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ppt/comments/comment2.xml" ContentType="application/vnd.openxmlformats-officedocument.presentationml.comments+xml"/>
  <Override PartName="/ppt/notesSlides/notesSlide3.xml" ContentType="application/vnd.openxmlformats-officedocument.presentationml.notesSlide+xml"/>
  <Override PartName="/ppt/comments/comment3.xml" ContentType="application/vnd.openxmlformats-officedocument.presentationml.comments+xml"/>
  <Override PartName="/ppt/notesSlides/notesSlide4.xml" ContentType="application/vnd.openxmlformats-officedocument.presentationml.notesSlide+xml"/>
  <Override PartName="/ppt/comments/comment4.xml" ContentType="application/vnd.openxmlformats-officedocument.presentationml.comments+xml"/>
  <Override PartName="/ppt/notesSlides/notesSlide5.xml" ContentType="application/vnd.openxmlformats-officedocument.presentationml.notesSlide+xml"/>
  <Override PartName="/ppt/comments/comment5.xml" ContentType="application/vnd.openxmlformats-officedocument.presentationml.comments+xml"/>
  <Override PartName="/ppt/notesSlides/notesSlide6.xml" ContentType="application/vnd.openxmlformats-officedocument.presentationml.notesSlide+xml"/>
  <Override PartName="/ppt/comments/comment6.xml" ContentType="application/vnd.openxmlformats-officedocument.presentationml.comments+xml"/>
  <Override PartName="/ppt/notesSlides/notesSlide7.xml" ContentType="application/vnd.openxmlformats-officedocument.presentationml.notesSlide+xml"/>
  <Override PartName="/ppt/comments/comment7.xml" ContentType="application/vnd.openxmlformats-officedocument.presentationml.comments+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7" r:id="rId2"/>
    <p:sldId id="298" r:id="rId3"/>
    <p:sldId id="302" r:id="rId4"/>
    <p:sldId id="300" r:id="rId5"/>
    <p:sldId id="306" r:id="rId6"/>
    <p:sldId id="308" r:id="rId7"/>
    <p:sldId id="309" r:id="rId8"/>
    <p:sldId id="303" r:id="rId9"/>
    <p:sldId id="261"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24"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7" autoAdjust="0"/>
    <p:restoredTop sz="94343" autoAdjust="0"/>
  </p:normalViewPr>
  <p:slideViewPr>
    <p:cSldViewPr snapToGrid="0">
      <p:cViewPr varScale="1">
        <p:scale>
          <a:sx n="69" d="100"/>
          <a:sy n="69" d="100"/>
        </p:scale>
        <p:origin x="654" y="66"/>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5:54.682" idx="9">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2.xml><?xml version="1.0" encoding="utf-8"?>
<p:cmLst xmlns:a="http://schemas.openxmlformats.org/drawingml/2006/main" xmlns:r="http://schemas.openxmlformats.org/officeDocument/2006/relationships" xmlns:p="http://schemas.openxmlformats.org/presentationml/2006/main">
  <p:cm authorId="0" dt="2020-06-17T16:35:54.682" idx="21">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3.xml><?xml version="1.0" encoding="utf-8"?>
<p:cmLst xmlns:a="http://schemas.openxmlformats.org/drawingml/2006/main" xmlns:r="http://schemas.openxmlformats.org/officeDocument/2006/relationships" xmlns:p="http://schemas.openxmlformats.org/presentationml/2006/main">
  <p:cm authorId="0" dt="2020-06-17T16:35:54.682" idx="22">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4.xml><?xml version="1.0" encoding="utf-8"?>
<p:cmLst xmlns:a="http://schemas.openxmlformats.org/drawingml/2006/main" xmlns:r="http://schemas.openxmlformats.org/officeDocument/2006/relationships" xmlns:p="http://schemas.openxmlformats.org/presentationml/2006/main">
  <p:cm authorId="0" dt="2020-06-17T16:35:54.682" idx="18">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5.xml><?xml version="1.0" encoding="utf-8"?>
<p:cmLst xmlns:a="http://schemas.openxmlformats.org/drawingml/2006/main" xmlns:r="http://schemas.openxmlformats.org/officeDocument/2006/relationships" xmlns:p="http://schemas.openxmlformats.org/presentationml/2006/main">
  <p:cm authorId="0" dt="2020-06-17T16:35:54.682" idx="23">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6.xml><?xml version="1.0" encoding="utf-8"?>
<p:cmLst xmlns:a="http://schemas.openxmlformats.org/drawingml/2006/main" xmlns:r="http://schemas.openxmlformats.org/officeDocument/2006/relationships" xmlns:p="http://schemas.openxmlformats.org/presentationml/2006/main">
  <p:cm authorId="0" dt="2020-06-17T16:35:54.682" idx="24">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7.xml><?xml version="1.0" encoding="utf-8"?>
<p:cmLst xmlns:a="http://schemas.openxmlformats.org/drawingml/2006/main" xmlns:r="http://schemas.openxmlformats.org/officeDocument/2006/relationships" xmlns:p="http://schemas.openxmlformats.org/presentationml/2006/main">
  <p:cm authorId="0" dt="2020-06-17T16:35:54.682" idx="13">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93CCCB8-29FE-4E81-97D5-6D1737AA8291}" type="datetimeFigureOut">
              <a:rPr lang="en-US" smtClean="0"/>
              <a:pPr/>
              <a:t>1/24/2022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F469594-D5E4-4760-B28A-5834C340DB66}" type="slidenum">
              <a:rPr lang="en-US" smtClean="0"/>
              <a:pPr/>
              <a:t>‹#›</a:t>
            </a:fld>
            <a:endParaRPr lang="en-US"/>
          </a:p>
        </p:txBody>
      </p:sp>
    </p:spTree>
    <p:extLst>
      <p:ext uri="{BB962C8B-B14F-4D97-AF65-F5344CB8AC3E}">
        <p14:creationId xmlns:p14="http://schemas.microsoft.com/office/powerpoint/2010/main" val="16476592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42465894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7169094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8641320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5075193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5314081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8641320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99325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6219389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2A09B784-9FC2-4BF9-BE6D-841D2DAA148A}" type="datetimeFigureOut">
              <a:rPr lang="en-US" smtClean="0"/>
              <a:pPr/>
              <a:t>1/24/2022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DC38AB-BABD-44E5-BC05-C4BE49FCE6D4}" type="slidenum">
              <a:rPr lang="en-US" smtClean="0"/>
              <a:pPr/>
              <a:t>‹#›</a:t>
            </a:fld>
            <a:endParaRPr lang="en-US"/>
          </a:p>
        </p:txBody>
      </p:sp>
    </p:spTree>
    <p:extLst>
      <p:ext uri="{BB962C8B-B14F-4D97-AF65-F5344CB8AC3E}">
        <p14:creationId xmlns:p14="http://schemas.microsoft.com/office/powerpoint/2010/main" val="37940375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A09B784-9FC2-4BF9-BE6D-841D2DAA148A}" type="datetimeFigureOut">
              <a:rPr lang="en-US" smtClean="0"/>
              <a:pPr/>
              <a:t>1/24/2022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DC38AB-BABD-44E5-BC05-C4BE49FCE6D4}" type="slidenum">
              <a:rPr lang="en-US" smtClean="0"/>
              <a:pPr/>
              <a:t>‹#›</a:t>
            </a:fld>
            <a:endParaRPr lang="en-US"/>
          </a:p>
        </p:txBody>
      </p:sp>
    </p:spTree>
    <p:extLst>
      <p:ext uri="{BB962C8B-B14F-4D97-AF65-F5344CB8AC3E}">
        <p14:creationId xmlns:p14="http://schemas.microsoft.com/office/powerpoint/2010/main" val="29470439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A09B784-9FC2-4BF9-BE6D-841D2DAA148A}" type="datetimeFigureOut">
              <a:rPr lang="en-US" smtClean="0"/>
              <a:pPr/>
              <a:t>1/24/2022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DC38AB-BABD-44E5-BC05-C4BE49FCE6D4}" type="slidenum">
              <a:rPr lang="en-US" smtClean="0"/>
              <a:pPr/>
              <a:t>‹#›</a:t>
            </a:fld>
            <a:endParaRPr lang="en-US"/>
          </a:p>
        </p:txBody>
      </p:sp>
    </p:spTree>
    <p:extLst>
      <p:ext uri="{BB962C8B-B14F-4D97-AF65-F5344CB8AC3E}">
        <p14:creationId xmlns:p14="http://schemas.microsoft.com/office/powerpoint/2010/main" val="14515435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3"/>
        <p:cNvGrpSpPr/>
        <p:nvPr/>
      </p:nvGrpSpPr>
      <p:grpSpPr>
        <a:xfrm>
          <a:off x="0" y="0"/>
          <a:ext cx="0" cy="0"/>
          <a:chOff x="0" y="0"/>
          <a:chExt cx="0" cy="0"/>
        </a:xfrm>
      </p:grpSpPr>
      <p:sp>
        <p:nvSpPr>
          <p:cNvPr id="14" name="Google Shape;14;p10"/>
          <p:cNvSpPr txBox="1">
            <a:spLocks noGrp="1"/>
          </p:cNvSpPr>
          <p:nvPr>
            <p:ph type="title"/>
          </p:nvPr>
        </p:nvSpPr>
        <p:spPr>
          <a:xfrm>
            <a:off x="415600" y="593367"/>
            <a:ext cx="11360800" cy="763600"/>
          </a:xfrm>
          <a:prstGeom prst="rect">
            <a:avLst/>
          </a:prstGeom>
          <a:noFill/>
          <a:ln>
            <a:noFill/>
          </a:ln>
        </p:spPr>
        <p:txBody>
          <a:bodyPr spcFirstLastPara="1" wrap="square" lIns="121897" tIns="121897" rIns="121897" bIns="121897"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10"/>
          <p:cNvSpPr txBox="1">
            <a:spLocks noGrp="1"/>
          </p:cNvSpPr>
          <p:nvPr>
            <p:ph type="body" idx="1"/>
          </p:nvPr>
        </p:nvSpPr>
        <p:spPr>
          <a:xfrm>
            <a:off x="415600" y="1536633"/>
            <a:ext cx="11360800" cy="4555200"/>
          </a:xfrm>
          <a:prstGeom prst="rect">
            <a:avLst/>
          </a:prstGeom>
          <a:noFill/>
          <a:ln>
            <a:noFill/>
          </a:ln>
        </p:spPr>
        <p:txBody>
          <a:bodyPr spcFirstLastPara="1" wrap="square" lIns="121897" tIns="121897" rIns="121897" bIns="121897" anchor="t" anchorCtr="0">
            <a:noAutofit/>
          </a:bodyPr>
          <a:lstStyle>
            <a:lvl1pPr marL="609585" lvl="0" indent="-457189" algn="l">
              <a:lnSpc>
                <a:spcPct val="115000"/>
              </a:lnSpc>
              <a:spcBef>
                <a:spcPts val="0"/>
              </a:spcBef>
              <a:spcAft>
                <a:spcPts val="0"/>
              </a:spcAft>
              <a:buSzPts val="1800"/>
              <a:buChar char="●"/>
              <a:defRPr/>
            </a:lvl1pPr>
            <a:lvl2pPr marL="1219170" lvl="1" indent="-423323" algn="l">
              <a:lnSpc>
                <a:spcPct val="115000"/>
              </a:lnSpc>
              <a:spcBef>
                <a:spcPts val="2133"/>
              </a:spcBef>
              <a:spcAft>
                <a:spcPts val="0"/>
              </a:spcAft>
              <a:buSzPts val="1400"/>
              <a:buChar char="○"/>
              <a:defRPr/>
            </a:lvl2pPr>
            <a:lvl3pPr marL="1828754" lvl="2" indent="-423323" algn="l">
              <a:lnSpc>
                <a:spcPct val="115000"/>
              </a:lnSpc>
              <a:spcBef>
                <a:spcPts val="2133"/>
              </a:spcBef>
              <a:spcAft>
                <a:spcPts val="0"/>
              </a:spcAft>
              <a:buSzPts val="1400"/>
              <a:buChar char="■"/>
              <a:defRPr/>
            </a:lvl3pPr>
            <a:lvl4pPr marL="2438339" lvl="3" indent="-423323" algn="l">
              <a:lnSpc>
                <a:spcPct val="115000"/>
              </a:lnSpc>
              <a:spcBef>
                <a:spcPts val="2133"/>
              </a:spcBef>
              <a:spcAft>
                <a:spcPts val="0"/>
              </a:spcAft>
              <a:buSzPts val="1400"/>
              <a:buChar char="●"/>
              <a:defRPr/>
            </a:lvl4pPr>
            <a:lvl5pPr marL="3047924" lvl="4" indent="-423323" algn="l">
              <a:lnSpc>
                <a:spcPct val="115000"/>
              </a:lnSpc>
              <a:spcBef>
                <a:spcPts val="2133"/>
              </a:spcBef>
              <a:spcAft>
                <a:spcPts val="0"/>
              </a:spcAft>
              <a:buSzPts val="1400"/>
              <a:buChar char="○"/>
              <a:defRPr/>
            </a:lvl5pPr>
            <a:lvl6pPr marL="3657509" lvl="5" indent="-423323" algn="l">
              <a:lnSpc>
                <a:spcPct val="115000"/>
              </a:lnSpc>
              <a:spcBef>
                <a:spcPts val="2133"/>
              </a:spcBef>
              <a:spcAft>
                <a:spcPts val="0"/>
              </a:spcAft>
              <a:buSzPts val="1400"/>
              <a:buChar char="■"/>
              <a:defRPr/>
            </a:lvl6pPr>
            <a:lvl7pPr marL="4267093" lvl="6" indent="-423323" algn="l">
              <a:lnSpc>
                <a:spcPct val="115000"/>
              </a:lnSpc>
              <a:spcBef>
                <a:spcPts val="2133"/>
              </a:spcBef>
              <a:spcAft>
                <a:spcPts val="0"/>
              </a:spcAft>
              <a:buSzPts val="1400"/>
              <a:buChar char="●"/>
              <a:defRPr/>
            </a:lvl7pPr>
            <a:lvl8pPr marL="4876678" lvl="7" indent="-423323" algn="l">
              <a:lnSpc>
                <a:spcPct val="115000"/>
              </a:lnSpc>
              <a:spcBef>
                <a:spcPts val="2133"/>
              </a:spcBef>
              <a:spcAft>
                <a:spcPts val="0"/>
              </a:spcAft>
              <a:buSzPts val="1400"/>
              <a:buChar char="○"/>
              <a:defRPr/>
            </a:lvl8pPr>
            <a:lvl9pPr marL="5486263" lvl="8" indent="-423323" algn="l">
              <a:lnSpc>
                <a:spcPct val="115000"/>
              </a:lnSpc>
              <a:spcBef>
                <a:spcPts val="2133"/>
              </a:spcBef>
              <a:spcAft>
                <a:spcPts val="2133"/>
              </a:spcAft>
              <a:buSzPts val="1400"/>
              <a:buChar char="■"/>
              <a:defRPr/>
            </a:lvl9pPr>
          </a:lstStyle>
          <a:p>
            <a:endParaRPr/>
          </a:p>
        </p:txBody>
      </p:sp>
      <p:sp>
        <p:nvSpPr>
          <p:cNvPr id="16" name="Google Shape;16;p10"/>
          <p:cNvSpPr txBox="1">
            <a:spLocks noGrp="1"/>
          </p:cNvSpPr>
          <p:nvPr>
            <p:ph type="sldNum" idx="12"/>
          </p:nvPr>
        </p:nvSpPr>
        <p:spPr>
          <a:xfrm>
            <a:off x="11296611" y="6217623"/>
            <a:ext cx="731600" cy="524800"/>
          </a:xfrm>
          <a:prstGeom prst="rect">
            <a:avLst/>
          </a:prstGeom>
          <a:noFill/>
          <a:ln>
            <a:noFill/>
          </a:ln>
        </p:spPr>
        <p:txBody>
          <a:bodyPr spcFirstLastPara="1" wrap="square" lIns="121897" tIns="121897" rIns="121897" bIns="121897" anchor="ctr" anchorCtr="0">
            <a:noAutofit/>
          </a:bodyPr>
          <a:lstStyle>
            <a:lvl1pPr marL="0" marR="0" lvl="0"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9pPr>
          </a:lstStyle>
          <a:p>
            <a:fld id="{00000000-1234-1234-1234-123412341234}" type="slidenum">
              <a:rPr lang="en" smtClean="0"/>
              <a:pPr/>
              <a:t>‹#›</a:t>
            </a:fld>
            <a:endParaRPr lang="en"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A09B784-9FC2-4BF9-BE6D-841D2DAA148A}" type="datetimeFigureOut">
              <a:rPr lang="en-US" smtClean="0"/>
              <a:pPr/>
              <a:t>1/24/2022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DC38AB-BABD-44E5-BC05-C4BE49FCE6D4}" type="slidenum">
              <a:rPr lang="en-US" smtClean="0"/>
              <a:pPr/>
              <a:t>‹#›</a:t>
            </a:fld>
            <a:endParaRPr lang="en-US"/>
          </a:p>
        </p:txBody>
      </p:sp>
    </p:spTree>
    <p:extLst>
      <p:ext uri="{BB962C8B-B14F-4D97-AF65-F5344CB8AC3E}">
        <p14:creationId xmlns:p14="http://schemas.microsoft.com/office/powerpoint/2010/main" val="33190166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A09B784-9FC2-4BF9-BE6D-841D2DAA148A}" type="datetimeFigureOut">
              <a:rPr lang="en-US" smtClean="0"/>
              <a:pPr/>
              <a:t>1/24/2022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DC38AB-BABD-44E5-BC05-C4BE49FCE6D4}" type="slidenum">
              <a:rPr lang="en-US" smtClean="0"/>
              <a:pPr/>
              <a:t>‹#›</a:t>
            </a:fld>
            <a:endParaRPr lang="en-US"/>
          </a:p>
        </p:txBody>
      </p:sp>
    </p:spTree>
    <p:extLst>
      <p:ext uri="{BB962C8B-B14F-4D97-AF65-F5344CB8AC3E}">
        <p14:creationId xmlns:p14="http://schemas.microsoft.com/office/powerpoint/2010/main" val="15807513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A09B784-9FC2-4BF9-BE6D-841D2DAA148A}" type="datetimeFigureOut">
              <a:rPr lang="en-US" smtClean="0"/>
              <a:pPr/>
              <a:t>1/24/2022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DC38AB-BABD-44E5-BC05-C4BE49FCE6D4}" type="slidenum">
              <a:rPr lang="en-US" smtClean="0"/>
              <a:pPr/>
              <a:t>‹#›</a:t>
            </a:fld>
            <a:endParaRPr lang="en-US"/>
          </a:p>
        </p:txBody>
      </p:sp>
    </p:spTree>
    <p:extLst>
      <p:ext uri="{BB962C8B-B14F-4D97-AF65-F5344CB8AC3E}">
        <p14:creationId xmlns:p14="http://schemas.microsoft.com/office/powerpoint/2010/main" val="28244268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A09B784-9FC2-4BF9-BE6D-841D2DAA148A}" type="datetimeFigureOut">
              <a:rPr lang="en-US" smtClean="0"/>
              <a:pPr/>
              <a:t>1/24/2022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DC38AB-BABD-44E5-BC05-C4BE49FCE6D4}" type="slidenum">
              <a:rPr lang="en-US" smtClean="0"/>
              <a:pPr/>
              <a:t>‹#›</a:t>
            </a:fld>
            <a:endParaRPr lang="en-US"/>
          </a:p>
        </p:txBody>
      </p:sp>
    </p:spTree>
    <p:extLst>
      <p:ext uri="{BB962C8B-B14F-4D97-AF65-F5344CB8AC3E}">
        <p14:creationId xmlns:p14="http://schemas.microsoft.com/office/powerpoint/2010/main" val="36530879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A09B784-9FC2-4BF9-BE6D-841D2DAA148A}" type="datetimeFigureOut">
              <a:rPr lang="en-US" smtClean="0"/>
              <a:pPr/>
              <a:t>1/24/2022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8DC38AB-BABD-44E5-BC05-C4BE49FCE6D4}" type="slidenum">
              <a:rPr lang="en-US" smtClean="0"/>
              <a:pPr/>
              <a:t>‹#›</a:t>
            </a:fld>
            <a:endParaRPr lang="en-US"/>
          </a:p>
        </p:txBody>
      </p:sp>
    </p:spTree>
    <p:extLst>
      <p:ext uri="{BB962C8B-B14F-4D97-AF65-F5344CB8AC3E}">
        <p14:creationId xmlns:p14="http://schemas.microsoft.com/office/powerpoint/2010/main" val="13774283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09B784-9FC2-4BF9-BE6D-841D2DAA148A}" type="datetimeFigureOut">
              <a:rPr lang="en-US" smtClean="0"/>
              <a:pPr/>
              <a:t>1/24/2022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8DC38AB-BABD-44E5-BC05-C4BE49FCE6D4}" type="slidenum">
              <a:rPr lang="en-US" smtClean="0"/>
              <a:pPr/>
              <a:t>‹#›</a:t>
            </a:fld>
            <a:endParaRPr lang="en-US"/>
          </a:p>
        </p:txBody>
      </p:sp>
    </p:spTree>
    <p:extLst>
      <p:ext uri="{BB962C8B-B14F-4D97-AF65-F5344CB8AC3E}">
        <p14:creationId xmlns:p14="http://schemas.microsoft.com/office/powerpoint/2010/main" val="32524711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A09B784-9FC2-4BF9-BE6D-841D2DAA148A}" type="datetimeFigureOut">
              <a:rPr lang="en-US" smtClean="0"/>
              <a:pPr/>
              <a:t>1/24/2022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DC38AB-BABD-44E5-BC05-C4BE49FCE6D4}" type="slidenum">
              <a:rPr lang="en-US" smtClean="0"/>
              <a:pPr/>
              <a:t>‹#›</a:t>
            </a:fld>
            <a:endParaRPr lang="en-US"/>
          </a:p>
        </p:txBody>
      </p:sp>
    </p:spTree>
    <p:extLst>
      <p:ext uri="{BB962C8B-B14F-4D97-AF65-F5344CB8AC3E}">
        <p14:creationId xmlns:p14="http://schemas.microsoft.com/office/powerpoint/2010/main" val="35270130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A09B784-9FC2-4BF9-BE6D-841D2DAA148A}" type="datetimeFigureOut">
              <a:rPr lang="en-US" smtClean="0"/>
              <a:pPr/>
              <a:t>1/24/2022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DC38AB-BABD-44E5-BC05-C4BE49FCE6D4}" type="slidenum">
              <a:rPr lang="en-US" smtClean="0"/>
              <a:pPr/>
              <a:t>‹#›</a:t>
            </a:fld>
            <a:endParaRPr lang="en-US"/>
          </a:p>
        </p:txBody>
      </p:sp>
    </p:spTree>
    <p:extLst>
      <p:ext uri="{BB962C8B-B14F-4D97-AF65-F5344CB8AC3E}">
        <p14:creationId xmlns:p14="http://schemas.microsoft.com/office/powerpoint/2010/main" val="35341618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09B784-9FC2-4BF9-BE6D-841D2DAA148A}" type="datetimeFigureOut">
              <a:rPr lang="en-US" smtClean="0"/>
              <a:pPr/>
              <a:t>1/24/2022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8DC38AB-BABD-44E5-BC05-C4BE49FCE6D4}" type="slidenum">
              <a:rPr lang="en-US" smtClean="0"/>
              <a:pPr/>
              <a:t>‹#›</a:t>
            </a:fld>
            <a:endParaRPr lang="en-US"/>
          </a:p>
        </p:txBody>
      </p:sp>
    </p:spTree>
    <p:extLst>
      <p:ext uri="{BB962C8B-B14F-4D97-AF65-F5344CB8AC3E}">
        <p14:creationId xmlns:p14="http://schemas.microsoft.com/office/powerpoint/2010/main" val="38257644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comments" Target="../comments/commen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2.xml"/><Relationship Id="rId4" Type="http://schemas.openxmlformats.org/officeDocument/2006/relationships/comments" Target="../comments/commen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2.xml"/><Relationship Id="rId4" Type="http://schemas.openxmlformats.org/officeDocument/2006/relationships/comments" Target="../comments/comment3.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2.xml"/><Relationship Id="rId4" Type="http://schemas.openxmlformats.org/officeDocument/2006/relationships/comments" Target="../comments/comment4.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2.xml"/><Relationship Id="rId4" Type="http://schemas.openxmlformats.org/officeDocument/2006/relationships/comments" Target="../comments/comment5.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2.xml"/><Relationship Id="rId4" Type="http://schemas.openxmlformats.org/officeDocument/2006/relationships/comments" Target="../comments/comment6.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12.xml"/><Relationship Id="rId4" Type="http://schemas.openxmlformats.org/officeDocument/2006/relationships/comments" Target="../comments/comment7.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oogle Shape;54;p13"/>
          <p:cNvPicPr preferRelativeResize="0"/>
          <p:nvPr/>
        </p:nvPicPr>
        <p:blipFill rotWithShape="1">
          <a:blip r:embed="rId2">
            <a:alphaModFix/>
          </a:blip>
          <a:srcRect/>
          <a:stretch/>
        </p:blipFill>
        <p:spPr>
          <a:xfrm>
            <a:off x="1524000" y="5492122"/>
            <a:ext cx="9144000" cy="1365879"/>
          </a:xfrm>
          <a:prstGeom prst="rect">
            <a:avLst/>
          </a:prstGeom>
          <a:noFill/>
          <a:ln>
            <a:noFill/>
          </a:ln>
        </p:spPr>
      </p:pic>
      <p:sp>
        <p:nvSpPr>
          <p:cNvPr id="5" name="Google Shape;57;p13"/>
          <p:cNvSpPr txBox="1"/>
          <p:nvPr/>
        </p:nvSpPr>
        <p:spPr>
          <a:xfrm>
            <a:off x="0" y="3657600"/>
            <a:ext cx="12192000" cy="2133600"/>
          </a:xfrm>
          <a:prstGeom prst="rect">
            <a:avLst/>
          </a:prstGeom>
          <a:noFill/>
          <a:ln>
            <a:noFill/>
          </a:ln>
        </p:spPr>
        <p:txBody>
          <a:bodyPr spcFirstLastPara="1" wrap="square" lIns="91425" tIns="91425" rIns="91425" bIns="91425" anchor="t" anchorCtr="0">
            <a:noAutofit/>
          </a:bodyPr>
          <a:lstStyle/>
          <a:p>
            <a:r>
              <a:rPr lang="en-US" sz="2000" b="1"/>
              <a:t>SESSION NO-12</a:t>
            </a:r>
            <a:endParaRPr lang="en-US" sz="2000" b="1" dirty="0"/>
          </a:p>
          <a:p>
            <a:r>
              <a:rPr lang="en-US" sz="2000" b="1" dirty="0"/>
              <a:t>CLASS:V</a:t>
            </a:r>
          </a:p>
          <a:p>
            <a:r>
              <a:rPr lang="en-US" sz="2000" b="1" dirty="0"/>
              <a:t>SUBJECT : COMPUTER</a:t>
            </a:r>
          </a:p>
          <a:p>
            <a:r>
              <a:rPr lang="en-US" sz="2000" b="1" dirty="0">
                <a:solidFill>
                  <a:srgbClr val="000000"/>
                </a:solidFill>
                <a:latin typeface="Calibri" pitchFamily="34" charset="0"/>
                <a:cs typeface="Calibri" pitchFamily="34" charset="0"/>
                <a:sym typeface="Arial"/>
              </a:rPr>
              <a:t>CHAPTER NUMBER:6</a:t>
            </a:r>
          </a:p>
          <a:p>
            <a:pPr lvl="0"/>
            <a:r>
              <a:rPr lang="en-US" sz="2000" b="1" dirty="0">
                <a:latin typeface="Calibri" pitchFamily="34" charset="0"/>
                <a:cs typeface="Calibri" pitchFamily="34" charset="0"/>
              </a:rPr>
              <a:t>CHAPTER NAME : </a:t>
            </a:r>
            <a:r>
              <a:rPr lang="en-IN" sz="2000" b="1" dirty="0"/>
              <a:t>FORMATTING A PRESENTATION</a:t>
            </a:r>
          </a:p>
          <a:p>
            <a:pPr lvl="0"/>
            <a:r>
              <a:rPr lang="en-US" sz="2000" b="1" dirty="0"/>
              <a:t>SUB TOPIC: Revision </a:t>
            </a:r>
            <a:endParaRPr lang="en-US" sz="2400" b="1" dirty="0"/>
          </a:p>
        </p:txBody>
      </p:sp>
      <p:pic>
        <p:nvPicPr>
          <p:cNvPr id="8" name="Google Shape;55;p13"/>
          <p:cNvPicPr preferRelativeResize="0"/>
          <p:nvPr/>
        </p:nvPicPr>
        <p:blipFill rotWithShape="1">
          <a:blip r:embed="rId3" cstate="print">
            <a:alphaModFix/>
          </a:blip>
          <a:srcRect/>
          <a:stretch/>
        </p:blipFill>
        <p:spPr>
          <a:xfrm>
            <a:off x="0" y="0"/>
            <a:ext cx="1828800" cy="1143000"/>
          </a:xfrm>
          <a:prstGeom prst="rect">
            <a:avLst/>
          </a:prstGeom>
          <a:noFill/>
          <a:ln>
            <a:noFill/>
          </a:ln>
        </p:spPr>
      </p:pic>
    </p:spTree>
    <p:extLst>
      <p:ext uri="{BB962C8B-B14F-4D97-AF65-F5344CB8AC3E}">
        <p14:creationId xmlns:p14="http://schemas.microsoft.com/office/powerpoint/2010/main" val="29111487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9435474" y="1"/>
            <a:ext cx="1232526" cy="815833"/>
          </a:xfrm>
          <a:prstGeom prst="rect">
            <a:avLst/>
          </a:prstGeom>
          <a:noFill/>
          <a:ln>
            <a:noFill/>
          </a:ln>
        </p:spPr>
      </p:pic>
      <p:sp>
        <p:nvSpPr>
          <p:cNvPr id="91" name="Google Shape;91;p6"/>
          <p:cNvSpPr txBox="1"/>
          <p:nvPr/>
        </p:nvSpPr>
        <p:spPr>
          <a:xfrm>
            <a:off x="1752600" y="304800"/>
            <a:ext cx="8688300" cy="1041200"/>
          </a:xfrm>
          <a:prstGeom prst="rect">
            <a:avLst/>
          </a:prstGeom>
          <a:noFill/>
          <a:ln>
            <a:noFill/>
          </a:ln>
        </p:spPr>
        <p:txBody>
          <a:bodyPr spcFirstLastPara="1" wrap="square" lIns="91425" tIns="91425" rIns="91425" bIns="91425" anchor="t" anchorCtr="0">
            <a:noAutofit/>
          </a:bodyPr>
          <a:lstStyle/>
          <a:p>
            <a:pPr>
              <a:buClr>
                <a:srgbClr val="000000"/>
              </a:buClr>
              <a:buSzPts val="2200"/>
            </a:pPr>
            <a:r>
              <a:rPr lang="en" sz="2200" b="1" dirty="0">
                <a:solidFill>
                  <a:srgbClr val="FF0000"/>
                </a:solidFill>
                <a:latin typeface="Arial"/>
                <a:ea typeface="Arial"/>
                <a:cs typeface="Arial"/>
                <a:sym typeface="Arial"/>
              </a:rPr>
              <a:t>LEARNING OBJECTIVE:</a:t>
            </a:r>
            <a:endParaRPr sz="2200" b="1">
              <a:solidFill>
                <a:srgbClr val="FF0000"/>
              </a:solidFill>
              <a:latin typeface="Arial"/>
              <a:ea typeface="Arial"/>
              <a:cs typeface="Arial"/>
              <a:sym typeface="Arial"/>
            </a:endParaRPr>
          </a:p>
        </p:txBody>
      </p:sp>
      <p:sp>
        <p:nvSpPr>
          <p:cNvPr id="92" name="Google Shape;92;p6"/>
          <p:cNvSpPr txBox="1"/>
          <p:nvPr/>
        </p:nvSpPr>
        <p:spPr>
          <a:xfrm>
            <a:off x="0" y="1286313"/>
            <a:ext cx="10668000" cy="3852800"/>
          </a:xfrm>
          <a:prstGeom prst="rect">
            <a:avLst/>
          </a:prstGeom>
          <a:noFill/>
          <a:ln>
            <a:noFill/>
          </a:ln>
        </p:spPr>
        <p:txBody>
          <a:bodyPr spcFirstLastPara="1" wrap="square" lIns="91425" tIns="91425" rIns="91425" bIns="91425" anchor="t" anchorCtr="0">
            <a:noAutofit/>
          </a:bodyPr>
          <a:lstStyle/>
          <a:p>
            <a:r>
              <a:rPr lang="en-US" sz="2400" b="1" dirty="0">
                <a:latin typeface="Calibri" pitchFamily="34" charset="0"/>
                <a:cs typeface="Calibri" pitchFamily="34" charset="0"/>
              </a:rPr>
              <a:t>To enable students to solve the Objective and subjective questions of the chapter.</a:t>
            </a:r>
            <a:endParaRPr lang="en-US" sz="2400" dirty="0">
              <a:solidFill>
                <a:srgbClr val="000000"/>
              </a:solidFill>
              <a:latin typeface="Calibri" pitchFamily="34" charset="0"/>
              <a:ea typeface="Calibri"/>
              <a:cs typeface="Calibri" pitchFamily="34" charset="0"/>
              <a:sym typeface="Calibri"/>
            </a:endParaRPr>
          </a:p>
        </p:txBody>
      </p:sp>
    </p:spTree>
    <p:extLst>
      <p:ext uri="{BB962C8B-B14F-4D97-AF65-F5344CB8AC3E}">
        <p14:creationId xmlns:p14="http://schemas.microsoft.com/office/powerpoint/2010/main" val="684045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10959474" y="112684"/>
            <a:ext cx="1232526" cy="815833"/>
          </a:xfrm>
          <a:prstGeom prst="rect">
            <a:avLst/>
          </a:prstGeom>
          <a:noFill/>
          <a:ln>
            <a:noFill/>
          </a:ln>
        </p:spPr>
      </p:pic>
      <p:sp>
        <p:nvSpPr>
          <p:cNvPr id="92" name="Google Shape;92;p6"/>
          <p:cNvSpPr txBox="1"/>
          <p:nvPr/>
        </p:nvSpPr>
        <p:spPr>
          <a:xfrm>
            <a:off x="206189" y="374073"/>
            <a:ext cx="11761693" cy="6076009"/>
          </a:xfrm>
          <a:prstGeom prst="rect">
            <a:avLst/>
          </a:prstGeom>
          <a:noFill/>
          <a:ln>
            <a:noFill/>
          </a:ln>
        </p:spPr>
        <p:txBody>
          <a:bodyPr spcFirstLastPara="1" wrap="square" lIns="91425" tIns="91425" rIns="91425" bIns="91425" anchor="t" anchorCtr="0">
            <a:noAutofit/>
          </a:bodyPr>
          <a:lstStyle/>
          <a:p>
            <a:pPr marL="457200" indent="-457200" algn="just">
              <a:lnSpc>
                <a:spcPts val="2000"/>
              </a:lnSpc>
              <a:spcBef>
                <a:spcPts val="600"/>
              </a:spcBef>
              <a:spcAft>
                <a:spcPts val="600"/>
              </a:spcAft>
            </a:pPr>
            <a:r>
              <a:rPr lang="en-US" sz="1800" b="1" dirty="0">
                <a:effectLst/>
                <a:latin typeface="Calibri" panose="020F0502020204030204" pitchFamily="34" charset="0"/>
                <a:ea typeface="Times New Roman" panose="02020603050405020304" pitchFamily="18" charset="0"/>
                <a:cs typeface="Calibri" panose="020F0502020204030204" pitchFamily="34" charset="0"/>
              </a:rPr>
              <a:t>	</a:t>
            </a:r>
            <a:r>
              <a:rPr lang="en-US" sz="3200" b="1" dirty="0">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Multiple-choice questions. </a:t>
            </a:r>
          </a:p>
          <a:p>
            <a:pPr marL="457200" indent="-457200" algn="just">
              <a:lnSpc>
                <a:spcPts val="2000"/>
              </a:lnSpc>
              <a:spcBef>
                <a:spcPts val="600"/>
              </a:spcBef>
              <a:spcAft>
                <a:spcPts val="600"/>
              </a:spcAft>
            </a:pPr>
            <a:endParaRPr lang="en-IN" sz="3200"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514350" indent="-514350" algn="just">
              <a:lnSpc>
                <a:spcPts val="2000"/>
              </a:lnSpc>
              <a:spcBef>
                <a:spcPts val="600"/>
              </a:spcBef>
              <a:spcAft>
                <a:spcPts val="600"/>
              </a:spcAft>
              <a:buAutoNum type="arabicPeriod"/>
            </a:pPr>
            <a:r>
              <a:rPr lang="en-IN" sz="2800" dirty="0">
                <a:effectLst/>
                <a:latin typeface="Calibri" panose="020F0502020204030204" pitchFamily="34" charset="0"/>
                <a:ea typeface="Times New Roman" panose="02020603050405020304" pitchFamily="18" charset="0"/>
                <a:cs typeface="Calibri" panose="020F0502020204030204" pitchFamily="34" charset="0"/>
              </a:rPr>
              <a:t>__________ is a graphics tool that allows us to present data with graphics</a:t>
            </a:r>
          </a:p>
          <a:p>
            <a:pPr algn="just">
              <a:lnSpc>
                <a:spcPts val="2000"/>
              </a:lnSpc>
              <a:spcBef>
                <a:spcPts val="600"/>
              </a:spcBef>
              <a:spcAft>
                <a:spcPts val="600"/>
              </a:spcAft>
            </a:pPr>
            <a:r>
              <a:rPr lang="en-IN" sz="2800" dirty="0">
                <a:effectLst/>
                <a:latin typeface="Calibri" panose="020F0502020204030204" pitchFamily="34" charset="0"/>
                <a:ea typeface="Times New Roman" panose="02020603050405020304" pitchFamily="18" charset="0"/>
                <a:cs typeface="Calibri" panose="020F0502020204030204" pitchFamily="34" charset="0"/>
              </a:rPr>
              <a:t> instead of text</a:t>
            </a:r>
            <a:endParaRPr lang="en-IN" sz="2800" dirty="0">
              <a:effectLst/>
              <a:latin typeface="Calibri" panose="020F0502020204030204" pitchFamily="34" charset="0"/>
              <a:ea typeface="Times New Roman" panose="02020603050405020304" pitchFamily="18" charset="0"/>
              <a:cs typeface="Times New Roman" panose="02020603050405020304" pitchFamily="18" charset="0"/>
            </a:endParaRPr>
          </a:p>
          <a:p>
            <a:pPr marL="457200" indent="-457200" algn="just">
              <a:lnSpc>
                <a:spcPts val="2000"/>
              </a:lnSpc>
              <a:spcBef>
                <a:spcPts val="600"/>
              </a:spcBef>
              <a:spcAft>
                <a:spcPts val="600"/>
              </a:spcAft>
            </a:pPr>
            <a:r>
              <a:rPr lang="en-US" sz="2800" dirty="0">
                <a:effectLst/>
                <a:latin typeface="Calibri" panose="020F0502020204030204" pitchFamily="34" charset="0"/>
                <a:ea typeface="Times New Roman" panose="02020603050405020304" pitchFamily="18" charset="0"/>
                <a:cs typeface="Calibri" panose="020F0502020204030204" pitchFamily="34" charset="0"/>
              </a:rPr>
              <a:t>	a) SmartArt graphic       	(b) Design		(c) Animations </a:t>
            </a:r>
            <a:endParaRPr lang="en-IN" sz="2800" dirty="0">
              <a:effectLst/>
              <a:latin typeface="Calibri" panose="020F0502020204030204" pitchFamily="34" charset="0"/>
              <a:ea typeface="Times New Roman" panose="02020603050405020304" pitchFamily="18" charset="0"/>
              <a:cs typeface="Times New Roman" panose="02020603050405020304" pitchFamily="18" charset="0"/>
            </a:endParaRPr>
          </a:p>
          <a:p>
            <a:pPr marL="457200" indent="-457200" algn="just">
              <a:lnSpc>
                <a:spcPts val="2000"/>
              </a:lnSpc>
              <a:spcBef>
                <a:spcPts val="600"/>
              </a:spcBef>
              <a:spcAft>
                <a:spcPts val="600"/>
              </a:spcAft>
            </a:pPr>
            <a:r>
              <a:rPr lang="en-US" sz="2800" dirty="0">
                <a:effectLst/>
                <a:latin typeface="Calibri" panose="020F0502020204030204" pitchFamily="34" charset="0"/>
                <a:ea typeface="Times New Roman" panose="02020603050405020304" pitchFamily="18" charset="0"/>
                <a:cs typeface="Calibri" panose="020F0502020204030204" pitchFamily="34" charset="0"/>
              </a:rPr>
              <a:t>2.	The intersection of row and column in a table is called ____________</a:t>
            </a:r>
            <a:endParaRPr lang="en-IN" sz="2800" dirty="0">
              <a:effectLst/>
              <a:latin typeface="Calibri" panose="020F0502020204030204" pitchFamily="34" charset="0"/>
              <a:ea typeface="Times New Roman" panose="02020603050405020304" pitchFamily="18" charset="0"/>
              <a:cs typeface="Times New Roman" panose="02020603050405020304" pitchFamily="18" charset="0"/>
            </a:endParaRPr>
          </a:p>
          <a:p>
            <a:pPr marL="457200" indent="-457200" algn="just">
              <a:lnSpc>
                <a:spcPts val="2000"/>
              </a:lnSpc>
              <a:spcBef>
                <a:spcPts val="600"/>
              </a:spcBef>
              <a:spcAft>
                <a:spcPts val="600"/>
              </a:spcAft>
            </a:pPr>
            <a:r>
              <a:rPr lang="en-US" sz="2800" dirty="0">
                <a:effectLst/>
                <a:latin typeface="Calibri" panose="020F0502020204030204" pitchFamily="34" charset="0"/>
                <a:ea typeface="Times New Roman" panose="02020603050405020304" pitchFamily="18" charset="0"/>
                <a:cs typeface="Calibri" panose="020F0502020204030204" pitchFamily="34" charset="0"/>
              </a:rPr>
              <a:t>	a) Cell		(b) Queue		(c) Box </a:t>
            </a:r>
            <a:endParaRPr lang="en-IN" sz="2800" dirty="0">
              <a:effectLst/>
              <a:latin typeface="Calibri" panose="020F0502020204030204" pitchFamily="34" charset="0"/>
              <a:ea typeface="Times New Roman" panose="02020603050405020304" pitchFamily="18" charset="0"/>
              <a:cs typeface="Times New Roman" panose="02020603050405020304" pitchFamily="18" charset="0"/>
            </a:endParaRPr>
          </a:p>
          <a:p>
            <a:pPr marL="457200" indent="-457200" algn="just">
              <a:lnSpc>
                <a:spcPts val="2000"/>
              </a:lnSpc>
              <a:spcBef>
                <a:spcPts val="600"/>
              </a:spcBef>
              <a:spcAft>
                <a:spcPts val="600"/>
              </a:spcAft>
            </a:pPr>
            <a:r>
              <a:rPr lang="en-US" sz="2800" dirty="0">
                <a:effectLst/>
                <a:latin typeface="Calibri" panose="020F0502020204030204" pitchFamily="34" charset="0"/>
                <a:ea typeface="Times New Roman" panose="02020603050405020304" pitchFamily="18" charset="0"/>
                <a:cs typeface="Calibri" panose="020F0502020204030204" pitchFamily="34" charset="0"/>
              </a:rPr>
              <a:t>3.	When we insert a chart, the data is displayed in a special window called ___________.</a:t>
            </a:r>
            <a:endParaRPr lang="en-IN" sz="2800" dirty="0">
              <a:effectLst/>
              <a:latin typeface="Calibri" panose="020F0502020204030204" pitchFamily="34" charset="0"/>
              <a:ea typeface="Times New Roman" panose="02020603050405020304" pitchFamily="18" charset="0"/>
              <a:cs typeface="Times New Roman" panose="02020603050405020304" pitchFamily="18" charset="0"/>
            </a:endParaRPr>
          </a:p>
          <a:p>
            <a:pPr marL="457200" indent="-457200" algn="just">
              <a:lnSpc>
                <a:spcPts val="2000"/>
              </a:lnSpc>
              <a:spcBef>
                <a:spcPts val="600"/>
              </a:spcBef>
              <a:spcAft>
                <a:spcPts val="600"/>
              </a:spcAft>
            </a:pPr>
            <a:r>
              <a:rPr lang="en-US" sz="2800" dirty="0">
                <a:effectLst/>
                <a:latin typeface="Calibri" panose="020F0502020204030204" pitchFamily="34" charset="0"/>
                <a:ea typeface="Times New Roman" panose="02020603050405020304" pitchFamily="18" charset="0"/>
                <a:cs typeface="Calibri" panose="020F0502020204030204" pitchFamily="34" charset="0"/>
              </a:rPr>
              <a:t>	(a) Application		(b) Datasheet		(c) Report </a:t>
            </a:r>
            <a:endParaRPr lang="en-IN" sz="2800" dirty="0">
              <a:effectLst/>
              <a:latin typeface="Calibri" panose="020F0502020204030204" pitchFamily="34" charset="0"/>
              <a:ea typeface="Times New Roman" panose="02020603050405020304" pitchFamily="18" charset="0"/>
              <a:cs typeface="Times New Roman" panose="02020603050405020304" pitchFamily="18" charset="0"/>
            </a:endParaRPr>
          </a:p>
          <a:p>
            <a:pPr marL="457200" indent="-457200" algn="just">
              <a:lnSpc>
                <a:spcPts val="2000"/>
              </a:lnSpc>
              <a:spcBef>
                <a:spcPts val="600"/>
              </a:spcBef>
              <a:spcAft>
                <a:spcPts val="600"/>
              </a:spcAft>
            </a:pPr>
            <a:r>
              <a:rPr lang="en-US" sz="2800" dirty="0">
                <a:effectLst/>
                <a:latin typeface="Calibri" panose="020F0502020204030204" pitchFamily="34" charset="0"/>
                <a:ea typeface="Times New Roman" panose="02020603050405020304" pitchFamily="18" charset="0"/>
                <a:cs typeface="Calibri" panose="020F0502020204030204" pitchFamily="34" charset="0"/>
              </a:rPr>
              <a:t>4.	Which shortcut key combination opens the Font dialog box? </a:t>
            </a:r>
            <a:endParaRPr lang="en-IN" sz="2800" dirty="0">
              <a:effectLst/>
              <a:latin typeface="Calibri" panose="020F0502020204030204" pitchFamily="34" charset="0"/>
              <a:ea typeface="Times New Roman" panose="02020603050405020304" pitchFamily="18" charset="0"/>
              <a:cs typeface="Times New Roman" panose="02020603050405020304" pitchFamily="18" charset="0"/>
            </a:endParaRPr>
          </a:p>
          <a:p>
            <a:pPr marL="457200" indent="-457200" algn="just">
              <a:lnSpc>
                <a:spcPts val="2000"/>
              </a:lnSpc>
              <a:spcBef>
                <a:spcPts val="600"/>
              </a:spcBef>
              <a:spcAft>
                <a:spcPts val="600"/>
              </a:spcAft>
            </a:pPr>
            <a:r>
              <a:rPr lang="en-US" sz="2800" dirty="0">
                <a:effectLst/>
                <a:latin typeface="Calibri" panose="020F0502020204030204" pitchFamily="34" charset="0"/>
                <a:ea typeface="Times New Roman" panose="02020603050405020304" pitchFamily="18" charset="0"/>
                <a:cs typeface="Calibri" panose="020F0502020204030204" pitchFamily="34" charset="0"/>
              </a:rPr>
              <a:t>	(a) Ctrl + T			(b)   Ctrl + Shift + F    c) Shift + T</a:t>
            </a:r>
          </a:p>
          <a:p>
            <a:pPr marL="457200" indent="-457200" algn="just">
              <a:lnSpc>
                <a:spcPts val="2000"/>
              </a:lnSpc>
              <a:spcBef>
                <a:spcPts val="600"/>
              </a:spcBef>
              <a:spcAft>
                <a:spcPts val="600"/>
              </a:spcAft>
            </a:pPr>
            <a:r>
              <a:rPr lang="en-US" sz="2800" dirty="0">
                <a:latin typeface="Calibri" panose="020F0502020204030204" pitchFamily="34" charset="0"/>
                <a:ea typeface="Times New Roman" panose="02020603050405020304" pitchFamily="18" charset="0"/>
                <a:cs typeface="Calibri" panose="020F0502020204030204" pitchFamily="34" charset="0"/>
              </a:rPr>
              <a:t>5</a:t>
            </a:r>
            <a:r>
              <a:rPr lang="en-US" sz="2800" dirty="0">
                <a:effectLst/>
                <a:latin typeface="Calibri" panose="020F0502020204030204" pitchFamily="34" charset="0"/>
                <a:ea typeface="Times New Roman" panose="02020603050405020304" pitchFamily="18" charset="0"/>
                <a:cs typeface="Calibri" panose="020F0502020204030204" pitchFamily="34" charset="0"/>
              </a:rPr>
              <a:t>.	Choose the odd one out:-</a:t>
            </a:r>
            <a:endParaRPr lang="en-IN" sz="2800" dirty="0">
              <a:effectLst/>
              <a:latin typeface="Calibri" panose="020F0502020204030204" pitchFamily="34" charset="0"/>
              <a:ea typeface="Times New Roman" panose="02020603050405020304" pitchFamily="18" charset="0"/>
              <a:cs typeface="Times New Roman" panose="02020603050405020304" pitchFamily="18" charset="0"/>
            </a:endParaRPr>
          </a:p>
          <a:p>
            <a:pPr marL="457200" indent="-457200" algn="just">
              <a:lnSpc>
                <a:spcPts val="2000"/>
              </a:lnSpc>
              <a:spcBef>
                <a:spcPts val="600"/>
              </a:spcBef>
              <a:spcAft>
                <a:spcPts val="600"/>
              </a:spcAft>
            </a:pPr>
            <a:r>
              <a:rPr lang="en-US" sz="2800" dirty="0">
                <a:effectLst/>
                <a:latin typeface="Calibri" panose="020F0502020204030204" pitchFamily="34" charset="0"/>
                <a:ea typeface="Times New Roman" panose="02020603050405020304" pitchFamily="18" charset="0"/>
                <a:cs typeface="Calibri" panose="020F0502020204030204" pitchFamily="34" charset="0"/>
              </a:rPr>
              <a:t>	(a) Column chart	(b) Hierarchy	(c) </a:t>
            </a:r>
            <a:r>
              <a:rPr lang="en-IN" sz="2800" dirty="0">
                <a:effectLst/>
                <a:latin typeface="Calibri" panose="020F0502020204030204" pitchFamily="34" charset="0"/>
                <a:ea typeface="Times New Roman" panose="02020603050405020304" pitchFamily="18" charset="0"/>
                <a:cs typeface="Calibri" panose="020F0502020204030204" pitchFamily="34" charset="0"/>
              </a:rPr>
              <a:t>Pie Chart</a:t>
            </a:r>
            <a:endParaRPr lang="en-IN" sz="2800" dirty="0">
              <a:effectLst/>
              <a:latin typeface="Calibri" panose="020F0502020204030204" pitchFamily="34" charset="0"/>
              <a:ea typeface="Times New Roman" panose="02020603050405020304" pitchFamily="18" charset="0"/>
              <a:cs typeface="Times New Roman" panose="02020603050405020304" pitchFamily="18" charset="0"/>
            </a:endParaRPr>
          </a:p>
          <a:p>
            <a:pPr marL="457200" indent="-457200" algn="just">
              <a:lnSpc>
                <a:spcPts val="2000"/>
              </a:lnSpc>
              <a:spcBef>
                <a:spcPts val="600"/>
              </a:spcBef>
              <a:spcAft>
                <a:spcPts val="600"/>
              </a:spcAft>
            </a:pPr>
            <a:endParaRPr lang="en-IN" sz="2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6" name="TextBox 5">
            <a:extLst>
              <a:ext uri="{FF2B5EF4-FFF2-40B4-BE49-F238E27FC236}">
                <a16:creationId xmlns:a16="http://schemas.microsoft.com/office/drawing/2014/main" id="{1BA28039-B7A5-49C4-B823-5A02E8241463}"/>
              </a:ext>
            </a:extLst>
          </p:cNvPr>
          <p:cNvSpPr txBox="1"/>
          <p:nvPr/>
        </p:nvSpPr>
        <p:spPr>
          <a:xfrm>
            <a:off x="2535910" y="1650365"/>
            <a:ext cx="605117" cy="584775"/>
          </a:xfrm>
          <a:prstGeom prst="rect">
            <a:avLst/>
          </a:prstGeom>
          <a:noFill/>
        </p:spPr>
        <p:txBody>
          <a:bodyPr wrap="square" rtlCol="0">
            <a:spAutoFit/>
          </a:bodyPr>
          <a:lstStyle/>
          <a:p>
            <a:r>
              <a:rPr lang="en-IN" sz="3200" b="1" dirty="0">
                <a:solidFill>
                  <a:srgbClr val="FF0000"/>
                </a:solidFill>
              </a:rPr>
              <a:t>√</a:t>
            </a:r>
          </a:p>
        </p:txBody>
      </p:sp>
      <p:sp>
        <p:nvSpPr>
          <p:cNvPr id="8" name="TextBox 7">
            <a:extLst>
              <a:ext uri="{FF2B5EF4-FFF2-40B4-BE49-F238E27FC236}">
                <a16:creationId xmlns:a16="http://schemas.microsoft.com/office/drawing/2014/main" id="{F67001CE-FAC8-42BF-9E53-27E33D30B182}"/>
              </a:ext>
            </a:extLst>
          </p:cNvPr>
          <p:cNvSpPr txBox="1"/>
          <p:nvPr/>
        </p:nvSpPr>
        <p:spPr>
          <a:xfrm>
            <a:off x="1566092" y="2712607"/>
            <a:ext cx="605117" cy="584775"/>
          </a:xfrm>
          <a:prstGeom prst="rect">
            <a:avLst/>
          </a:prstGeom>
          <a:noFill/>
        </p:spPr>
        <p:txBody>
          <a:bodyPr wrap="square" rtlCol="0">
            <a:spAutoFit/>
          </a:bodyPr>
          <a:lstStyle/>
          <a:p>
            <a:r>
              <a:rPr lang="en-IN" sz="3200" b="1" dirty="0">
                <a:solidFill>
                  <a:srgbClr val="FF0000"/>
                </a:solidFill>
              </a:rPr>
              <a:t>√</a:t>
            </a:r>
          </a:p>
        </p:txBody>
      </p:sp>
      <p:sp>
        <p:nvSpPr>
          <p:cNvPr id="9" name="TextBox 8">
            <a:extLst>
              <a:ext uri="{FF2B5EF4-FFF2-40B4-BE49-F238E27FC236}">
                <a16:creationId xmlns:a16="http://schemas.microsoft.com/office/drawing/2014/main" id="{96459FDA-ABC0-413F-9F00-1DBF82A54EDD}"/>
              </a:ext>
            </a:extLst>
          </p:cNvPr>
          <p:cNvSpPr txBox="1"/>
          <p:nvPr/>
        </p:nvSpPr>
        <p:spPr>
          <a:xfrm>
            <a:off x="5927565" y="3754582"/>
            <a:ext cx="605117" cy="584775"/>
          </a:xfrm>
          <a:prstGeom prst="rect">
            <a:avLst/>
          </a:prstGeom>
          <a:noFill/>
        </p:spPr>
        <p:txBody>
          <a:bodyPr wrap="square" rtlCol="0">
            <a:spAutoFit/>
          </a:bodyPr>
          <a:lstStyle/>
          <a:p>
            <a:r>
              <a:rPr lang="en-IN" sz="3200" b="1" dirty="0">
                <a:solidFill>
                  <a:srgbClr val="FF0000"/>
                </a:solidFill>
              </a:rPr>
              <a:t>√</a:t>
            </a:r>
          </a:p>
        </p:txBody>
      </p:sp>
      <p:sp>
        <p:nvSpPr>
          <p:cNvPr id="10" name="TextBox 9">
            <a:extLst>
              <a:ext uri="{FF2B5EF4-FFF2-40B4-BE49-F238E27FC236}">
                <a16:creationId xmlns:a16="http://schemas.microsoft.com/office/drawing/2014/main" id="{C2E154B3-5C15-4165-8ED2-27F0664FF3F0}"/>
              </a:ext>
            </a:extLst>
          </p:cNvPr>
          <p:cNvSpPr txBox="1"/>
          <p:nvPr/>
        </p:nvSpPr>
        <p:spPr>
          <a:xfrm>
            <a:off x="5182128" y="4684510"/>
            <a:ext cx="605117" cy="584775"/>
          </a:xfrm>
          <a:prstGeom prst="rect">
            <a:avLst/>
          </a:prstGeom>
          <a:noFill/>
        </p:spPr>
        <p:txBody>
          <a:bodyPr wrap="square" rtlCol="0">
            <a:spAutoFit/>
          </a:bodyPr>
          <a:lstStyle/>
          <a:p>
            <a:r>
              <a:rPr lang="en-IN" sz="3200" b="1" dirty="0">
                <a:solidFill>
                  <a:srgbClr val="FF0000"/>
                </a:solidFill>
              </a:rPr>
              <a:t>√</a:t>
            </a:r>
          </a:p>
        </p:txBody>
      </p:sp>
      <p:sp>
        <p:nvSpPr>
          <p:cNvPr id="11" name="TextBox 10">
            <a:extLst>
              <a:ext uri="{FF2B5EF4-FFF2-40B4-BE49-F238E27FC236}">
                <a16:creationId xmlns:a16="http://schemas.microsoft.com/office/drawing/2014/main" id="{DAB02A2F-D8D5-40EF-8152-0B6AD7C21ABD}"/>
              </a:ext>
            </a:extLst>
          </p:cNvPr>
          <p:cNvSpPr txBox="1"/>
          <p:nvPr/>
        </p:nvSpPr>
        <p:spPr>
          <a:xfrm>
            <a:off x="5784476" y="5530674"/>
            <a:ext cx="605117" cy="584775"/>
          </a:xfrm>
          <a:prstGeom prst="rect">
            <a:avLst/>
          </a:prstGeom>
          <a:noFill/>
        </p:spPr>
        <p:txBody>
          <a:bodyPr wrap="square" rtlCol="0">
            <a:spAutoFit/>
          </a:bodyPr>
          <a:lstStyle/>
          <a:p>
            <a:r>
              <a:rPr lang="en-IN" sz="3200" b="1" dirty="0">
                <a:solidFill>
                  <a:srgbClr val="FF0000"/>
                </a:solidFill>
              </a:rPr>
              <a:t>√</a:t>
            </a:r>
          </a:p>
        </p:txBody>
      </p:sp>
    </p:spTree>
    <p:extLst>
      <p:ext uri="{BB962C8B-B14F-4D97-AF65-F5344CB8AC3E}">
        <p14:creationId xmlns:p14="http://schemas.microsoft.com/office/powerpoint/2010/main" val="12363733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ppt_x"/>
                                          </p:val>
                                        </p:tav>
                                        <p:tav tm="100000">
                                          <p:val>
                                            <p:strVal val="#ppt_x"/>
                                          </p:val>
                                        </p:tav>
                                      </p:tavLst>
                                    </p:anim>
                                    <p:anim calcmode="lin" valueType="num">
                                      <p:cBhvr additive="base">
                                        <p:cTn id="1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anim calcmode="lin" valueType="num">
                                      <p:cBhvr additive="base">
                                        <p:cTn id="25" dur="500" fill="hold"/>
                                        <p:tgtEl>
                                          <p:spTgt spid="10"/>
                                        </p:tgtEl>
                                        <p:attrNameLst>
                                          <p:attrName>ppt_x</p:attrName>
                                        </p:attrNameLst>
                                      </p:cBhvr>
                                      <p:tavLst>
                                        <p:tav tm="0">
                                          <p:val>
                                            <p:strVal val="#ppt_x"/>
                                          </p:val>
                                        </p:tav>
                                        <p:tav tm="100000">
                                          <p:val>
                                            <p:strVal val="#ppt_x"/>
                                          </p:val>
                                        </p:tav>
                                      </p:tavLst>
                                    </p:anim>
                                    <p:anim calcmode="lin" valueType="num">
                                      <p:cBhvr additive="base">
                                        <p:cTn id="26"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1"/>
                                        </p:tgtEl>
                                        <p:attrNameLst>
                                          <p:attrName>style.visibility</p:attrName>
                                        </p:attrNameLst>
                                      </p:cBhvr>
                                      <p:to>
                                        <p:strVal val="visible"/>
                                      </p:to>
                                    </p:set>
                                    <p:anim calcmode="lin" valueType="num">
                                      <p:cBhvr additive="base">
                                        <p:cTn id="31" dur="500" fill="hold"/>
                                        <p:tgtEl>
                                          <p:spTgt spid="11"/>
                                        </p:tgtEl>
                                        <p:attrNameLst>
                                          <p:attrName>ppt_x</p:attrName>
                                        </p:attrNameLst>
                                      </p:cBhvr>
                                      <p:tavLst>
                                        <p:tav tm="0">
                                          <p:val>
                                            <p:strVal val="#ppt_x"/>
                                          </p:val>
                                        </p:tav>
                                        <p:tav tm="100000">
                                          <p:val>
                                            <p:strVal val="#ppt_x"/>
                                          </p:val>
                                        </p:tav>
                                      </p:tavLst>
                                    </p:anim>
                                    <p:anim calcmode="lin" valueType="num">
                                      <p:cBhvr additive="base">
                                        <p:cTn id="32"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P spid="9" grpId="0"/>
      <p:bldP spid="10" grpId="0"/>
      <p:bldP spid="11"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9435474" y="1"/>
            <a:ext cx="1232526" cy="815833"/>
          </a:xfrm>
          <a:prstGeom prst="rect">
            <a:avLst/>
          </a:prstGeom>
          <a:noFill/>
          <a:ln>
            <a:noFill/>
          </a:ln>
        </p:spPr>
      </p:pic>
      <p:sp>
        <p:nvSpPr>
          <p:cNvPr id="92" name="Google Shape;92;p6"/>
          <p:cNvSpPr txBox="1"/>
          <p:nvPr/>
        </p:nvSpPr>
        <p:spPr>
          <a:xfrm>
            <a:off x="0" y="815834"/>
            <a:ext cx="11092070" cy="5737365"/>
          </a:xfrm>
          <a:prstGeom prst="rect">
            <a:avLst/>
          </a:prstGeom>
          <a:noFill/>
          <a:ln>
            <a:noFill/>
          </a:ln>
        </p:spPr>
        <p:txBody>
          <a:bodyPr spcFirstLastPara="1" wrap="square" lIns="91425" tIns="91425" rIns="91425" bIns="91425" anchor="t" anchorCtr="0">
            <a:noAutofit/>
          </a:bodyPr>
          <a:lstStyle/>
          <a:p>
            <a:pPr algn="just">
              <a:lnSpc>
                <a:spcPts val="2000"/>
              </a:lnSpc>
              <a:spcBef>
                <a:spcPts val="600"/>
              </a:spcBef>
              <a:spcAft>
                <a:spcPts val="600"/>
              </a:spcAft>
            </a:pPr>
            <a:r>
              <a:rPr lang="en-US" sz="1800" b="1" dirty="0">
                <a:effectLst/>
                <a:latin typeface="Calibri" panose="020F0502020204030204" pitchFamily="34" charset="0"/>
                <a:ea typeface="Times New Roman" panose="02020603050405020304" pitchFamily="18" charset="0"/>
                <a:cs typeface="Calibri" panose="020F0502020204030204" pitchFamily="34" charset="0"/>
              </a:rPr>
              <a:t>	</a:t>
            </a:r>
            <a:r>
              <a:rPr lang="en-US" sz="4000" b="1" dirty="0">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Fill in the blanks. </a:t>
            </a:r>
            <a:endParaRPr lang="en-IN" sz="4000" b="1"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342900" indent="-342900" algn="just">
              <a:lnSpc>
                <a:spcPct val="150000"/>
              </a:lnSpc>
              <a:spcBef>
                <a:spcPts val="600"/>
              </a:spcBef>
              <a:spcAft>
                <a:spcPts val="600"/>
              </a:spcAft>
              <a:buFont typeface="+mj-lt"/>
              <a:buAutoNum type="arabicPeriod"/>
            </a:pPr>
            <a:r>
              <a:rPr lang="en-US" sz="2800" dirty="0">
                <a:effectLst/>
                <a:latin typeface="Calibri" panose="020F0502020204030204" pitchFamily="34" charset="0"/>
                <a:ea typeface="Times New Roman" panose="02020603050405020304" pitchFamily="18" charset="0"/>
                <a:cs typeface="Calibri" panose="020F0502020204030204" pitchFamily="34" charset="0"/>
              </a:rPr>
              <a:t>	       provides an accurate analysis of information. </a:t>
            </a:r>
            <a:endParaRPr lang="en-IN" sz="2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indent="-342900" algn="just">
              <a:lnSpc>
                <a:spcPct val="150000"/>
              </a:lnSpc>
              <a:spcBef>
                <a:spcPts val="600"/>
              </a:spcBef>
              <a:spcAft>
                <a:spcPts val="600"/>
              </a:spcAft>
              <a:buFont typeface="+mj-lt"/>
              <a:buAutoNum type="arabicPeriod"/>
            </a:pPr>
            <a:r>
              <a:rPr lang="en-US" sz="2800" dirty="0">
                <a:effectLst/>
                <a:latin typeface="Calibri" panose="020F0502020204030204" pitchFamily="34" charset="0"/>
                <a:ea typeface="Times New Roman" panose="02020603050405020304" pitchFamily="18" charset="0"/>
                <a:cs typeface="Calibri" panose="020F0502020204030204" pitchFamily="34" charset="0"/>
              </a:rPr>
              <a:t>	The                           Key combination is used to decrease the font size. </a:t>
            </a:r>
            <a:endParaRPr lang="en-IN" sz="2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indent="-342900" algn="just">
              <a:lnSpc>
                <a:spcPct val="150000"/>
              </a:lnSpc>
              <a:spcBef>
                <a:spcPts val="600"/>
              </a:spcBef>
              <a:spcAft>
                <a:spcPts val="600"/>
              </a:spcAft>
              <a:buFont typeface="+mj-lt"/>
              <a:buAutoNum type="arabicPeriod"/>
            </a:pPr>
            <a:r>
              <a:rPr lang="en-US" sz="2800" dirty="0">
                <a:effectLst/>
                <a:latin typeface="Calibri" panose="020F0502020204030204" pitchFamily="34" charset="0"/>
                <a:ea typeface="Times New Roman" panose="02020603050405020304" pitchFamily="18" charset="0"/>
                <a:cs typeface="Calibri" panose="020F0502020204030204" pitchFamily="34" charset="0"/>
              </a:rPr>
              <a:t>	A               is a grid of cells arranged in rows and columns. </a:t>
            </a:r>
            <a:endParaRPr lang="en-IN" sz="2800" dirty="0">
              <a:effectLst/>
              <a:latin typeface="Calibri" panose="020F0502020204030204" pitchFamily="34" charset="0"/>
              <a:ea typeface="Times New Roman" panose="02020603050405020304" pitchFamily="18" charset="0"/>
              <a:cs typeface="Times New Roman" panose="02020603050405020304" pitchFamily="18" charset="0"/>
            </a:endParaRPr>
          </a:p>
          <a:p>
            <a:pPr marL="457200" indent="-457200" algn="just">
              <a:lnSpc>
                <a:spcPct val="150000"/>
              </a:lnSpc>
              <a:spcBef>
                <a:spcPts val="600"/>
              </a:spcBef>
              <a:spcAft>
                <a:spcPts val="600"/>
              </a:spcAft>
              <a:buFont typeface="+mj-lt"/>
              <a:buAutoNum type="arabicPeriod"/>
            </a:pPr>
            <a:r>
              <a:rPr lang="en-US" sz="2800" dirty="0">
                <a:effectLst/>
                <a:latin typeface="Calibri" panose="020F0502020204030204" pitchFamily="34" charset="0"/>
                <a:ea typeface="Times New Roman" panose="02020603050405020304" pitchFamily="18" charset="0"/>
                <a:cs typeface="Calibri" panose="020F0502020204030204" pitchFamily="34" charset="0"/>
              </a:rPr>
              <a:t>	You can also rename any layout using the             button present in the Edit Master group on the Slide  Master tab. </a:t>
            </a:r>
            <a:endParaRPr lang="en-IN" sz="2800" dirty="0">
              <a:effectLst/>
              <a:latin typeface="Calibri" panose="020F0502020204030204" pitchFamily="34" charset="0"/>
              <a:ea typeface="Times New Roman" panose="02020603050405020304" pitchFamily="18" charset="0"/>
              <a:cs typeface="Times New Roman" panose="02020603050405020304" pitchFamily="18" charset="0"/>
            </a:endParaRPr>
          </a:p>
          <a:p>
            <a:pPr marL="457200" indent="-457200" algn="just">
              <a:lnSpc>
                <a:spcPct val="150000"/>
              </a:lnSpc>
              <a:spcBef>
                <a:spcPts val="600"/>
              </a:spcBef>
              <a:spcAft>
                <a:spcPts val="600"/>
              </a:spcAft>
              <a:buFont typeface="+mj-lt"/>
              <a:buAutoNum type="arabicPeriod"/>
            </a:pPr>
            <a:r>
              <a:rPr lang="en-US" sz="2800" dirty="0">
                <a:effectLst/>
                <a:latin typeface="Calibri" panose="020F0502020204030204" pitchFamily="34" charset="0"/>
                <a:ea typeface="Times New Roman" panose="02020603050405020304" pitchFamily="18" charset="0"/>
                <a:cs typeface="Calibri" panose="020F0502020204030204" pitchFamily="34" charset="0"/>
              </a:rPr>
              <a:t>	Slide Master consists of          place holders. </a:t>
            </a:r>
            <a:endParaRPr lang="en-IN" sz="2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sz="2400" dirty="0">
              <a:solidFill>
                <a:srgbClr val="000000"/>
              </a:solidFill>
              <a:latin typeface="Calibri" pitchFamily="34" charset="0"/>
              <a:ea typeface="Calibri"/>
              <a:cs typeface="Calibri" pitchFamily="34" charset="0"/>
              <a:sym typeface="Calibri"/>
            </a:endParaRPr>
          </a:p>
        </p:txBody>
      </p:sp>
      <p:sp>
        <p:nvSpPr>
          <p:cNvPr id="3" name="TextBox 2">
            <a:extLst>
              <a:ext uri="{FF2B5EF4-FFF2-40B4-BE49-F238E27FC236}">
                <a16:creationId xmlns:a16="http://schemas.microsoft.com/office/drawing/2014/main" id="{F650DC09-1442-4B0B-9D27-36AA7ED9048F}"/>
              </a:ext>
            </a:extLst>
          </p:cNvPr>
          <p:cNvSpPr txBox="1"/>
          <p:nvPr/>
        </p:nvSpPr>
        <p:spPr>
          <a:xfrm>
            <a:off x="411825" y="1504101"/>
            <a:ext cx="1139884" cy="523220"/>
          </a:xfrm>
          <a:prstGeom prst="rect">
            <a:avLst/>
          </a:prstGeom>
          <a:noFill/>
        </p:spPr>
        <p:txBody>
          <a:bodyPr wrap="square" rtlCol="0">
            <a:spAutoFit/>
          </a:bodyPr>
          <a:lstStyle/>
          <a:p>
            <a:r>
              <a:rPr lang="en-US" sz="2800" b="1" u="sng" dirty="0">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Chart</a:t>
            </a:r>
            <a:endParaRPr lang="en-IN" sz="2800" dirty="0">
              <a:solidFill>
                <a:srgbClr val="FF0000"/>
              </a:solidFill>
            </a:endParaRPr>
          </a:p>
        </p:txBody>
      </p:sp>
      <p:sp>
        <p:nvSpPr>
          <p:cNvPr id="8" name="TextBox 7">
            <a:extLst>
              <a:ext uri="{FF2B5EF4-FFF2-40B4-BE49-F238E27FC236}">
                <a16:creationId xmlns:a16="http://schemas.microsoft.com/office/drawing/2014/main" id="{BBB09A95-8684-42E2-A2BF-6E7FB89AF152}"/>
              </a:ext>
            </a:extLst>
          </p:cNvPr>
          <p:cNvSpPr txBox="1"/>
          <p:nvPr/>
        </p:nvSpPr>
        <p:spPr>
          <a:xfrm>
            <a:off x="1551709" y="2319934"/>
            <a:ext cx="2307478" cy="523220"/>
          </a:xfrm>
          <a:prstGeom prst="rect">
            <a:avLst/>
          </a:prstGeom>
          <a:noFill/>
        </p:spPr>
        <p:txBody>
          <a:bodyPr wrap="square" rtlCol="0">
            <a:spAutoFit/>
          </a:bodyPr>
          <a:lstStyle/>
          <a:p>
            <a:r>
              <a:rPr lang="en-US" sz="2800" b="1" u="sng" dirty="0">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CTRL+ Shift+&lt;</a:t>
            </a:r>
            <a:endParaRPr lang="en-IN" sz="2800" dirty="0">
              <a:solidFill>
                <a:srgbClr val="FF0000"/>
              </a:solidFill>
            </a:endParaRPr>
          </a:p>
        </p:txBody>
      </p:sp>
      <p:sp>
        <p:nvSpPr>
          <p:cNvPr id="9" name="TextBox 8">
            <a:extLst>
              <a:ext uri="{FF2B5EF4-FFF2-40B4-BE49-F238E27FC236}">
                <a16:creationId xmlns:a16="http://schemas.microsoft.com/office/drawing/2014/main" id="{437E46FE-6CA7-4D0A-9BD3-C7ED56286B61}"/>
              </a:ext>
            </a:extLst>
          </p:cNvPr>
          <p:cNvSpPr txBox="1"/>
          <p:nvPr/>
        </p:nvSpPr>
        <p:spPr>
          <a:xfrm>
            <a:off x="1356639" y="3040329"/>
            <a:ext cx="1139884" cy="523220"/>
          </a:xfrm>
          <a:prstGeom prst="rect">
            <a:avLst/>
          </a:prstGeom>
          <a:noFill/>
        </p:spPr>
        <p:txBody>
          <a:bodyPr wrap="square" rtlCol="0">
            <a:spAutoFit/>
          </a:bodyPr>
          <a:lstStyle/>
          <a:p>
            <a:r>
              <a:rPr lang="en-US" sz="2800" b="1" u="sng" dirty="0">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table</a:t>
            </a:r>
            <a:endParaRPr lang="en-IN" sz="2800" dirty="0">
              <a:solidFill>
                <a:srgbClr val="FF0000"/>
              </a:solidFill>
            </a:endParaRPr>
          </a:p>
        </p:txBody>
      </p:sp>
      <p:sp>
        <p:nvSpPr>
          <p:cNvPr id="10" name="TextBox 9">
            <a:extLst>
              <a:ext uri="{FF2B5EF4-FFF2-40B4-BE49-F238E27FC236}">
                <a16:creationId xmlns:a16="http://schemas.microsoft.com/office/drawing/2014/main" id="{7A3CC5BE-51C0-4E33-ABAA-8719EA30ACD2}"/>
              </a:ext>
            </a:extLst>
          </p:cNvPr>
          <p:cNvSpPr txBox="1"/>
          <p:nvPr/>
        </p:nvSpPr>
        <p:spPr>
          <a:xfrm>
            <a:off x="7075050" y="3835428"/>
            <a:ext cx="1455834" cy="523220"/>
          </a:xfrm>
          <a:prstGeom prst="rect">
            <a:avLst/>
          </a:prstGeom>
          <a:noFill/>
        </p:spPr>
        <p:txBody>
          <a:bodyPr wrap="square" rtlCol="0">
            <a:spAutoFit/>
          </a:bodyPr>
          <a:lstStyle/>
          <a:p>
            <a:r>
              <a:rPr lang="en-US" sz="2800" b="1" u="sng">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rename</a:t>
            </a:r>
            <a:endParaRPr lang="en-IN" sz="2800" dirty="0">
              <a:solidFill>
                <a:srgbClr val="FF0000"/>
              </a:solidFill>
            </a:endParaRPr>
          </a:p>
        </p:txBody>
      </p:sp>
      <p:sp>
        <p:nvSpPr>
          <p:cNvPr id="11" name="TextBox 10">
            <a:extLst>
              <a:ext uri="{FF2B5EF4-FFF2-40B4-BE49-F238E27FC236}">
                <a16:creationId xmlns:a16="http://schemas.microsoft.com/office/drawing/2014/main" id="{B71AEF65-742E-4588-850E-EA42D33F91EC}"/>
              </a:ext>
            </a:extLst>
          </p:cNvPr>
          <p:cNvSpPr txBox="1"/>
          <p:nvPr/>
        </p:nvSpPr>
        <p:spPr>
          <a:xfrm>
            <a:off x="4331851" y="5317864"/>
            <a:ext cx="849749" cy="523220"/>
          </a:xfrm>
          <a:prstGeom prst="rect">
            <a:avLst/>
          </a:prstGeom>
          <a:noFill/>
        </p:spPr>
        <p:txBody>
          <a:bodyPr wrap="square" rtlCol="0">
            <a:spAutoFit/>
          </a:bodyPr>
          <a:lstStyle/>
          <a:p>
            <a:r>
              <a:rPr lang="en-US" sz="2800" b="1" u="sng" dirty="0">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two</a:t>
            </a:r>
            <a:endParaRPr lang="en-IN" sz="2800" dirty="0">
              <a:solidFill>
                <a:srgbClr val="FF0000"/>
              </a:solidFill>
            </a:endParaRPr>
          </a:p>
        </p:txBody>
      </p:sp>
    </p:spTree>
    <p:extLst>
      <p:ext uri="{BB962C8B-B14F-4D97-AF65-F5344CB8AC3E}">
        <p14:creationId xmlns:p14="http://schemas.microsoft.com/office/powerpoint/2010/main" val="35264174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92">
                                            <p:txEl>
                                              <p:pRg st="1" end="1"/>
                                            </p:txEl>
                                          </p:spTgt>
                                        </p:tgtEl>
                                        <p:attrNameLst>
                                          <p:attrName>style.visibility</p:attrName>
                                        </p:attrNameLst>
                                      </p:cBhvr>
                                      <p:to>
                                        <p:strVal val="visible"/>
                                      </p:to>
                                    </p:set>
                                    <p:anim calcmode="lin" valueType="num">
                                      <p:cBhvr additive="base">
                                        <p:cTn id="7" dur="500" fill="hold"/>
                                        <p:tgtEl>
                                          <p:spTgt spid="9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ppt_x"/>
                                          </p:val>
                                        </p:tav>
                                        <p:tav tm="100000">
                                          <p:val>
                                            <p:strVal val="#ppt_x"/>
                                          </p:val>
                                        </p:tav>
                                      </p:tavLst>
                                    </p:anim>
                                    <p:anim calcmode="lin" valueType="num">
                                      <p:cBhvr additive="base">
                                        <p:cTn id="2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anim calcmode="lin" valueType="num">
                                      <p:cBhvr additive="base">
                                        <p:cTn id="25" dur="500" fill="hold"/>
                                        <p:tgtEl>
                                          <p:spTgt spid="9"/>
                                        </p:tgtEl>
                                        <p:attrNameLst>
                                          <p:attrName>ppt_x</p:attrName>
                                        </p:attrNameLst>
                                      </p:cBhvr>
                                      <p:tavLst>
                                        <p:tav tm="0">
                                          <p:val>
                                            <p:strVal val="#ppt_x"/>
                                          </p:val>
                                        </p:tav>
                                        <p:tav tm="100000">
                                          <p:val>
                                            <p:strVal val="#ppt_x"/>
                                          </p:val>
                                        </p:tav>
                                      </p:tavLst>
                                    </p:anim>
                                    <p:anim calcmode="lin" valueType="num">
                                      <p:cBhvr additive="base">
                                        <p:cTn id="26"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anim calcmode="lin" valueType="num">
                                      <p:cBhvr additive="base">
                                        <p:cTn id="31" dur="500" fill="hold"/>
                                        <p:tgtEl>
                                          <p:spTgt spid="10"/>
                                        </p:tgtEl>
                                        <p:attrNameLst>
                                          <p:attrName>ppt_x</p:attrName>
                                        </p:attrNameLst>
                                      </p:cBhvr>
                                      <p:tavLst>
                                        <p:tav tm="0">
                                          <p:val>
                                            <p:strVal val="#ppt_x"/>
                                          </p:val>
                                        </p:tav>
                                        <p:tav tm="100000">
                                          <p:val>
                                            <p:strVal val="#ppt_x"/>
                                          </p:val>
                                        </p:tav>
                                      </p:tavLst>
                                    </p:anim>
                                    <p:anim calcmode="lin" valueType="num">
                                      <p:cBhvr additive="base">
                                        <p:cTn id="32"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anim calcmode="lin" valueType="num">
                                      <p:cBhvr additive="base">
                                        <p:cTn id="37" dur="500" fill="hold"/>
                                        <p:tgtEl>
                                          <p:spTgt spid="11"/>
                                        </p:tgtEl>
                                        <p:attrNameLst>
                                          <p:attrName>ppt_x</p:attrName>
                                        </p:attrNameLst>
                                      </p:cBhvr>
                                      <p:tavLst>
                                        <p:tav tm="0">
                                          <p:val>
                                            <p:strVal val="#ppt_x"/>
                                          </p:val>
                                        </p:tav>
                                        <p:tav tm="100000">
                                          <p:val>
                                            <p:strVal val="#ppt_x"/>
                                          </p:val>
                                        </p:tav>
                                      </p:tavLst>
                                    </p:anim>
                                    <p:anim calcmode="lin" valueType="num">
                                      <p:cBhvr additive="base">
                                        <p:cTn id="3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8" grpId="0"/>
      <p:bldP spid="9" grpId="0"/>
      <p:bldP spid="10" grpId="0"/>
      <p:bldP spid="11"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9435474" y="1"/>
            <a:ext cx="1232526" cy="815833"/>
          </a:xfrm>
          <a:prstGeom prst="rect">
            <a:avLst/>
          </a:prstGeom>
          <a:noFill/>
          <a:ln>
            <a:noFill/>
          </a:ln>
        </p:spPr>
      </p:pic>
      <p:sp>
        <p:nvSpPr>
          <p:cNvPr id="92" name="Google Shape;92;p6"/>
          <p:cNvSpPr txBox="1"/>
          <p:nvPr/>
        </p:nvSpPr>
        <p:spPr>
          <a:xfrm>
            <a:off x="0" y="579730"/>
            <a:ext cx="11092070" cy="5266887"/>
          </a:xfrm>
          <a:prstGeom prst="rect">
            <a:avLst/>
          </a:prstGeom>
          <a:noFill/>
          <a:ln>
            <a:noFill/>
          </a:ln>
        </p:spPr>
        <p:txBody>
          <a:bodyPr spcFirstLastPara="1" wrap="square" lIns="91425" tIns="91425" rIns="91425" bIns="91425" anchor="t" anchorCtr="0">
            <a:noAutofit/>
          </a:bodyPr>
          <a:lstStyle/>
          <a:p>
            <a:pPr marL="457200" indent="-457200" algn="just">
              <a:lnSpc>
                <a:spcPts val="2000"/>
              </a:lnSpc>
              <a:spcBef>
                <a:spcPts val="600"/>
              </a:spcBef>
              <a:spcAft>
                <a:spcPts val="600"/>
              </a:spcAft>
            </a:pPr>
            <a:r>
              <a:rPr lang="en-US" sz="3600" b="1" dirty="0">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	Answer the following question. </a:t>
            </a:r>
            <a:endParaRPr lang="en-IN" sz="3600"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457200" indent="-457200" algn="just">
              <a:lnSpc>
                <a:spcPct val="150000"/>
              </a:lnSpc>
              <a:spcAft>
                <a:spcPts val="1000"/>
              </a:spcAft>
            </a:pPr>
            <a:r>
              <a:rPr lang="en-US" sz="2800" b="1" dirty="0">
                <a:latin typeface="Calibri" panose="020F0502020204030204" pitchFamily="34" charset="0"/>
                <a:ea typeface="Times New Roman" panose="02020603050405020304" pitchFamily="18" charset="0"/>
                <a:cs typeface="Calibri" panose="020F0502020204030204" pitchFamily="34" charset="0"/>
              </a:rPr>
              <a:t>1</a:t>
            </a:r>
            <a:r>
              <a:rPr lang="en-US" sz="2800" b="1" dirty="0">
                <a:effectLst/>
                <a:latin typeface="Calibri" panose="020F0502020204030204" pitchFamily="34" charset="0"/>
                <a:ea typeface="Times New Roman" panose="02020603050405020304" pitchFamily="18" charset="0"/>
                <a:cs typeface="Calibri" panose="020F0502020204030204" pitchFamily="34" charset="0"/>
              </a:rPr>
              <a:t>. What are the benefits of using chart in a presentation? </a:t>
            </a:r>
            <a:endParaRPr lang="en-IN" sz="28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Bef>
                <a:spcPts val="600"/>
              </a:spcBef>
              <a:spcAft>
                <a:spcPts val="600"/>
              </a:spcAft>
            </a:pPr>
            <a:r>
              <a:rPr lang="en-US" sz="2800" b="1" dirty="0">
                <a:effectLst/>
                <a:latin typeface="Calibri" panose="020F0502020204030204" pitchFamily="34" charset="0"/>
                <a:ea typeface="Times New Roman" panose="02020603050405020304" pitchFamily="18" charset="0"/>
                <a:cs typeface="Calibri" panose="020F0502020204030204" pitchFamily="34" charset="0"/>
              </a:rPr>
              <a:t>Ans: </a:t>
            </a:r>
            <a:r>
              <a:rPr lang="en-US" sz="2800" dirty="0">
                <a:effectLst/>
                <a:latin typeface="Calibri" panose="020F0502020204030204" pitchFamily="34" charset="0"/>
                <a:ea typeface="Times New Roman" panose="02020603050405020304" pitchFamily="18" charset="0"/>
                <a:cs typeface="Calibri" panose="020F0502020204030204" pitchFamily="34" charset="0"/>
              </a:rPr>
              <a:t>Benefits of using chart –</a:t>
            </a:r>
          </a:p>
          <a:p>
            <a:pPr marL="285750" indent="-285750" algn="just">
              <a:lnSpc>
                <a:spcPct val="150000"/>
              </a:lnSpc>
              <a:spcBef>
                <a:spcPts val="600"/>
              </a:spcBef>
              <a:spcAft>
                <a:spcPts val="600"/>
              </a:spcAft>
              <a:buFont typeface="Wingdings" panose="05000000000000000000" pitchFamily="2" charset="2"/>
              <a:buChar char="§"/>
            </a:pPr>
            <a:r>
              <a:rPr lang="en-US" sz="2800" dirty="0">
                <a:effectLst/>
                <a:latin typeface="Calibri" panose="020F0502020204030204" pitchFamily="34" charset="0"/>
                <a:ea typeface="Times New Roman" panose="02020603050405020304" pitchFamily="18" charset="0"/>
                <a:cs typeface="Calibri" panose="020F0502020204030204" pitchFamily="34" charset="0"/>
              </a:rPr>
              <a:t> Chart is an effective way to display data in a graphical and pictorial form. </a:t>
            </a:r>
            <a:endParaRPr lang="en-IN" sz="2800" dirty="0">
              <a:effectLst/>
              <a:latin typeface="Calibri" panose="020F0502020204030204" pitchFamily="34" charset="0"/>
              <a:ea typeface="Times New Roman" panose="02020603050405020304" pitchFamily="18" charset="0"/>
              <a:cs typeface="Times New Roman" panose="02020603050405020304" pitchFamily="18" charset="0"/>
            </a:endParaRPr>
          </a:p>
          <a:p>
            <a:pPr marL="285750" lvl="0" indent="-285750" algn="just">
              <a:lnSpc>
                <a:spcPct val="150000"/>
              </a:lnSpc>
              <a:spcBef>
                <a:spcPts val="600"/>
              </a:spcBef>
              <a:spcAft>
                <a:spcPts val="600"/>
              </a:spcAft>
              <a:buFont typeface="Wingdings" panose="05000000000000000000" pitchFamily="2" charset="2"/>
              <a:buChar char="§"/>
            </a:pPr>
            <a:r>
              <a:rPr lang="en-US" sz="2800" dirty="0">
                <a:effectLst/>
                <a:latin typeface="Calibri" panose="020F0502020204030204" pitchFamily="34" charset="0"/>
                <a:ea typeface="Times New Roman" panose="02020603050405020304" pitchFamily="18" charset="0"/>
                <a:cs typeface="Calibri" panose="020F0502020204030204" pitchFamily="34" charset="0"/>
              </a:rPr>
              <a:t>Charts make it easier to show comparisons and growth, relationship among the values and trends in data. </a:t>
            </a:r>
            <a:endParaRPr lang="en-IN" sz="2800" dirty="0">
              <a:effectLst/>
              <a:latin typeface="Calibri" panose="020F0502020204030204" pitchFamily="34" charset="0"/>
              <a:ea typeface="Times New Roman" panose="02020603050405020304" pitchFamily="18" charset="0"/>
              <a:cs typeface="Times New Roman" panose="02020603050405020304" pitchFamily="18" charset="0"/>
            </a:endParaRPr>
          </a:p>
          <a:p>
            <a:pPr marL="285750" lvl="0" indent="-285750" algn="just">
              <a:lnSpc>
                <a:spcPct val="150000"/>
              </a:lnSpc>
              <a:spcBef>
                <a:spcPts val="600"/>
              </a:spcBef>
              <a:spcAft>
                <a:spcPts val="600"/>
              </a:spcAft>
              <a:buFont typeface="Wingdings" panose="05000000000000000000" pitchFamily="2" charset="2"/>
              <a:buChar char="§"/>
            </a:pPr>
            <a:r>
              <a:rPr lang="en-US" sz="2800" dirty="0">
                <a:effectLst/>
                <a:latin typeface="Calibri" panose="020F0502020204030204" pitchFamily="34" charset="0"/>
                <a:ea typeface="Times New Roman" panose="02020603050405020304" pitchFamily="18" charset="0"/>
                <a:cs typeface="Calibri" panose="020F0502020204030204" pitchFamily="34" charset="0"/>
              </a:rPr>
              <a:t>Charts provide an accurate analysis of the information. </a:t>
            </a:r>
            <a:endParaRPr lang="en-IN" sz="2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sz="4400" dirty="0">
              <a:solidFill>
                <a:srgbClr val="000000"/>
              </a:solidFill>
              <a:latin typeface="Calibri" pitchFamily="34" charset="0"/>
              <a:ea typeface="Calibri"/>
              <a:cs typeface="Calibri" pitchFamily="34" charset="0"/>
              <a:sym typeface="Calibri"/>
            </a:endParaRPr>
          </a:p>
        </p:txBody>
      </p:sp>
    </p:spTree>
    <p:extLst>
      <p:ext uri="{BB962C8B-B14F-4D97-AF65-F5344CB8AC3E}">
        <p14:creationId xmlns:p14="http://schemas.microsoft.com/office/powerpoint/2010/main" val="33475213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92">
                                            <p:txEl>
                                              <p:pRg st="2" end="2"/>
                                            </p:txEl>
                                          </p:spTgt>
                                        </p:tgtEl>
                                        <p:attrNameLst>
                                          <p:attrName>style.visibility</p:attrName>
                                        </p:attrNameLst>
                                      </p:cBhvr>
                                      <p:to>
                                        <p:strVal val="visible"/>
                                      </p:to>
                                    </p:set>
                                    <p:anim calcmode="lin" valueType="num">
                                      <p:cBhvr additive="base">
                                        <p:cTn id="7" dur="500" fill="hold"/>
                                        <p:tgtEl>
                                          <p:spTgt spid="9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2">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92">
                                            <p:txEl>
                                              <p:pRg st="3" end="3"/>
                                            </p:txEl>
                                          </p:spTgt>
                                        </p:tgtEl>
                                        <p:attrNameLst>
                                          <p:attrName>style.visibility</p:attrName>
                                        </p:attrNameLst>
                                      </p:cBhvr>
                                      <p:to>
                                        <p:strVal val="visible"/>
                                      </p:to>
                                    </p:set>
                                    <p:anim calcmode="lin" valueType="num">
                                      <p:cBhvr additive="base">
                                        <p:cTn id="11" dur="500" fill="hold"/>
                                        <p:tgtEl>
                                          <p:spTgt spid="92">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92">
                                            <p:txEl>
                                              <p:pRg st="3" end="3"/>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92">
                                            <p:txEl>
                                              <p:pRg st="4" end="4"/>
                                            </p:txEl>
                                          </p:spTgt>
                                        </p:tgtEl>
                                        <p:attrNameLst>
                                          <p:attrName>style.visibility</p:attrName>
                                        </p:attrNameLst>
                                      </p:cBhvr>
                                      <p:to>
                                        <p:strVal val="visible"/>
                                      </p:to>
                                    </p:set>
                                    <p:anim calcmode="lin" valueType="num">
                                      <p:cBhvr additive="base">
                                        <p:cTn id="15" dur="500" fill="hold"/>
                                        <p:tgtEl>
                                          <p:spTgt spid="92">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92">
                                            <p:txEl>
                                              <p:pRg st="4" end="4"/>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92">
                                            <p:txEl>
                                              <p:pRg st="5" end="5"/>
                                            </p:txEl>
                                          </p:spTgt>
                                        </p:tgtEl>
                                        <p:attrNameLst>
                                          <p:attrName>style.visibility</p:attrName>
                                        </p:attrNameLst>
                                      </p:cBhvr>
                                      <p:to>
                                        <p:strVal val="visible"/>
                                      </p:to>
                                    </p:set>
                                    <p:anim calcmode="lin" valueType="num">
                                      <p:cBhvr additive="base">
                                        <p:cTn id="19" dur="500" fill="hold"/>
                                        <p:tgtEl>
                                          <p:spTgt spid="92">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9435474" y="1"/>
            <a:ext cx="1232526" cy="815833"/>
          </a:xfrm>
          <a:prstGeom prst="rect">
            <a:avLst/>
          </a:prstGeom>
          <a:noFill/>
          <a:ln>
            <a:noFill/>
          </a:ln>
        </p:spPr>
      </p:pic>
      <p:sp>
        <p:nvSpPr>
          <p:cNvPr id="92" name="Google Shape;92;p6"/>
          <p:cNvSpPr txBox="1"/>
          <p:nvPr/>
        </p:nvSpPr>
        <p:spPr>
          <a:xfrm>
            <a:off x="0" y="579730"/>
            <a:ext cx="11092070" cy="5266887"/>
          </a:xfrm>
          <a:prstGeom prst="rect">
            <a:avLst/>
          </a:prstGeom>
          <a:noFill/>
          <a:ln>
            <a:noFill/>
          </a:ln>
        </p:spPr>
        <p:txBody>
          <a:bodyPr spcFirstLastPara="1" wrap="square" lIns="91425" tIns="91425" rIns="91425" bIns="91425" anchor="t" anchorCtr="0">
            <a:noAutofit/>
          </a:bodyPr>
          <a:lstStyle/>
          <a:p>
            <a:pPr marL="457200" indent="-457200" algn="just">
              <a:lnSpc>
                <a:spcPts val="2000"/>
              </a:lnSpc>
              <a:spcBef>
                <a:spcPts val="600"/>
              </a:spcBef>
              <a:spcAft>
                <a:spcPts val="600"/>
              </a:spcAft>
            </a:pPr>
            <a:r>
              <a:rPr lang="en-US" sz="3600" b="1" dirty="0">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	Answer the following question. </a:t>
            </a:r>
            <a:endParaRPr lang="en-IN" sz="3600"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457200" indent="-457200" algn="just">
              <a:lnSpc>
                <a:spcPct val="150000"/>
              </a:lnSpc>
              <a:spcAft>
                <a:spcPts val="1000"/>
              </a:spcAft>
            </a:pPr>
            <a:r>
              <a:rPr lang="en-US" sz="2800" b="1" dirty="0">
                <a:latin typeface="Calibri" panose="020F0502020204030204" pitchFamily="34" charset="0"/>
                <a:ea typeface="Times New Roman" panose="02020603050405020304" pitchFamily="18" charset="0"/>
                <a:cs typeface="Calibri" panose="020F0502020204030204" pitchFamily="34" charset="0"/>
              </a:rPr>
              <a:t>2</a:t>
            </a:r>
            <a:r>
              <a:rPr lang="en-US" sz="2800" b="1" dirty="0">
                <a:effectLst/>
                <a:latin typeface="Calibri" panose="020F0502020204030204" pitchFamily="34" charset="0"/>
                <a:ea typeface="Times New Roman" panose="02020603050405020304" pitchFamily="18" charset="0"/>
                <a:cs typeface="Calibri" panose="020F0502020204030204" pitchFamily="34" charset="0"/>
              </a:rPr>
              <a:t>. What is SmartArt graphic? </a:t>
            </a:r>
            <a:endParaRPr lang="en-IN" sz="2800" dirty="0">
              <a:effectLst/>
              <a:latin typeface="Calibri" panose="020F0502020204030204" pitchFamily="34" charset="0"/>
              <a:ea typeface="Times New Roman" panose="02020603050405020304" pitchFamily="18" charset="0"/>
              <a:cs typeface="Times New Roman" panose="02020603050405020304" pitchFamily="18" charset="0"/>
            </a:endParaRPr>
          </a:p>
          <a:p>
            <a:r>
              <a:rPr lang="en-US" sz="2800" b="1" dirty="0">
                <a:effectLst/>
                <a:latin typeface="Calibri" panose="020F0502020204030204" pitchFamily="34" charset="0"/>
                <a:ea typeface="Times New Roman" panose="02020603050405020304" pitchFamily="18" charset="0"/>
                <a:cs typeface="Calibri" panose="020F0502020204030204" pitchFamily="34" charset="0"/>
              </a:rPr>
              <a:t>Ans</a:t>
            </a:r>
            <a:r>
              <a:rPr lang="en-US" sz="2800" b="1">
                <a:effectLst/>
                <a:latin typeface="Calibri" panose="020F0502020204030204" pitchFamily="34" charset="0"/>
                <a:ea typeface="Times New Roman" panose="02020603050405020304" pitchFamily="18" charset="0"/>
                <a:cs typeface="Calibri" panose="020F0502020204030204" pitchFamily="34" charset="0"/>
              </a:rPr>
              <a:t>: </a:t>
            </a:r>
            <a:r>
              <a:rPr lang="en-US" sz="3200"/>
              <a:t>SmartArt </a:t>
            </a:r>
            <a:r>
              <a:rPr lang="en-US" sz="3200" dirty="0"/>
              <a:t>is a graphics tool that allows us to present data or information with graphics instead of just using text. These graphics help in conveying our ideas and messages easily and effectively. It contains a variety of graphical layout, like Pyramids, List, Hierarchy, Matrix, etc. to display data in a presentation. </a:t>
            </a:r>
            <a:endParaRPr lang="en-IN" dirty="0"/>
          </a:p>
          <a:p>
            <a:endParaRPr lang="en-US" sz="4400" dirty="0">
              <a:solidFill>
                <a:srgbClr val="000000"/>
              </a:solidFill>
              <a:latin typeface="Calibri" pitchFamily="34" charset="0"/>
              <a:ea typeface="Calibri"/>
              <a:cs typeface="Calibri" pitchFamily="34" charset="0"/>
              <a:sym typeface="Calibri"/>
            </a:endParaRPr>
          </a:p>
        </p:txBody>
      </p:sp>
    </p:spTree>
    <p:extLst>
      <p:ext uri="{BB962C8B-B14F-4D97-AF65-F5344CB8AC3E}">
        <p14:creationId xmlns:p14="http://schemas.microsoft.com/office/powerpoint/2010/main" val="27890325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92">
                                            <p:txEl>
                                              <p:pRg st="2" end="2"/>
                                            </p:txEl>
                                          </p:spTgt>
                                        </p:tgtEl>
                                        <p:attrNameLst>
                                          <p:attrName>style.visibility</p:attrName>
                                        </p:attrNameLst>
                                      </p:cBhvr>
                                      <p:to>
                                        <p:strVal val="visible"/>
                                      </p:to>
                                    </p:set>
                                    <p:anim calcmode="lin" valueType="num">
                                      <p:cBhvr additive="base">
                                        <p:cTn id="7" dur="500" fill="hold"/>
                                        <p:tgtEl>
                                          <p:spTgt spid="9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9435474" y="1"/>
            <a:ext cx="1232526" cy="815833"/>
          </a:xfrm>
          <a:prstGeom prst="rect">
            <a:avLst/>
          </a:prstGeom>
          <a:noFill/>
          <a:ln>
            <a:noFill/>
          </a:ln>
        </p:spPr>
      </p:pic>
      <p:sp>
        <p:nvSpPr>
          <p:cNvPr id="92" name="Google Shape;92;p6"/>
          <p:cNvSpPr txBox="1"/>
          <p:nvPr/>
        </p:nvSpPr>
        <p:spPr>
          <a:xfrm>
            <a:off x="0" y="595746"/>
            <a:ext cx="11092070" cy="5957454"/>
          </a:xfrm>
          <a:prstGeom prst="rect">
            <a:avLst/>
          </a:prstGeom>
          <a:noFill/>
          <a:ln>
            <a:noFill/>
          </a:ln>
        </p:spPr>
        <p:txBody>
          <a:bodyPr spcFirstLastPara="1" wrap="square" lIns="91425" tIns="91425" rIns="91425" bIns="91425" anchor="t" anchorCtr="0">
            <a:noAutofit/>
          </a:bodyPr>
          <a:lstStyle/>
          <a:p>
            <a:pPr marL="457200" indent="-457200" algn="just">
              <a:lnSpc>
                <a:spcPts val="2000"/>
              </a:lnSpc>
              <a:spcBef>
                <a:spcPts val="600"/>
              </a:spcBef>
              <a:spcAft>
                <a:spcPts val="600"/>
              </a:spcAft>
            </a:pPr>
            <a:r>
              <a:rPr lang="en-US" sz="3600" b="1" dirty="0">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	Answer the following question. </a:t>
            </a:r>
            <a:endParaRPr lang="en-IN" sz="3600"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457200" indent="-457200" algn="just">
              <a:lnSpc>
                <a:spcPct val="150000"/>
              </a:lnSpc>
              <a:spcAft>
                <a:spcPts val="1000"/>
              </a:spcAft>
            </a:pPr>
            <a:r>
              <a:rPr lang="en-US" sz="3600" b="1" dirty="0">
                <a:latin typeface="Calibri" panose="020F0502020204030204" pitchFamily="34" charset="0"/>
                <a:ea typeface="Times New Roman" panose="02020603050405020304" pitchFamily="18" charset="0"/>
                <a:cs typeface="Calibri" panose="020F0502020204030204" pitchFamily="34" charset="0"/>
              </a:rPr>
              <a:t>3</a:t>
            </a:r>
            <a:r>
              <a:rPr lang="en-US" sz="3600" b="1" dirty="0">
                <a:effectLst/>
                <a:latin typeface="Calibri" panose="020F0502020204030204" pitchFamily="34" charset="0"/>
                <a:ea typeface="Times New Roman" panose="02020603050405020304" pitchFamily="18" charset="0"/>
                <a:cs typeface="Calibri" panose="020F0502020204030204" pitchFamily="34" charset="0"/>
              </a:rPr>
              <a:t>. What is a Slide Master?</a:t>
            </a:r>
            <a:endParaRPr lang="en-IN" sz="3600" dirty="0">
              <a:effectLst/>
              <a:latin typeface="Calibri" panose="020F0502020204030204" pitchFamily="34" charset="0"/>
              <a:ea typeface="Times New Roman" panose="02020603050405020304" pitchFamily="18" charset="0"/>
              <a:cs typeface="Times New Roman" panose="02020603050405020304" pitchFamily="18" charset="0"/>
            </a:endParaRPr>
          </a:p>
          <a:p>
            <a:pPr indent="-6985" algn="just">
              <a:lnSpc>
                <a:spcPct val="150000"/>
              </a:lnSpc>
              <a:spcAft>
                <a:spcPts val="1000"/>
              </a:spcAft>
            </a:pPr>
            <a:r>
              <a:rPr lang="en-US" sz="3600" b="1" dirty="0">
                <a:effectLst/>
                <a:latin typeface="Calibri" panose="020F0502020204030204" pitchFamily="34" charset="0"/>
                <a:ea typeface="Times New Roman" panose="02020603050405020304" pitchFamily="18" charset="0"/>
                <a:cs typeface="Calibri" panose="020F0502020204030204" pitchFamily="34" charset="0"/>
              </a:rPr>
              <a:t>Ans:</a:t>
            </a:r>
            <a:r>
              <a:rPr lang="en-US" sz="3600" dirty="0">
                <a:effectLst/>
                <a:latin typeface="Calibri" panose="020F0502020204030204" pitchFamily="34" charset="0"/>
                <a:ea typeface="Times New Roman" panose="02020603050405020304" pitchFamily="18" charset="0"/>
                <a:cs typeface="Calibri" panose="020F0502020204030204" pitchFamily="34" charset="0"/>
              </a:rPr>
              <a:t> The slide master is an element of a template that stores information, including font styles, placeholder, position of text and objects, bullet styles, background design, and </a:t>
            </a:r>
            <a:r>
              <a:rPr lang="en-US" sz="3600" dirty="0" err="1">
                <a:effectLst/>
                <a:latin typeface="Calibri" panose="020F0502020204030204" pitchFamily="34" charset="0"/>
                <a:ea typeface="Times New Roman" panose="02020603050405020304" pitchFamily="18" charset="0"/>
                <a:cs typeface="Calibri" panose="020F0502020204030204" pitchFamily="34" charset="0"/>
              </a:rPr>
              <a:t>colour</a:t>
            </a:r>
            <a:r>
              <a:rPr lang="en-US" sz="3600" dirty="0">
                <a:effectLst/>
                <a:latin typeface="Calibri" panose="020F0502020204030204" pitchFamily="34" charset="0"/>
                <a:ea typeface="Times New Roman" panose="02020603050405020304" pitchFamily="18" charset="0"/>
                <a:cs typeface="Calibri" panose="020F0502020204030204" pitchFamily="34" charset="0"/>
              </a:rPr>
              <a:t> schemes.  </a:t>
            </a:r>
            <a:endParaRPr lang="en-IN" sz="36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sz="4400" dirty="0">
              <a:solidFill>
                <a:srgbClr val="000000"/>
              </a:solidFill>
              <a:latin typeface="Calibri" pitchFamily="34" charset="0"/>
              <a:ea typeface="Calibri"/>
              <a:cs typeface="Calibri" pitchFamily="34" charset="0"/>
              <a:sym typeface="Calibri"/>
            </a:endParaRPr>
          </a:p>
        </p:txBody>
      </p:sp>
    </p:spTree>
    <p:extLst>
      <p:ext uri="{BB962C8B-B14F-4D97-AF65-F5344CB8AC3E}">
        <p14:creationId xmlns:p14="http://schemas.microsoft.com/office/powerpoint/2010/main" val="40558278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92">
                                            <p:txEl>
                                              <p:pRg st="1" end="1"/>
                                            </p:txEl>
                                          </p:spTgt>
                                        </p:tgtEl>
                                        <p:attrNameLst>
                                          <p:attrName>style.visibility</p:attrName>
                                        </p:attrNameLst>
                                      </p:cBhvr>
                                      <p:to>
                                        <p:strVal val="visible"/>
                                      </p:to>
                                    </p:set>
                                    <p:anim calcmode="lin" valueType="num">
                                      <p:cBhvr additive="base">
                                        <p:cTn id="7" dur="500" fill="hold"/>
                                        <p:tgtEl>
                                          <p:spTgt spid="9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92">
                                            <p:txEl>
                                              <p:pRg st="2" end="2"/>
                                            </p:txEl>
                                          </p:spTgt>
                                        </p:tgtEl>
                                        <p:attrNameLst>
                                          <p:attrName>style.visibility</p:attrName>
                                        </p:attrNameLst>
                                      </p:cBhvr>
                                      <p:to>
                                        <p:strVal val="visible"/>
                                      </p:to>
                                    </p:set>
                                    <p:anim calcmode="lin" valueType="num">
                                      <p:cBhvr additive="base">
                                        <p:cTn id="13" dur="500" fill="hold"/>
                                        <p:tgtEl>
                                          <p:spTgt spid="9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10959474" y="112684"/>
            <a:ext cx="1232526" cy="815833"/>
          </a:xfrm>
          <a:prstGeom prst="rect">
            <a:avLst/>
          </a:prstGeom>
          <a:noFill/>
          <a:ln>
            <a:noFill/>
          </a:ln>
        </p:spPr>
      </p:pic>
      <p:sp>
        <p:nvSpPr>
          <p:cNvPr id="91" name="Google Shape;91;p6"/>
          <p:cNvSpPr txBox="1"/>
          <p:nvPr/>
        </p:nvSpPr>
        <p:spPr>
          <a:xfrm>
            <a:off x="206189" y="407917"/>
            <a:ext cx="8688300" cy="1041200"/>
          </a:xfrm>
          <a:prstGeom prst="rect">
            <a:avLst/>
          </a:prstGeom>
          <a:noFill/>
          <a:ln>
            <a:noFill/>
          </a:ln>
        </p:spPr>
        <p:txBody>
          <a:bodyPr spcFirstLastPara="1" wrap="square" lIns="91425" tIns="91425" rIns="91425" bIns="91425" anchor="t" anchorCtr="0">
            <a:noAutofit/>
          </a:bodyPr>
          <a:lstStyle/>
          <a:p>
            <a:pPr>
              <a:buClr>
                <a:srgbClr val="000000"/>
              </a:buClr>
              <a:buSzPts val="2200"/>
            </a:pPr>
            <a:r>
              <a:rPr lang="en" sz="2200" b="1" dirty="0">
                <a:solidFill>
                  <a:srgbClr val="FF0000"/>
                </a:solidFill>
                <a:latin typeface="Arial"/>
                <a:ea typeface="Arial"/>
                <a:cs typeface="Arial"/>
                <a:sym typeface="Arial"/>
              </a:rPr>
              <a:t>LEARNING OUTCOME:</a:t>
            </a:r>
            <a:endParaRPr sz="2200" b="1" dirty="0">
              <a:solidFill>
                <a:srgbClr val="FF0000"/>
              </a:solidFill>
              <a:latin typeface="Arial"/>
              <a:ea typeface="Arial"/>
              <a:cs typeface="Arial"/>
              <a:sym typeface="Arial"/>
            </a:endParaRPr>
          </a:p>
        </p:txBody>
      </p:sp>
      <p:sp>
        <p:nvSpPr>
          <p:cNvPr id="92" name="Google Shape;92;p6"/>
          <p:cNvSpPr txBox="1"/>
          <p:nvPr/>
        </p:nvSpPr>
        <p:spPr>
          <a:xfrm>
            <a:off x="206188" y="1326654"/>
            <a:ext cx="11761693" cy="3852800"/>
          </a:xfrm>
          <a:prstGeom prst="rect">
            <a:avLst/>
          </a:prstGeom>
          <a:noFill/>
          <a:ln>
            <a:noFill/>
          </a:ln>
        </p:spPr>
        <p:txBody>
          <a:bodyPr spcFirstLastPara="1" wrap="square" lIns="91425" tIns="91425" rIns="91425" bIns="91425" anchor="t" anchorCtr="0">
            <a:noAutofit/>
          </a:bodyPr>
          <a:lstStyle/>
          <a:p>
            <a:r>
              <a:rPr lang="en-US" sz="2400" b="1" dirty="0">
                <a:latin typeface="Calibri" pitchFamily="34" charset="0"/>
                <a:cs typeface="Calibri" pitchFamily="34" charset="0"/>
              </a:rPr>
              <a:t>Students will be successfully able to solve the revision of the chapter.</a:t>
            </a:r>
            <a:endParaRPr lang="en-US" sz="2400" dirty="0">
              <a:solidFill>
                <a:srgbClr val="000000"/>
              </a:solidFill>
              <a:latin typeface="Calibri" pitchFamily="34" charset="0"/>
              <a:ea typeface="Calibri"/>
              <a:cs typeface="Calibri" pitchFamily="34" charset="0"/>
              <a:sym typeface="Calibri"/>
            </a:endParaRPr>
          </a:p>
        </p:txBody>
      </p:sp>
    </p:spTree>
    <p:extLst>
      <p:ext uri="{BB962C8B-B14F-4D97-AF65-F5344CB8AC3E}">
        <p14:creationId xmlns:p14="http://schemas.microsoft.com/office/powerpoint/2010/main" val="22444523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10294374" y="0"/>
            <a:ext cx="1897626" cy="1887794"/>
          </a:xfrm>
          <a:prstGeom prst="rect">
            <a:avLst/>
          </a:prstGeom>
          <a:noFill/>
          <a:ln>
            <a:noFill/>
          </a:ln>
        </p:spPr>
      </p:pic>
      <p:sp>
        <p:nvSpPr>
          <p:cNvPr id="77" name="Google Shape;77;p16"/>
          <p:cNvSpPr txBox="1"/>
          <p:nvPr/>
        </p:nvSpPr>
        <p:spPr>
          <a:xfrm>
            <a:off x="3181350" y="1200150"/>
            <a:ext cx="5850900" cy="3562200"/>
          </a:xfrm>
          <a:prstGeom prst="rect">
            <a:avLst/>
          </a:prstGeom>
          <a:noFill/>
          <a:ln>
            <a:noFill/>
          </a:ln>
        </p:spPr>
        <p:txBody>
          <a:bodyPr spcFirstLastPara="1" wrap="square" lIns="68569" tIns="68569" rIns="68569" bIns="68569" anchor="ctr" anchorCtr="0">
            <a:noAutofit/>
          </a:bodyPr>
          <a:lstStyle/>
          <a:p>
            <a:pPr marL="342900" algn="ctr">
              <a:lnSpc>
                <a:spcPct val="115000"/>
              </a:lnSpc>
              <a:buClr>
                <a:srgbClr val="000000"/>
              </a:buClr>
              <a:buSzPts val="4000"/>
            </a:pPr>
            <a:r>
              <a:rPr lang="en" sz="3000" b="1" dirty="0">
                <a:solidFill>
                  <a:srgbClr val="000000"/>
                </a:solidFill>
                <a:latin typeface="Arial"/>
                <a:ea typeface="Arial"/>
                <a:cs typeface="Arial"/>
                <a:sym typeface="Arial"/>
              </a:rPr>
              <a:t>THANKING YOU</a:t>
            </a:r>
            <a:endParaRPr sz="3000" b="1">
              <a:solidFill>
                <a:srgbClr val="000000"/>
              </a:solidFill>
              <a:latin typeface="Arial"/>
              <a:ea typeface="Arial"/>
              <a:cs typeface="Arial"/>
              <a:sym typeface="Arial"/>
            </a:endParaRPr>
          </a:p>
          <a:p>
            <a:pPr marL="342900" algn="ctr">
              <a:lnSpc>
                <a:spcPct val="115000"/>
              </a:lnSpc>
              <a:buClr>
                <a:srgbClr val="000000"/>
              </a:buClr>
              <a:buSzPts val="4000"/>
            </a:pPr>
            <a:r>
              <a:rPr lang="en" sz="3000" b="1" dirty="0">
                <a:solidFill>
                  <a:srgbClr val="FF0000"/>
                </a:solidFill>
                <a:latin typeface="Arial"/>
                <a:ea typeface="Arial"/>
                <a:cs typeface="Arial"/>
                <a:sym typeface="Arial"/>
              </a:rPr>
              <a:t>ODM EDUCATIONAL GROUP</a:t>
            </a:r>
            <a:endParaRPr sz="3000" b="1">
              <a:solidFill>
                <a:srgbClr val="FF0000"/>
              </a:solidFill>
              <a:latin typeface="Arial"/>
              <a:ea typeface="Arial"/>
              <a:cs typeface="Arial"/>
              <a:sym typeface="Arial"/>
            </a:endParaRPr>
          </a:p>
          <a:p>
            <a:pPr>
              <a:buClr>
                <a:srgbClr val="000000"/>
              </a:buClr>
              <a:buSzPts val="1400"/>
            </a:pPr>
            <a:endParaRPr sz="1050">
              <a:solidFill>
                <a:srgbClr val="000000"/>
              </a:solidFill>
              <a:latin typeface="Arial"/>
              <a:ea typeface="Arial"/>
              <a:cs typeface="Arial"/>
              <a:sym typeface="Arial"/>
            </a:endParaRPr>
          </a:p>
        </p:txBody>
      </p:sp>
    </p:spTree>
    <p:extLst>
      <p:ext uri="{BB962C8B-B14F-4D97-AF65-F5344CB8AC3E}">
        <p14:creationId xmlns:p14="http://schemas.microsoft.com/office/powerpoint/2010/main" val="15713922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5177</TotalTime>
  <Words>505</Words>
  <Application>Microsoft Office PowerPoint</Application>
  <PresentationFormat>Widescreen</PresentationFormat>
  <Paragraphs>53</Paragraphs>
  <Slides>9</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Calibri Light</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DEEPIKA</dc:creator>
  <cp:lastModifiedBy>ADMIN</cp:lastModifiedBy>
  <cp:revision>126</cp:revision>
  <dcterms:created xsi:type="dcterms:W3CDTF">2020-09-28T18:48:47Z</dcterms:created>
  <dcterms:modified xsi:type="dcterms:W3CDTF">2022-01-24T06:00:30Z</dcterms:modified>
</cp:coreProperties>
</file>