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98" r:id="rId3"/>
    <p:sldId id="300" r:id="rId4"/>
    <p:sldId id="304" r:id="rId5"/>
    <p:sldId id="305" r:id="rId6"/>
    <p:sldId id="306" r:id="rId7"/>
    <p:sldId id="307" r:id="rId8"/>
    <p:sldId id="30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343" autoAdjust="0"/>
  </p:normalViewPr>
  <p:slideViewPr>
    <p:cSldViewPr snapToGrid="0">
      <p:cViewPr varScale="1">
        <p:scale>
          <a:sx n="69" d="100"/>
          <a:sy n="69" d="100"/>
        </p:scale>
        <p:origin x="654" y="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2957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1646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07519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24090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32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dirty="0"/>
              <a:t>SESSION NO-11</a:t>
            </a:r>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NUMBER:6</a:t>
            </a:r>
          </a:p>
          <a:p>
            <a:pPr lvl="0"/>
            <a:r>
              <a:rPr lang="en-US" sz="2000" b="1" dirty="0">
                <a:latin typeface="Calibri" pitchFamily="34" charset="0"/>
                <a:cs typeface="Calibri" pitchFamily="34" charset="0"/>
              </a:rPr>
              <a:t>CHAPTER NAME : </a:t>
            </a:r>
            <a:r>
              <a:rPr lang="en-IN" sz="2000" b="1" dirty="0"/>
              <a:t>FORMATTING A PRESENTATION</a:t>
            </a:r>
          </a:p>
          <a:p>
            <a:pPr lvl="0"/>
            <a:r>
              <a:rPr lang="en-US" sz="2000" b="1" dirty="0"/>
              <a:t>SUB TOPIC: BRAIN DEVELOPER</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solve the Brain developer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lgn="ctr">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–B</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0" y="1286312"/>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3600" b="1" dirty="0">
                <a:effectLst/>
                <a:latin typeface="Calibri" panose="020F0502020204030204" pitchFamily="34" charset="0"/>
                <a:ea typeface="Times New Roman" panose="02020603050405020304" pitchFamily="18" charset="0"/>
                <a:cs typeface="Calibri" panose="020F0502020204030204" pitchFamily="34" charset="0"/>
              </a:rPr>
              <a:t>1. What is a Slide Master?</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indent="-6985" algn="just">
              <a:lnSpc>
                <a:spcPct val="150000"/>
              </a:lnSpc>
              <a:spcAft>
                <a:spcPts val="1000"/>
              </a:spcAft>
            </a:pPr>
            <a:r>
              <a:rPr lang="en-US" sz="36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3600" dirty="0">
                <a:effectLst/>
                <a:latin typeface="Calibri" panose="020F0502020204030204" pitchFamily="34" charset="0"/>
                <a:ea typeface="Times New Roman" panose="02020603050405020304" pitchFamily="18" charset="0"/>
                <a:cs typeface="Calibri" panose="020F0502020204030204" pitchFamily="34" charset="0"/>
              </a:rPr>
              <a:t> The slide master is an element of a template that stores information, including font styles, placeholder, position of text and objects, bullet styles, background design, and </a:t>
            </a:r>
            <a:r>
              <a:rPr lang="en-US" sz="3600" dirty="0" err="1">
                <a:effectLst/>
                <a:latin typeface="Calibri" panose="020F0502020204030204" pitchFamily="34" charset="0"/>
                <a:ea typeface="Times New Roman" panose="02020603050405020304" pitchFamily="18" charset="0"/>
                <a:cs typeface="Calibri" panose="020F0502020204030204" pitchFamily="34" charset="0"/>
              </a:rPr>
              <a:t>colour</a:t>
            </a:r>
            <a:r>
              <a:rPr lang="en-US" sz="3600" dirty="0">
                <a:effectLst/>
                <a:latin typeface="Calibri" panose="020F0502020204030204" pitchFamily="34" charset="0"/>
                <a:ea typeface="Times New Roman" panose="02020603050405020304" pitchFamily="18" charset="0"/>
                <a:cs typeface="Calibri" panose="020F0502020204030204" pitchFamily="34" charset="0"/>
              </a:rPr>
              <a:t> schemes.  </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52641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lgn="ctr">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–B</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0" y="1286312"/>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3600" b="1" dirty="0"/>
              <a:t>2. What do you understand by creating a new custom layout?</a:t>
            </a:r>
            <a:endParaRPr lang="en-IN" sz="3600" dirty="0"/>
          </a:p>
          <a:p>
            <a:r>
              <a:rPr lang="en-US" sz="3600" b="1" dirty="0"/>
              <a:t>Ans:</a:t>
            </a:r>
            <a:r>
              <a:rPr lang="en-US" sz="3600" dirty="0"/>
              <a:t> If we do not find a standard layout that suits our needs, we can create a custom layout that perfectly suits our slide content. Using a new custom layout , we can customize the layout by adding text-specific and object-specific place holders.</a:t>
            </a:r>
            <a:endParaRPr lang="en-IN" sz="3600" dirty="0"/>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897630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lgn="ctr">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–B</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0" y="1286312"/>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3600" dirty="0">
                <a:effectLst/>
                <a:latin typeface="Calibri" panose="020F0502020204030204" pitchFamily="34" charset="0"/>
                <a:ea typeface="Times New Roman" panose="02020603050405020304" pitchFamily="18" charset="0"/>
                <a:cs typeface="Calibri" panose="020F0502020204030204" pitchFamily="34" charset="0"/>
              </a:rPr>
              <a:t>3</a:t>
            </a:r>
            <a:r>
              <a:rPr lang="en-US" sz="3600" b="1" dirty="0">
                <a:effectLst/>
                <a:latin typeface="Calibri" panose="020F0502020204030204" pitchFamily="34" charset="0"/>
                <a:ea typeface="Times New Roman" panose="02020603050405020304" pitchFamily="18" charset="0"/>
                <a:cs typeface="Calibri" panose="020F0502020204030204" pitchFamily="34" charset="0"/>
              </a:rPr>
              <a:t>. Write the steps to insert Smart Art in a presentation.</a:t>
            </a:r>
            <a:r>
              <a:rPr lang="en-US" sz="3600" dirty="0">
                <a:effectLst/>
                <a:latin typeface="Calibri" panose="020F0502020204030204" pitchFamily="34" charset="0"/>
                <a:ea typeface="Times New Roman" panose="02020603050405020304" pitchFamily="18" charset="0"/>
                <a:cs typeface="Calibri" panose="020F0502020204030204" pitchFamily="34" charset="0"/>
              </a:rPr>
              <a:t> </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8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2800" dirty="0">
                <a:effectLst/>
                <a:latin typeface="Calibri" panose="020F0502020204030204" pitchFamily="34" charset="0"/>
                <a:ea typeface="Times New Roman" panose="02020603050405020304" pitchFamily="18" charset="0"/>
                <a:cs typeface="Calibri" panose="020F0502020204030204" pitchFamily="34" charset="0"/>
              </a:rPr>
              <a:t> Steps to insert </a:t>
            </a:r>
            <a:r>
              <a:rPr lang="en-US" sz="2800">
                <a:effectLst/>
                <a:latin typeface="Calibri" panose="020F0502020204030204" pitchFamily="34" charset="0"/>
                <a:ea typeface="Times New Roman" panose="02020603050405020304" pitchFamily="18" charset="0"/>
                <a:cs typeface="Calibri" panose="020F0502020204030204" pitchFamily="34" charset="0"/>
              </a:rPr>
              <a:t>SmartArt graphic-</a:t>
            </a:r>
            <a:endParaRPr lang="en-US" sz="28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lnSpc>
                <a:spcPct val="150000"/>
              </a:lnSpc>
              <a:spcBef>
                <a:spcPts val="600"/>
              </a:spcBef>
              <a:spcAft>
                <a:spcPts val="600"/>
              </a:spcAft>
              <a:buFont typeface="Arial" panose="020B0604020202020204" pitchFamily="34" charset="0"/>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To insert Smart Art in a slide, select the Title and Content layout.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Bef>
                <a:spcPts val="600"/>
              </a:spcBef>
              <a:spcAft>
                <a:spcPts val="600"/>
              </a:spcAft>
              <a:buFont typeface="Arial" panose="020B0604020202020204" pitchFamily="34" charset="0"/>
              <a:buChar char="•"/>
              <a:tabLst>
                <a:tab pos="457200" algn="l"/>
              </a:tabLst>
            </a:pPr>
            <a:r>
              <a:rPr lang="en-US" sz="2800" dirty="0">
                <a:effectLst/>
                <a:latin typeface="Calibri" panose="020F0502020204030204" pitchFamily="34" charset="0"/>
                <a:ea typeface="Times New Roman" panose="02020603050405020304" pitchFamily="18" charset="0"/>
                <a:cs typeface="Calibri" panose="020F0502020204030204" pitchFamily="34" charset="0"/>
              </a:rPr>
              <a:t>Choose the Insert a Smart Art Graphic icon present on the slide. The Choose a Smart Art Graphics dialog box appears.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ts val="2000"/>
              </a:lnSpc>
              <a:spcBef>
                <a:spcPts val="600"/>
              </a:spcBef>
              <a:spcAft>
                <a:spcPts val="6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Calibri" panose="020F0502020204030204" pitchFamily="34" charset="0"/>
              </a:rPr>
              <a:t>Select a category on the left.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16119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lgn="ctr">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–B</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0" y="1286312"/>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2800" b="1" dirty="0">
                <a:effectLst/>
                <a:latin typeface="Calibri" panose="020F0502020204030204" pitchFamily="34" charset="0"/>
                <a:ea typeface="Times New Roman" panose="02020603050405020304" pitchFamily="18" charset="0"/>
                <a:cs typeface="Calibri" panose="020F0502020204030204" pitchFamily="34" charset="0"/>
              </a:rPr>
              <a:t>4. What are the benefits of using chart in a presentation?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800" b="1" dirty="0">
                <a:effectLst/>
                <a:latin typeface="Calibri" panose="020F0502020204030204" pitchFamily="34" charset="0"/>
                <a:ea typeface="Times New Roman" panose="02020603050405020304" pitchFamily="18" charset="0"/>
                <a:cs typeface="Calibri" panose="020F0502020204030204" pitchFamily="34" charset="0"/>
              </a:rPr>
              <a:t>Ans: </a:t>
            </a:r>
            <a:r>
              <a:rPr lang="en-US" sz="2800" dirty="0">
                <a:effectLst/>
                <a:latin typeface="Calibri" panose="020F0502020204030204" pitchFamily="34" charset="0"/>
                <a:ea typeface="Times New Roman" panose="02020603050405020304" pitchFamily="18" charset="0"/>
                <a:cs typeface="Calibri" panose="020F0502020204030204" pitchFamily="34" charset="0"/>
              </a:rPr>
              <a:t>Benefits of using chart –</a:t>
            </a:r>
          </a:p>
          <a:p>
            <a:pPr marL="28575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 Chart is an effective way to display data in a graphical and pictorial form.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Charts make it easier to show comparisons and growth, relationship among the values and trends in data.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Charts provide an accurate analysis of the information.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347521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IN" sz="2200" b="1" dirty="0">
                <a:solidFill>
                  <a:srgbClr val="FF0000"/>
                </a:solidFill>
                <a:latin typeface="Arial"/>
                <a:ea typeface="Arial"/>
                <a:cs typeface="Arial"/>
                <a:sym typeface="Arial"/>
              </a:rPr>
              <a:t>HOMEWORK:</a:t>
            </a:r>
          </a:p>
          <a:p>
            <a:pPr>
              <a:buClr>
                <a:srgbClr val="000000"/>
              </a:buClr>
              <a:buSzPts val="2200"/>
            </a:pP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GB" sz="3600" b="0" i="0" u="none" strike="noStrike" dirty="0">
                <a:solidFill>
                  <a:srgbClr val="000000"/>
                </a:solidFill>
                <a:effectLst/>
                <a:latin typeface="Calibri" panose="020F0502020204030204" pitchFamily="34" charset="0"/>
              </a:rPr>
              <a:t>Learn the objective and subjective type questions of the exercise</a:t>
            </a:r>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526494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be successfully able to solve the brain developer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244452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5099</TotalTime>
  <Words>350</Words>
  <Application>Microsoft Office PowerPoint</Application>
  <PresentationFormat>Widescreen</PresentationFormat>
  <Paragraphs>36</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123</cp:revision>
  <dcterms:created xsi:type="dcterms:W3CDTF">2020-09-28T18:48:47Z</dcterms:created>
  <dcterms:modified xsi:type="dcterms:W3CDTF">2022-01-17T05:37:50Z</dcterms:modified>
</cp:coreProperties>
</file>