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98" r:id="rId3"/>
    <p:sldId id="294" r:id="rId4"/>
    <p:sldId id="300" r:id="rId5"/>
    <p:sldId id="301" r:id="rId6"/>
    <p:sldId id="302" r:id="rId7"/>
    <p:sldId id="303" r:id="rId8"/>
    <p:sldId id="304" r:id="rId9"/>
    <p:sldId id="299"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343" autoAdjust="0"/>
  </p:normalViewPr>
  <p:slideViewPr>
    <p:cSldViewPr snapToGrid="0">
      <p:cViewPr varScale="1">
        <p:scale>
          <a:sx n="72" d="100"/>
          <a:sy n="72" d="100"/>
        </p:scale>
        <p:origin x="534"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3CCCB8-29FE-4E81-97D5-6D1737AA8291}" type="datetimeFigureOut">
              <a:rPr lang="en-US" smtClean="0"/>
              <a:pPr/>
              <a:t>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469594-D5E4-4760-B28A-5834C340DB66}" type="slidenum">
              <a:rPr lang="en-US" smtClean="0"/>
              <a:pPr/>
              <a:t>‹#›</a:t>
            </a:fld>
            <a:endParaRPr lang="en-US"/>
          </a:p>
        </p:txBody>
      </p:sp>
    </p:spTree>
    <p:extLst>
      <p:ext uri="{BB962C8B-B14F-4D97-AF65-F5344CB8AC3E}">
        <p14:creationId xmlns:p14="http://schemas.microsoft.com/office/powerpoint/2010/main" val="1647659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46589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8478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21938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A09B784-9FC2-4BF9-BE6D-841D2DAA148A}"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794037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947043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451543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31901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09B784-9FC2-4BF9-BE6D-841D2DAA148A}" type="datetimeFigureOut">
              <a:rPr lang="en-US" smtClean="0"/>
              <a:pPr/>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58075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09B784-9FC2-4BF9-BE6D-841D2DAA148A}" type="datetimeFigureOut">
              <a:rPr lang="en-US" smtClean="0"/>
              <a:pPr/>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824426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09B784-9FC2-4BF9-BE6D-841D2DAA148A}" type="datetimeFigureOut">
              <a:rPr lang="en-US" smtClean="0"/>
              <a:pPr/>
              <a:t>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65308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09B784-9FC2-4BF9-BE6D-841D2DAA148A}" type="datetimeFigureOut">
              <a:rPr lang="en-US" smtClean="0"/>
              <a:pPr/>
              <a:t>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377428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09B784-9FC2-4BF9-BE6D-841D2DAA148A}" type="datetimeFigureOut">
              <a:rPr lang="en-US" smtClean="0"/>
              <a:pPr/>
              <a:t>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25247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2701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3416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9B784-9FC2-4BF9-BE6D-841D2DAA148A}" type="datetimeFigureOut">
              <a:rPr lang="en-US" smtClean="0"/>
              <a:pPr/>
              <a:t>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C38AB-BABD-44E5-BC05-C4BE49FCE6D4}" type="slidenum">
              <a:rPr lang="en-US" smtClean="0"/>
              <a:pPr/>
              <a:t>‹#›</a:t>
            </a:fld>
            <a:endParaRPr lang="en-US"/>
          </a:p>
        </p:txBody>
      </p:sp>
    </p:spTree>
    <p:extLst>
      <p:ext uri="{BB962C8B-B14F-4D97-AF65-F5344CB8AC3E}">
        <p14:creationId xmlns:p14="http://schemas.microsoft.com/office/powerpoint/2010/main" val="3825764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sp>
        <p:nvSpPr>
          <p:cNvPr id="5" name="Google Shape;57;p13"/>
          <p:cNvSpPr txBox="1"/>
          <p:nvPr/>
        </p:nvSpPr>
        <p:spPr>
          <a:xfrm>
            <a:off x="0" y="3657600"/>
            <a:ext cx="12192000" cy="2133600"/>
          </a:xfrm>
          <a:prstGeom prst="rect">
            <a:avLst/>
          </a:prstGeom>
          <a:noFill/>
          <a:ln>
            <a:noFill/>
          </a:ln>
        </p:spPr>
        <p:txBody>
          <a:bodyPr spcFirstLastPara="1" wrap="square" lIns="91425" tIns="91425" rIns="91425" bIns="91425" anchor="t" anchorCtr="0">
            <a:noAutofit/>
          </a:bodyPr>
          <a:lstStyle/>
          <a:p>
            <a:r>
              <a:rPr lang="en-US" sz="2000" b="1" dirty="0"/>
              <a:t>SESSION NO-9</a:t>
            </a:r>
          </a:p>
          <a:p>
            <a:r>
              <a:rPr lang="en-US" sz="2000" b="1" dirty="0"/>
              <a:t>CLASS:V</a:t>
            </a:r>
          </a:p>
          <a:p>
            <a:r>
              <a:rPr lang="en-US" sz="2000" b="1" dirty="0"/>
              <a:t>SUBJECT : COMPUTER</a:t>
            </a:r>
          </a:p>
          <a:p>
            <a:r>
              <a:rPr lang="en-US" sz="2000" b="1" dirty="0">
                <a:solidFill>
                  <a:srgbClr val="000000"/>
                </a:solidFill>
                <a:latin typeface="Calibri" pitchFamily="34" charset="0"/>
                <a:cs typeface="Calibri" pitchFamily="34" charset="0"/>
                <a:sym typeface="Arial"/>
              </a:rPr>
              <a:t>CHAPTER NUMBER:6</a:t>
            </a:r>
          </a:p>
          <a:p>
            <a:pPr lvl="0"/>
            <a:r>
              <a:rPr lang="en-US" sz="2000" b="1" dirty="0">
                <a:latin typeface="Calibri" pitchFamily="34" charset="0"/>
                <a:cs typeface="Calibri" pitchFamily="34" charset="0"/>
              </a:rPr>
              <a:t>CHAPTER NAME : </a:t>
            </a:r>
            <a:r>
              <a:rPr lang="en-IN" sz="2000" b="1" dirty="0"/>
              <a:t>FORMATTING A PRESENTATION</a:t>
            </a:r>
          </a:p>
          <a:p>
            <a:pPr lvl="0"/>
            <a:r>
              <a:rPr lang="en-US" sz="2000" b="1" dirty="0"/>
              <a:t>SUB TOPIC: INSERTING SMART ART GRAPHIC, INSERTING A TABLE, INSERTING A CHART</a:t>
            </a:r>
            <a:endParaRPr lang="en-US" sz="2400" b="1" dirty="0"/>
          </a:p>
        </p:txBody>
      </p:sp>
      <p:pic>
        <p:nvPicPr>
          <p:cNvPr id="8" name="Google Shape;55;p13"/>
          <p:cNvPicPr preferRelativeResize="0"/>
          <p:nvPr/>
        </p:nvPicPr>
        <p:blipFill rotWithShape="1">
          <a:blip r:embed="rId3" cstate="print">
            <a:alphaModFix/>
          </a:blip>
          <a:srcRect/>
          <a:stretch/>
        </p:blipFill>
        <p:spPr>
          <a:xfrm>
            <a:off x="0" y="0"/>
            <a:ext cx="1828800" cy="1143000"/>
          </a:xfrm>
          <a:prstGeom prst="rect">
            <a:avLst/>
          </a:prstGeom>
          <a:noFill/>
          <a:ln>
            <a:noFill/>
          </a:ln>
        </p:spPr>
      </p:pic>
    </p:spTree>
    <p:extLst>
      <p:ext uri="{BB962C8B-B14F-4D97-AF65-F5344CB8AC3E}">
        <p14:creationId xmlns:p14="http://schemas.microsoft.com/office/powerpoint/2010/main" val="2911148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294374" y="0"/>
            <a:ext cx="1897626" cy="1887794"/>
          </a:xfrm>
          <a:prstGeom prst="rect">
            <a:avLst/>
          </a:prstGeom>
          <a:noFill/>
          <a:ln>
            <a:noFill/>
          </a:ln>
        </p:spPr>
      </p:pic>
      <p:sp>
        <p:nvSpPr>
          <p:cNvPr id="77" name="Google Shape;77;p16"/>
          <p:cNvSpPr txBox="1"/>
          <p:nvPr/>
        </p:nvSpPr>
        <p:spPr>
          <a:xfrm>
            <a:off x="3181350" y="1200150"/>
            <a:ext cx="5850900" cy="3562200"/>
          </a:xfrm>
          <a:prstGeom prst="rect">
            <a:avLst/>
          </a:prstGeom>
          <a:noFill/>
          <a:ln>
            <a:noFill/>
          </a:ln>
        </p:spPr>
        <p:txBody>
          <a:bodyPr spcFirstLastPara="1" wrap="square" lIns="68569" tIns="68569" rIns="68569" bIns="68569" anchor="ctr" anchorCtr="0">
            <a:noAutofit/>
          </a:bodyPr>
          <a:lstStyle/>
          <a:p>
            <a:pPr marL="342900" algn="ctr">
              <a:lnSpc>
                <a:spcPct val="115000"/>
              </a:lnSpc>
              <a:buClr>
                <a:srgbClr val="000000"/>
              </a:buClr>
              <a:buSzPts val="4000"/>
            </a:pPr>
            <a:r>
              <a:rPr lang="en" sz="3000" b="1" dirty="0">
                <a:solidFill>
                  <a:srgbClr val="000000"/>
                </a:solidFill>
                <a:latin typeface="Arial"/>
                <a:ea typeface="Arial"/>
                <a:cs typeface="Arial"/>
                <a:sym typeface="Arial"/>
              </a:rPr>
              <a:t>THANKING YOU</a:t>
            </a:r>
            <a:endParaRPr sz="3000" b="1">
              <a:solidFill>
                <a:srgbClr val="000000"/>
              </a:solidFill>
              <a:latin typeface="Arial"/>
              <a:ea typeface="Arial"/>
              <a:cs typeface="Arial"/>
              <a:sym typeface="Arial"/>
            </a:endParaRPr>
          </a:p>
          <a:p>
            <a:pPr marL="342900" algn="ctr">
              <a:lnSpc>
                <a:spcPct val="115000"/>
              </a:lnSpc>
              <a:buClr>
                <a:srgbClr val="000000"/>
              </a:buClr>
              <a:buSzPts val="4000"/>
            </a:pPr>
            <a:r>
              <a:rPr lang="en" sz="3000" b="1" dirty="0">
                <a:solidFill>
                  <a:srgbClr val="FF0000"/>
                </a:solidFill>
                <a:latin typeface="Arial"/>
                <a:ea typeface="Arial"/>
                <a:cs typeface="Arial"/>
                <a:sym typeface="Arial"/>
              </a:rPr>
              <a:t>ODM EDUCATIONAL GROUP</a:t>
            </a:r>
            <a:endParaRPr sz="3000" b="1">
              <a:solidFill>
                <a:srgbClr val="FF0000"/>
              </a:solidFill>
              <a:latin typeface="Arial"/>
              <a:ea typeface="Arial"/>
              <a:cs typeface="Arial"/>
              <a:sym typeface="Arial"/>
            </a:endParaRPr>
          </a:p>
          <a:p>
            <a:pPr>
              <a:buClr>
                <a:srgbClr val="000000"/>
              </a:buClr>
              <a:buSzPts val="1400"/>
            </a:pPr>
            <a:endParaRPr sz="1050">
              <a:solidFill>
                <a:srgbClr val="000000"/>
              </a:solidFill>
              <a:latin typeface="Arial"/>
              <a:ea typeface="Arial"/>
              <a:cs typeface="Arial"/>
              <a:sym typeface="Arial"/>
            </a:endParaRPr>
          </a:p>
        </p:txBody>
      </p:sp>
    </p:spTree>
    <p:extLst>
      <p:ext uri="{BB962C8B-B14F-4D97-AF65-F5344CB8AC3E}">
        <p14:creationId xmlns:p14="http://schemas.microsoft.com/office/powerpoint/2010/main" val="157139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0" y="1286313"/>
            <a:ext cx="10668000"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know about </a:t>
            </a:r>
            <a:r>
              <a:rPr lang="en-US" sz="2400" b="1" dirty="0">
                <a:solidFill>
                  <a:srgbClr val="000000"/>
                </a:solidFill>
                <a:cs typeface="Calibri" pitchFamily="34" charset="0"/>
                <a:sym typeface="Arial"/>
              </a:rPr>
              <a:t>formatting a presentation</a:t>
            </a:r>
            <a:r>
              <a:rPr lang="en-US" sz="2400" b="1" dirty="0">
                <a:latin typeface="Calibri" pitchFamily="34" charset="0"/>
                <a:cs typeface="Calibri" pitchFamily="34" charset="0"/>
              </a:rPr>
              <a:t>.</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68404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 y="0"/>
            <a:ext cx="12192001" cy="6858000"/>
          </a:xfrm>
        </p:spPr>
        <p:txBody>
          <a:bodyPr>
            <a:noAutofit/>
          </a:bodyPr>
          <a:lstStyle/>
          <a:p>
            <a:pPr>
              <a:lnSpc>
                <a:spcPct val="150000"/>
              </a:lnSpc>
              <a:buNone/>
            </a:pPr>
            <a:r>
              <a:rPr lang="en-US" sz="3600" b="1" dirty="0">
                <a:solidFill>
                  <a:srgbClr val="FF0000"/>
                </a:solidFill>
              </a:rPr>
              <a:t>What is a SmartArt ?</a:t>
            </a:r>
          </a:p>
          <a:p>
            <a:pPr>
              <a:lnSpc>
                <a:spcPct val="100000"/>
              </a:lnSpc>
            </a:pPr>
            <a:r>
              <a:rPr lang="en-US" sz="3600" b="1" dirty="0"/>
              <a:t>SmartArt is a graphics tool that allows you to present data or information with graphics instead of just using text.</a:t>
            </a:r>
          </a:p>
          <a:p>
            <a:pPr>
              <a:lnSpc>
                <a:spcPct val="100000"/>
              </a:lnSpc>
            </a:pPr>
            <a:r>
              <a:rPr lang="en-US" sz="3600" b="1" dirty="0"/>
              <a:t>It contains a variety of graphical layouts, like pyramids, list, hierarchy, matrix </a:t>
            </a:r>
            <a:r>
              <a:rPr lang="en-US" sz="3600" b="1" dirty="0" err="1"/>
              <a:t>etc</a:t>
            </a:r>
            <a:r>
              <a:rPr lang="en-US" sz="3600" b="1" dirty="0"/>
              <a:t> to display data in a presentation.</a:t>
            </a:r>
          </a:p>
        </p:txBody>
      </p:sp>
      <p:pic>
        <p:nvPicPr>
          <p:cNvPr id="6" name="Google Shape;55;p13"/>
          <p:cNvPicPr preferRelativeResize="0"/>
          <p:nvPr/>
        </p:nvPicPr>
        <p:blipFill rotWithShape="1">
          <a:blip r:embed="rId2" cstate="print">
            <a:alphaModFix/>
          </a:blip>
          <a:srcRect/>
          <a:stretch/>
        </p:blipFill>
        <p:spPr>
          <a:xfrm>
            <a:off x="10363200" y="0"/>
            <a:ext cx="1828800" cy="1143000"/>
          </a:xfrm>
          <a:prstGeom prst="rect">
            <a:avLst/>
          </a:prstGeom>
          <a:noFill/>
          <a:ln>
            <a:noFill/>
          </a:ln>
        </p:spPr>
      </p:pic>
    </p:spTree>
    <p:extLst>
      <p:ext uri="{BB962C8B-B14F-4D97-AF65-F5344CB8AC3E}">
        <p14:creationId xmlns:p14="http://schemas.microsoft.com/office/powerpoint/2010/main" val="3880589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a:extLst>
              <a:ext uri="{FF2B5EF4-FFF2-40B4-BE49-F238E27FC236}">
                <a16:creationId xmlns:a16="http://schemas.microsoft.com/office/drawing/2014/main" id="{ECAB4757-E266-463B-A592-3B4B9344B07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453" y="571500"/>
            <a:ext cx="9869456" cy="5274365"/>
          </a:xfrm>
        </p:spPr>
      </p:pic>
      <p:pic>
        <p:nvPicPr>
          <p:cNvPr id="6" name="Google Shape;55;p13"/>
          <p:cNvPicPr preferRelativeResize="0"/>
          <p:nvPr/>
        </p:nvPicPr>
        <p:blipFill rotWithShape="1">
          <a:blip r:embed="rId3" cstate="print">
            <a:alphaModFix/>
          </a:blip>
          <a:srcRect/>
          <a:stretch/>
        </p:blipFill>
        <p:spPr>
          <a:xfrm>
            <a:off x="10363200" y="0"/>
            <a:ext cx="1828800" cy="1143000"/>
          </a:xfrm>
          <a:prstGeom prst="rect">
            <a:avLst/>
          </a:prstGeom>
          <a:noFill/>
          <a:ln>
            <a:noFill/>
          </a:ln>
        </p:spPr>
      </p:pic>
    </p:spTree>
    <p:extLst>
      <p:ext uri="{BB962C8B-B14F-4D97-AF65-F5344CB8AC3E}">
        <p14:creationId xmlns:p14="http://schemas.microsoft.com/office/powerpoint/2010/main" val="1587276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cstate="print">
            <a:alphaModFix/>
          </a:blip>
          <a:srcRect/>
          <a:stretch/>
        </p:blipFill>
        <p:spPr>
          <a:xfrm>
            <a:off x="10363200" y="0"/>
            <a:ext cx="1828800" cy="1143000"/>
          </a:xfrm>
          <a:prstGeom prst="rect">
            <a:avLst/>
          </a:prstGeom>
          <a:noFill/>
          <a:ln>
            <a:noFill/>
          </a:ln>
        </p:spPr>
      </p:pic>
      <p:sp>
        <p:nvSpPr>
          <p:cNvPr id="4" name="Content Placeholder 3">
            <a:extLst>
              <a:ext uri="{FF2B5EF4-FFF2-40B4-BE49-F238E27FC236}">
                <a16:creationId xmlns:a16="http://schemas.microsoft.com/office/drawing/2014/main" id="{C05D3645-4A9A-4C97-88E9-47E278F84330}"/>
              </a:ext>
            </a:extLst>
          </p:cNvPr>
          <p:cNvSpPr>
            <a:spLocks noGrp="1"/>
          </p:cNvSpPr>
          <p:nvPr>
            <p:ph idx="1"/>
          </p:nvPr>
        </p:nvSpPr>
        <p:spPr/>
        <p:txBody>
          <a:bodyPr/>
          <a:lstStyle/>
          <a:p>
            <a:pPr marL="0" indent="0">
              <a:buNone/>
            </a:pPr>
            <a:r>
              <a:rPr lang="en-IN" b="1" dirty="0">
                <a:solidFill>
                  <a:srgbClr val="FF0000"/>
                </a:solidFill>
              </a:rPr>
              <a:t>What is a table?</a:t>
            </a:r>
          </a:p>
          <a:p>
            <a:pPr marL="0" indent="0">
              <a:buNone/>
            </a:pPr>
            <a:endParaRPr lang="en-IN" b="1" dirty="0">
              <a:solidFill>
                <a:srgbClr val="FF0000"/>
              </a:solidFill>
            </a:endParaRPr>
          </a:p>
          <a:p>
            <a:r>
              <a:rPr lang="en-IN" b="1" dirty="0"/>
              <a:t>A table is a grid of cells arranged in rows and columns.</a:t>
            </a:r>
          </a:p>
          <a:p>
            <a:r>
              <a:rPr lang="en-IN" b="1" dirty="0"/>
              <a:t>It is very useful in organising and representing the data in an effective manner.</a:t>
            </a:r>
          </a:p>
        </p:txBody>
      </p:sp>
    </p:spTree>
    <p:extLst>
      <p:ext uri="{BB962C8B-B14F-4D97-AF65-F5344CB8AC3E}">
        <p14:creationId xmlns:p14="http://schemas.microsoft.com/office/powerpoint/2010/main" val="3396638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cstate="print">
            <a:alphaModFix/>
          </a:blip>
          <a:srcRect/>
          <a:stretch/>
        </p:blipFill>
        <p:spPr>
          <a:xfrm>
            <a:off x="10363200" y="0"/>
            <a:ext cx="1828800" cy="1143000"/>
          </a:xfrm>
          <a:prstGeom prst="rect">
            <a:avLst/>
          </a:prstGeom>
          <a:noFill/>
          <a:ln>
            <a:noFill/>
          </a:ln>
        </p:spPr>
      </p:pic>
      <p:sp>
        <p:nvSpPr>
          <p:cNvPr id="4" name="Content Placeholder 3">
            <a:extLst>
              <a:ext uri="{FF2B5EF4-FFF2-40B4-BE49-F238E27FC236}">
                <a16:creationId xmlns:a16="http://schemas.microsoft.com/office/drawing/2014/main" id="{C05D3645-4A9A-4C97-88E9-47E278F84330}"/>
              </a:ext>
            </a:extLst>
          </p:cNvPr>
          <p:cNvSpPr>
            <a:spLocks noGrp="1"/>
          </p:cNvSpPr>
          <p:nvPr>
            <p:ph idx="1"/>
          </p:nvPr>
        </p:nvSpPr>
        <p:spPr/>
        <p:txBody>
          <a:bodyPr/>
          <a:lstStyle/>
          <a:p>
            <a:pPr marL="0" indent="0">
              <a:buNone/>
            </a:pPr>
            <a:r>
              <a:rPr lang="en-IN" b="1" dirty="0"/>
              <a:t>When we insert a table, TABLE TOOL appears.</a:t>
            </a:r>
          </a:p>
          <a:p>
            <a:pPr marL="0" indent="0">
              <a:buNone/>
            </a:pPr>
            <a:r>
              <a:rPr lang="en-IN" b="1" dirty="0"/>
              <a:t>It has various tools and commands such as Table styles, shading, border etc</a:t>
            </a:r>
          </a:p>
        </p:txBody>
      </p:sp>
    </p:spTree>
    <p:extLst>
      <p:ext uri="{BB962C8B-B14F-4D97-AF65-F5344CB8AC3E}">
        <p14:creationId xmlns:p14="http://schemas.microsoft.com/office/powerpoint/2010/main" val="227324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cstate="print">
            <a:alphaModFix/>
          </a:blip>
          <a:srcRect/>
          <a:stretch/>
        </p:blipFill>
        <p:spPr>
          <a:xfrm>
            <a:off x="10363200" y="0"/>
            <a:ext cx="1828800" cy="1143000"/>
          </a:xfrm>
          <a:prstGeom prst="rect">
            <a:avLst/>
          </a:prstGeom>
          <a:noFill/>
          <a:ln>
            <a:noFill/>
          </a:ln>
        </p:spPr>
      </p:pic>
      <p:sp>
        <p:nvSpPr>
          <p:cNvPr id="4" name="Content Placeholder 3">
            <a:extLst>
              <a:ext uri="{FF2B5EF4-FFF2-40B4-BE49-F238E27FC236}">
                <a16:creationId xmlns:a16="http://schemas.microsoft.com/office/drawing/2014/main" id="{C05D3645-4A9A-4C97-88E9-47E278F84330}"/>
              </a:ext>
            </a:extLst>
          </p:cNvPr>
          <p:cNvSpPr>
            <a:spLocks noGrp="1"/>
          </p:cNvSpPr>
          <p:nvPr>
            <p:ph idx="1"/>
          </p:nvPr>
        </p:nvSpPr>
        <p:spPr/>
        <p:txBody>
          <a:bodyPr/>
          <a:lstStyle/>
          <a:p>
            <a:pPr marL="0" indent="0">
              <a:buNone/>
            </a:pPr>
            <a:r>
              <a:rPr lang="en-IN" b="1" dirty="0">
                <a:solidFill>
                  <a:srgbClr val="FF0000"/>
                </a:solidFill>
              </a:rPr>
              <a:t>What is a chart?</a:t>
            </a:r>
          </a:p>
          <a:p>
            <a:pPr marL="0" indent="0">
              <a:buNone/>
            </a:pPr>
            <a:endParaRPr lang="en-IN" b="1" dirty="0">
              <a:solidFill>
                <a:srgbClr val="FF0000"/>
              </a:solidFill>
            </a:endParaRPr>
          </a:p>
          <a:p>
            <a:pPr marL="0" indent="0">
              <a:buNone/>
            </a:pPr>
            <a:r>
              <a:rPr lang="en-IN" b="1" dirty="0"/>
              <a:t>Chart is an effective way to display data in a graphical and pictorial form.</a:t>
            </a:r>
          </a:p>
        </p:txBody>
      </p:sp>
    </p:spTree>
    <p:extLst>
      <p:ext uri="{BB962C8B-B14F-4D97-AF65-F5344CB8AC3E}">
        <p14:creationId xmlns:p14="http://schemas.microsoft.com/office/powerpoint/2010/main" val="2837637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55;p13"/>
          <p:cNvPicPr preferRelativeResize="0"/>
          <p:nvPr/>
        </p:nvPicPr>
        <p:blipFill rotWithShape="1">
          <a:blip r:embed="rId2" cstate="print">
            <a:alphaModFix/>
          </a:blip>
          <a:srcRect/>
          <a:stretch/>
        </p:blipFill>
        <p:spPr>
          <a:xfrm>
            <a:off x="10363200" y="0"/>
            <a:ext cx="1828800" cy="1143000"/>
          </a:xfrm>
          <a:prstGeom prst="rect">
            <a:avLst/>
          </a:prstGeom>
          <a:noFill/>
          <a:ln>
            <a:noFill/>
          </a:ln>
        </p:spPr>
      </p:pic>
      <p:sp>
        <p:nvSpPr>
          <p:cNvPr id="4" name="Content Placeholder 3">
            <a:extLst>
              <a:ext uri="{FF2B5EF4-FFF2-40B4-BE49-F238E27FC236}">
                <a16:creationId xmlns:a16="http://schemas.microsoft.com/office/drawing/2014/main" id="{C05D3645-4A9A-4C97-88E9-47E278F84330}"/>
              </a:ext>
            </a:extLst>
          </p:cNvPr>
          <p:cNvSpPr>
            <a:spLocks noGrp="1"/>
          </p:cNvSpPr>
          <p:nvPr>
            <p:ph idx="1"/>
          </p:nvPr>
        </p:nvSpPr>
        <p:spPr/>
        <p:txBody>
          <a:bodyPr/>
          <a:lstStyle/>
          <a:p>
            <a:pPr marL="0" indent="0">
              <a:buNone/>
            </a:pPr>
            <a:r>
              <a:rPr lang="en-IN" sz="3200" b="1" dirty="0">
                <a:solidFill>
                  <a:srgbClr val="FF0000"/>
                </a:solidFill>
              </a:rPr>
              <a:t>Uses of charts :-</a:t>
            </a:r>
          </a:p>
          <a:p>
            <a:pPr marL="0" indent="0">
              <a:buNone/>
            </a:pPr>
            <a:endParaRPr lang="en-IN" sz="3200" b="1" dirty="0">
              <a:solidFill>
                <a:srgbClr val="FF0000"/>
              </a:solidFill>
            </a:endParaRPr>
          </a:p>
          <a:p>
            <a:r>
              <a:rPr lang="en-IN" sz="3600" dirty="0"/>
              <a:t>Charts make it easier to show comparisons and growth, relationship among the values and trends in data.</a:t>
            </a:r>
          </a:p>
          <a:p>
            <a:r>
              <a:rPr lang="en-IN" sz="3600" dirty="0"/>
              <a:t>Charts provide an accurate analysis of the information.</a:t>
            </a:r>
          </a:p>
        </p:txBody>
      </p:sp>
    </p:spTree>
    <p:extLst>
      <p:ext uri="{BB962C8B-B14F-4D97-AF65-F5344CB8AC3E}">
        <p14:creationId xmlns:p14="http://schemas.microsoft.com/office/powerpoint/2010/main" val="3815117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OUTCOME:</a:t>
            </a:r>
            <a:endParaRPr sz="2200" b="1" dirty="0">
              <a:solidFill>
                <a:srgbClr val="FF0000"/>
              </a:solidFill>
              <a:latin typeface="Arial"/>
              <a:ea typeface="Arial"/>
              <a:cs typeface="Arial"/>
              <a:sym typeface="Arial"/>
            </a:endParaRPr>
          </a:p>
        </p:txBody>
      </p:sp>
      <p:sp>
        <p:nvSpPr>
          <p:cNvPr id="92" name="Google Shape;92;p6"/>
          <p:cNvSpPr txBox="1"/>
          <p:nvPr/>
        </p:nvSpPr>
        <p:spPr>
          <a:xfrm>
            <a:off x="206188" y="1326654"/>
            <a:ext cx="11761693"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Students will come to know more about formatting </a:t>
            </a:r>
            <a:r>
              <a:rPr lang="en-US" sz="2400" b="1" dirty="0">
                <a:solidFill>
                  <a:srgbClr val="000000"/>
                </a:solidFill>
                <a:cs typeface="Calibri" pitchFamily="34" charset="0"/>
                <a:sym typeface="Arial"/>
              </a:rPr>
              <a:t>PowerPoint 2016</a:t>
            </a:r>
            <a:r>
              <a:rPr lang="en-US" sz="2400" b="1" dirty="0">
                <a:latin typeface="Calibri" pitchFamily="34" charset="0"/>
                <a:cs typeface="Calibri" pitchFamily="34" charset="0"/>
              </a:rPr>
              <a:t>.</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469560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4914</TotalTime>
  <Words>225</Words>
  <Application>Microsoft Office PowerPoint</Application>
  <PresentationFormat>Widescreen</PresentationFormat>
  <Paragraphs>28</Paragraphs>
  <Slides>10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DEEPIKA</dc:creator>
  <cp:lastModifiedBy>ADMIN</cp:lastModifiedBy>
  <cp:revision>118</cp:revision>
  <dcterms:created xsi:type="dcterms:W3CDTF">2020-09-28T18:48:47Z</dcterms:created>
  <dcterms:modified xsi:type="dcterms:W3CDTF">2022-01-02T10:04:35Z</dcterms:modified>
</cp:coreProperties>
</file>