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98" r:id="rId3"/>
    <p:sldId id="291" r:id="rId4"/>
    <p:sldId id="292" r:id="rId5"/>
    <p:sldId id="294" r:id="rId6"/>
    <p:sldId id="299"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343" autoAdjust="0"/>
  </p:normalViewPr>
  <p:slideViewPr>
    <p:cSldViewPr snapToGrid="0">
      <p:cViewPr varScale="1">
        <p:scale>
          <a:sx n="49" d="100"/>
          <a:sy n="49" d="100"/>
        </p:scale>
        <p:origin x="522"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4A06D9-0B65-49C3-8982-CCD177A5FC4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02571279-C4F4-43AC-A2AB-7F6DC4BD0B52}">
      <dgm:prSet phldrT="[Text]"/>
      <dgm:spPr/>
      <dgm:t>
        <a:bodyPr/>
        <a:lstStyle/>
        <a:p>
          <a:r>
            <a:rPr lang="en-IN" dirty="0"/>
            <a:t>Presentation Views</a:t>
          </a:r>
        </a:p>
      </dgm:t>
    </dgm:pt>
    <dgm:pt modelId="{67909109-1ADE-4A3F-A489-6AD1662FDA74}" type="parTrans" cxnId="{4F2C81EF-23A2-4153-A488-76491B9778D3}">
      <dgm:prSet/>
      <dgm:spPr/>
      <dgm:t>
        <a:bodyPr/>
        <a:lstStyle/>
        <a:p>
          <a:endParaRPr lang="en-IN"/>
        </a:p>
      </dgm:t>
    </dgm:pt>
    <dgm:pt modelId="{477475E0-E695-4594-BD91-4510CAF52186}" type="sibTrans" cxnId="{4F2C81EF-23A2-4153-A488-76491B9778D3}">
      <dgm:prSet/>
      <dgm:spPr/>
      <dgm:t>
        <a:bodyPr/>
        <a:lstStyle/>
        <a:p>
          <a:endParaRPr lang="en-IN"/>
        </a:p>
      </dgm:t>
    </dgm:pt>
    <dgm:pt modelId="{0FC4AC35-7CF2-4DA2-96B3-0A4E51CEE1DE}">
      <dgm:prSet phldrT="[Text]"/>
      <dgm:spPr/>
      <dgm:t>
        <a:bodyPr/>
        <a:lstStyle/>
        <a:p>
          <a:r>
            <a:rPr lang="en-IN" dirty="0"/>
            <a:t>1</a:t>
          </a:r>
        </a:p>
      </dgm:t>
    </dgm:pt>
    <dgm:pt modelId="{827C0AC4-5408-46F8-B6CA-ECB78515F21C}" type="parTrans" cxnId="{1B44D0E6-A11C-46CC-B7CA-3EBFD0B5A576}">
      <dgm:prSet/>
      <dgm:spPr/>
      <dgm:t>
        <a:bodyPr/>
        <a:lstStyle/>
        <a:p>
          <a:endParaRPr lang="en-IN"/>
        </a:p>
      </dgm:t>
    </dgm:pt>
    <dgm:pt modelId="{663495A7-E9A6-4545-BE0F-269C4BB8105B}" type="sibTrans" cxnId="{1B44D0E6-A11C-46CC-B7CA-3EBFD0B5A576}">
      <dgm:prSet/>
      <dgm:spPr/>
      <dgm:t>
        <a:bodyPr/>
        <a:lstStyle/>
        <a:p>
          <a:endParaRPr lang="en-IN"/>
        </a:p>
      </dgm:t>
    </dgm:pt>
    <dgm:pt modelId="{CFDE6AFC-1E0F-4584-BBC8-8CA1FA4BF84C}">
      <dgm:prSet phldrT="[Text]"/>
      <dgm:spPr/>
      <dgm:t>
        <a:bodyPr/>
        <a:lstStyle/>
        <a:p>
          <a:r>
            <a:rPr lang="en-IN" dirty="0"/>
            <a:t>2</a:t>
          </a:r>
        </a:p>
      </dgm:t>
    </dgm:pt>
    <dgm:pt modelId="{3E4965CA-85DD-4D0F-A694-88EF2DA85478}" type="parTrans" cxnId="{B6E52E18-F7CE-4D9B-83E9-59521A826A3C}">
      <dgm:prSet/>
      <dgm:spPr/>
      <dgm:t>
        <a:bodyPr/>
        <a:lstStyle/>
        <a:p>
          <a:endParaRPr lang="en-IN"/>
        </a:p>
      </dgm:t>
    </dgm:pt>
    <dgm:pt modelId="{1595C5EF-6EEB-4F6D-A949-E697C60E14C8}" type="sibTrans" cxnId="{B6E52E18-F7CE-4D9B-83E9-59521A826A3C}">
      <dgm:prSet/>
      <dgm:spPr/>
      <dgm:t>
        <a:bodyPr/>
        <a:lstStyle/>
        <a:p>
          <a:endParaRPr lang="en-IN"/>
        </a:p>
      </dgm:t>
    </dgm:pt>
    <dgm:pt modelId="{EBA3D15D-2329-48C9-AE06-1666EEEDE7D1}">
      <dgm:prSet phldrT="[Text]"/>
      <dgm:spPr/>
      <dgm:t>
        <a:bodyPr/>
        <a:lstStyle/>
        <a:p>
          <a:r>
            <a:rPr lang="en-IN" dirty="0"/>
            <a:t>3</a:t>
          </a:r>
        </a:p>
      </dgm:t>
    </dgm:pt>
    <dgm:pt modelId="{AD141C89-9087-49A4-AE96-FE3537F99E67}" type="parTrans" cxnId="{33D028FC-5142-4443-BB6C-178E1B128BA3}">
      <dgm:prSet/>
      <dgm:spPr/>
      <dgm:t>
        <a:bodyPr/>
        <a:lstStyle/>
        <a:p>
          <a:endParaRPr lang="en-IN"/>
        </a:p>
      </dgm:t>
    </dgm:pt>
    <dgm:pt modelId="{78901B18-7C45-4763-9FCC-5D43968AAAC6}" type="sibTrans" cxnId="{33D028FC-5142-4443-BB6C-178E1B128BA3}">
      <dgm:prSet/>
      <dgm:spPr/>
      <dgm:t>
        <a:bodyPr/>
        <a:lstStyle/>
        <a:p>
          <a:endParaRPr lang="en-IN"/>
        </a:p>
      </dgm:t>
    </dgm:pt>
    <dgm:pt modelId="{57E0421A-8FB8-47D2-9D64-280E4FE67D3D}">
      <dgm:prSet/>
      <dgm:spPr/>
      <dgm:t>
        <a:bodyPr/>
        <a:lstStyle/>
        <a:p>
          <a:r>
            <a:rPr lang="en-IN" dirty="0"/>
            <a:t>4</a:t>
          </a:r>
        </a:p>
      </dgm:t>
    </dgm:pt>
    <dgm:pt modelId="{A23F6B10-6453-4C8C-868F-8C213E846BA3}" type="parTrans" cxnId="{25B2DF78-E4A3-4EE3-8D03-7B0CCDB3E17A}">
      <dgm:prSet/>
      <dgm:spPr/>
    </dgm:pt>
    <dgm:pt modelId="{01D3AB71-51BB-451E-BA91-92918B8774A1}" type="sibTrans" cxnId="{25B2DF78-E4A3-4EE3-8D03-7B0CCDB3E17A}">
      <dgm:prSet/>
      <dgm:spPr/>
    </dgm:pt>
    <dgm:pt modelId="{11ECA9A6-ADBC-4788-9256-F58318A35A32}">
      <dgm:prSet/>
      <dgm:spPr/>
      <dgm:t>
        <a:bodyPr/>
        <a:lstStyle/>
        <a:p>
          <a:r>
            <a:rPr lang="en-IN" dirty="0"/>
            <a:t>5</a:t>
          </a:r>
        </a:p>
      </dgm:t>
    </dgm:pt>
    <dgm:pt modelId="{996D8C30-D1D4-4B80-B311-5A0F5580FC39}" type="parTrans" cxnId="{7777EAA5-BEFD-4941-98E1-CD1422DBE3EB}">
      <dgm:prSet/>
      <dgm:spPr/>
    </dgm:pt>
    <dgm:pt modelId="{962D04F4-2341-4D2B-81A2-993B2EAC14B8}" type="sibTrans" cxnId="{7777EAA5-BEFD-4941-98E1-CD1422DBE3EB}">
      <dgm:prSet/>
      <dgm:spPr/>
    </dgm:pt>
    <dgm:pt modelId="{14E1720A-D9D7-4388-B0D8-84A42B4D505F}" type="pres">
      <dgm:prSet presAssocID="{F54A06D9-0B65-49C3-8982-CCD177A5FC46}" presName="hierChild1" presStyleCnt="0">
        <dgm:presLayoutVars>
          <dgm:chPref val="1"/>
          <dgm:dir/>
          <dgm:animOne val="branch"/>
          <dgm:animLvl val="lvl"/>
          <dgm:resizeHandles/>
        </dgm:presLayoutVars>
      </dgm:prSet>
      <dgm:spPr/>
    </dgm:pt>
    <dgm:pt modelId="{E4597984-FF17-496B-ABA9-67243BA902BE}" type="pres">
      <dgm:prSet presAssocID="{02571279-C4F4-43AC-A2AB-7F6DC4BD0B52}" presName="hierRoot1" presStyleCnt="0"/>
      <dgm:spPr/>
    </dgm:pt>
    <dgm:pt modelId="{F5CC7919-44DE-4DAE-A473-455185A0712A}" type="pres">
      <dgm:prSet presAssocID="{02571279-C4F4-43AC-A2AB-7F6DC4BD0B52}" presName="composite" presStyleCnt="0"/>
      <dgm:spPr/>
    </dgm:pt>
    <dgm:pt modelId="{02A92C1C-D3F4-44E9-9F3E-4232826E31FB}" type="pres">
      <dgm:prSet presAssocID="{02571279-C4F4-43AC-A2AB-7F6DC4BD0B52}" presName="background" presStyleLbl="node0" presStyleIdx="0" presStyleCnt="1"/>
      <dgm:spPr/>
    </dgm:pt>
    <dgm:pt modelId="{D98F10BD-AA32-411A-A8D4-F2DB44AF1915}" type="pres">
      <dgm:prSet presAssocID="{02571279-C4F4-43AC-A2AB-7F6DC4BD0B52}" presName="text" presStyleLbl="fgAcc0" presStyleIdx="0" presStyleCnt="1">
        <dgm:presLayoutVars>
          <dgm:chPref val="3"/>
        </dgm:presLayoutVars>
      </dgm:prSet>
      <dgm:spPr/>
    </dgm:pt>
    <dgm:pt modelId="{ABFB1CFD-1402-46B8-9CBD-111CC3C989BD}" type="pres">
      <dgm:prSet presAssocID="{02571279-C4F4-43AC-A2AB-7F6DC4BD0B52}" presName="hierChild2" presStyleCnt="0"/>
      <dgm:spPr/>
    </dgm:pt>
    <dgm:pt modelId="{80897CED-0E4B-4BB0-A70A-BC5709E393AA}" type="pres">
      <dgm:prSet presAssocID="{827C0AC4-5408-46F8-B6CA-ECB78515F21C}" presName="Name10" presStyleLbl="parChTrans1D2" presStyleIdx="0" presStyleCnt="5"/>
      <dgm:spPr/>
    </dgm:pt>
    <dgm:pt modelId="{91F2A85D-1250-4CB1-9162-A45E4BCCEE35}" type="pres">
      <dgm:prSet presAssocID="{0FC4AC35-7CF2-4DA2-96B3-0A4E51CEE1DE}" presName="hierRoot2" presStyleCnt="0"/>
      <dgm:spPr/>
    </dgm:pt>
    <dgm:pt modelId="{BB935A21-88B2-4974-9ED5-2DA6039ED10D}" type="pres">
      <dgm:prSet presAssocID="{0FC4AC35-7CF2-4DA2-96B3-0A4E51CEE1DE}" presName="composite2" presStyleCnt="0"/>
      <dgm:spPr/>
    </dgm:pt>
    <dgm:pt modelId="{7D69AC11-7F51-44B4-8272-B81B130B9FDE}" type="pres">
      <dgm:prSet presAssocID="{0FC4AC35-7CF2-4DA2-96B3-0A4E51CEE1DE}" presName="background2" presStyleLbl="node2" presStyleIdx="0" presStyleCnt="5"/>
      <dgm:spPr/>
    </dgm:pt>
    <dgm:pt modelId="{C01167EF-23A7-4F4F-9D77-B0F6C5C14F46}" type="pres">
      <dgm:prSet presAssocID="{0FC4AC35-7CF2-4DA2-96B3-0A4E51CEE1DE}" presName="text2" presStyleLbl="fgAcc2" presStyleIdx="0" presStyleCnt="5">
        <dgm:presLayoutVars>
          <dgm:chPref val="3"/>
        </dgm:presLayoutVars>
      </dgm:prSet>
      <dgm:spPr/>
    </dgm:pt>
    <dgm:pt modelId="{2572342B-8D50-4516-A816-C8D3CC11D735}" type="pres">
      <dgm:prSet presAssocID="{0FC4AC35-7CF2-4DA2-96B3-0A4E51CEE1DE}" presName="hierChild3" presStyleCnt="0"/>
      <dgm:spPr/>
    </dgm:pt>
    <dgm:pt modelId="{92C4189E-5E1F-4CFA-8964-FEE7CA7C11C9}" type="pres">
      <dgm:prSet presAssocID="{3E4965CA-85DD-4D0F-A694-88EF2DA85478}" presName="Name10" presStyleLbl="parChTrans1D2" presStyleIdx="1" presStyleCnt="5"/>
      <dgm:spPr/>
    </dgm:pt>
    <dgm:pt modelId="{A440662F-193F-4051-9720-98413C35CBD6}" type="pres">
      <dgm:prSet presAssocID="{CFDE6AFC-1E0F-4584-BBC8-8CA1FA4BF84C}" presName="hierRoot2" presStyleCnt="0"/>
      <dgm:spPr/>
    </dgm:pt>
    <dgm:pt modelId="{8B98AB14-C36B-4A69-8B42-D092E7FC8B0D}" type="pres">
      <dgm:prSet presAssocID="{CFDE6AFC-1E0F-4584-BBC8-8CA1FA4BF84C}" presName="composite2" presStyleCnt="0"/>
      <dgm:spPr/>
    </dgm:pt>
    <dgm:pt modelId="{1ADC9C55-A492-4C8A-8B32-6F253350999F}" type="pres">
      <dgm:prSet presAssocID="{CFDE6AFC-1E0F-4584-BBC8-8CA1FA4BF84C}" presName="background2" presStyleLbl="node2" presStyleIdx="1" presStyleCnt="5"/>
      <dgm:spPr/>
    </dgm:pt>
    <dgm:pt modelId="{D621A9F3-269F-4BDC-8E57-5F1EB89FE597}" type="pres">
      <dgm:prSet presAssocID="{CFDE6AFC-1E0F-4584-BBC8-8CA1FA4BF84C}" presName="text2" presStyleLbl="fgAcc2" presStyleIdx="1" presStyleCnt="5">
        <dgm:presLayoutVars>
          <dgm:chPref val="3"/>
        </dgm:presLayoutVars>
      </dgm:prSet>
      <dgm:spPr/>
    </dgm:pt>
    <dgm:pt modelId="{2129306E-5779-41E2-B102-D97107823F21}" type="pres">
      <dgm:prSet presAssocID="{CFDE6AFC-1E0F-4584-BBC8-8CA1FA4BF84C}" presName="hierChild3" presStyleCnt="0"/>
      <dgm:spPr/>
    </dgm:pt>
    <dgm:pt modelId="{C2EFCA9D-CDFC-4D4B-AE96-F886D47202EF}" type="pres">
      <dgm:prSet presAssocID="{AD141C89-9087-49A4-AE96-FE3537F99E67}" presName="Name10" presStyleLbl="parChTrans1D2" presStyleIdx="2" presStyleCnt="5"/>
      <dgm:spPr/>
    </dgm:pt>
    <dgm:pt modelId="{D01EF1BE-A01B-437D-8BF9-9D7F4B61D260}" type="pres">
      <dgm:prSet presAssocID="{EBA3D15D-2329-48C9-AE06-1666EEEDE7D1}" presName="hierRoot2" presStyleCnt="0"/>
      <dgm:spPr/>
    </dgm:pt>
    <dgm:pt modelId="{FD75794B-0C73-45DE-BADC-201DBEB4D68B}" type="pres">
      <dgm:prSet presAssocID="{EBA3D15D-2329-48C9-AE06-1666EEEDE7D1}" presName="composite2" presStyleCnt="0"/>
      <dgm:spPr/>
    </dgm:pt>
    <dgm:pt modelId="{E179B7FA-F937-436E-AA68-6EE2B802D56A}" type="pres">
      <dgm:prSet presAssocID="{EBA3D15D-2329-48C9-AE06-1666EEEDE7D1}" presName="background2" presStyleLbl="node2" presStyleIdx="2" presStyleCnt="5"/>
      <dgm:spPr/>
    </dgm:pt>
    <dgm:pt modelId="{BF43AF68-97FC-42D3-A331-A5EE77A61302}" type="pres">
      <dgm:prSet presAssocID="{EBA3D15D-2329-48C9-AE06-1666EEEDE7D1}" presName="text2" presStyleLbl="fgAcc2" presStyleIdx="2" presStyleCnt="5">
        <dgm:presLayoutVars>
          <dgm:chPref val="3"/>
        </dgm:presLayoutVars>
      </dgm:prSet>
      <dgm:spPr/>
    </dgm:pt>
    <dgm:pt modelId="{7F105279-35FA-40F7-A912-8E4733767613}" type="pres">
      <dgm:prSet presAssocID="{EBA3D15D-2329-48C9-AE06-1666EEEDE7D1}" presName="hierChild3" presStyleCnt="0"/>
      <dgm:spPr/>
    </dgm:pt>
    <dgm:pt modelId="{F232E4D2-108D-486E-BD49-6FA494A12FFB}" type="pres">
      <dgm:prSet presAssocID="{A23F6B10-6453-4C8C-868F-8C213E846BA3}" presName="Name10" presStyleLbl="parChTrans1D2" presStyleIdx="3" presStyleCnt="5"/>
      <dgm:spPr/>
    </dgm:pt>
    <dgm:pt modelId="{1EA38D2A-1AAA-4D6A-9BFD-6A402F2C1B2B}" type="pres">
      <dgm:prSet presAssocID="{57E0421A-8FB8-47D2-9D64-280E4FE67D3D}" presName="hierRoot2" presStyleCnt="0"/>
      <dgm:spPr/>
    </dgm:pt>
    <dgm:pt modelId="{6242EB09-9684-4822-8038-A023AC843A59}" type="pres">
      <dgm:prSet presAssocID="{57E0421A-8FB8-47D2-9D64-280E4FE67D3D}" presName="composite2" presStyleCnt="0"/>
      <dgm:spPr/>
    </dgm:pt>
    <dgm:pt modelId="{A3EAE553-9303-4D05-A491-8F58D8B2D3DD}" type="pres">
      <dgm:prSet presAssocID="{57E0421A-8FB8-47D2-9D64-280E4FE67D3D}" presName="background2" presStyleLbl="node2" presStyleIdx="3" presStyleCnt="5"/>
      <dgm:spPr/>
    </dgm:pt>
    <dgm:pt modelId="{D35E439E-9FA7-4029-9D1B-F0F3CD95528C}" type="pres">
      <dgm:prSet presAssocID="{57E0421A-8FB8-47D2-9D64-280E4FE67D3D}" presName="text2" presStyleLbl="fgAcc2" presStyleIdx="3" presStyleCnt="5" custLinFactNeighborX="-3437">
        <dgm:presLayoutVars>
          <dgm:chPref val="3"/>
        </dgm:presLayoutVars>
      </dgm:prSet>
      <dgm:spPr/>
    </dgm:pt>
    <dgm:pt modelId="{1ED58789-2CB2-40A3-B20C-3AA020B05D66}" type="pres">
      <dgm:prSet presAssocID="{57E0421A-8FB8-47D2-9D64-280E4FE67D3D}" presName="hierChild3" presStyleCnt="0"/>
      <dgm:spPr/>
    </dgm:pt>
    <dgm:pt modelId="{5FE1830F-7E2A-4EB0-B2C8-DD8DF395944C}" type="pres">
      <dgm:prSet presAssocID="{996D8C30-D1D4-4B80-B311-5A0F5580FC39}" presName="Name10" presStyleLbl="parChTrans1D2" presStyleIdx="4" presStyleCnt="5"/>
      <dgm:spPr/>
    </dgm:pt>
    <dgm:pt modelId="{1D21BDAC-354B-44B5-80C3-6B64B99B3E44}" type="pres">
      <dgm:prSet presAssocID="{11ECA9A6-ADBC-4788-9256-F58318A35A32}" presName="hierRoot2" presStyleCnt="0"/>
      <dgm:spPr/>
    </dgm:pt>
    <dgm:pt modelId="{9FABD629-4E03-4F87-B116-68A2ECFC5CB7}" type="pres">
      <dgm:prSet presAssocID="{11ECA9A6-ADBC-4788-9256-F58318A35A32}" presName="composite2" presStyleCnt="0"/>
      <dgm:spPr/>
    </dgm:pt>
    <dgm:pt modelId="{B0F0E963-4DC1-4387-9C2F-AA4142D94BF1}" type="pres">
      <dgm:prSet presAssocID="{11ECA9A6-ADBC-4788-9256-F58318A35A32}" presName="background2" presStyleLbl="node2" presStyleIdx="4" presStyleCnt="5"/>
      <dgm:spPr/>
    </dgm:pt>
    <dgm:pt modelId="{5C73E7CE-4179-47F1-ABBE-621035098C31}" type="pres">
      <dgm:prSet presAssocID="{11ECA9A6-ADBC-4788-9256-F58318A35A32}" presName="text2" presStyleLbl="fgAcc2" presStyleIdx="4" presStyleCnt="5">
        <dgm:presLayoutVars>
          <dgm:chPref val="3"/>
        </dgm:presLayoutVars>
      </dgm:prSet>
      <dgm:spPr/>
    </dgm:pt>
    <dgm:pt modelId="{0B781A3D-86FC-4CF8-8F69-AA4B79AC99DA}" type="pres">
      <dgm:prSet presAssocID="{11ECA9A6-ADBC-4788-9256-F58318A35A32}" presName="hierChild3" presStyleCnt="0"/>
      <dgm:spPr/>
    </dgm:pt>
  </dgm:ptLst>
  <dgm:cxnLst>
    <dgm:cxn modelId="{9610CC09-D69E-4571-984E-54EF80686DA6}" type="presOf" srcId="{F54A06D9-0B65-49C3-8982-CCD177A5FC46}" destId="{14E1720A-D9D7-4388-B0D8-84A42B4D505F}" srcOrd="0" destOrd="0" presId="urn:microsoft.com/office/officeart/2005/8/layout/hierarchy1"/>
    <dgm:cxn modelId="{B6E52E18-F7CE-4D9B-83E9-59521A826A3C}" srcId="{02571279-C4F4-43AC-A2AB-7F6DC4BD0B52}" destId="{CFDE6AFC-1E0F-4584-BBC8-8CA1FA4BF84C}" srcOrd="1" destOrd="0" parTransId="{3E4965CA-85DD-4D0F-A694-88EF2DA85478}" sibTransId="{1595C5EF-6EEB-4F6D-A949-E697C60E14C8}"/>
    <dgm:cxn modelId="{3CF15A6E-EE7E-4C08-8639-22125FE0CB3D}" type="presOf" srcId="{11ECA9A6-ADBC-4788-9256-F58318A35A32}" destId="{5C73E7CE-4179-47F1-ABBE-621035098C31}" srcOrd="0" destOrd="0" presId="urn:microsoft.com/office/officeart/2005/8/layout/hierarchy1"/>
    <dgm:cxn modelId="{25B2DF78-E4A3-4EE3-8D03-7B0CCDB3E17A}" srcId="{02571279-C4F4-43AC-A2AB-7F6DC4BD0B52}" destId="{57E0421A-8FB8-47D2-9D64-280E4FE67D3D}" srcOrd="3" destOrd="0" parTransId="{A23F6B10-6453-4C8C-868F-8C213E846BA3}" sibTransId="{01D3AB71-51BB-451E-BA91-92918B8774A1}"/>
    <dgm:cxn modelId="{EAFA7882-5F55-4945-A136-C16FC468B2C6}" type="presOf" srcId="{02571279-C4F4-43AC-A2AB-7F6DC4BD0B52}" destId="{D98F10BD-AA32-411A-A8D4-F2DB44AF1915}" srcOrd="0" destOrd="0" presId="urn:microsoft.com/office/officeart/2005/8/layout/hierarchy1"/>
    <dgm:cxn modelId="{D41F0196-0ACB-4497-9436-1298CC4CF076}" type="presOf" srcId="{CFDE6AFC-1E0F-4584-BBC8-8CA1FA4BF84C}" destId="{D621A9F3-269F-4BDC-8E57-5F1EB89FE597}" srcOrd="0" destOrd="0" presId="urn:microsoft.com/office/officeart/2005/8/layout/hierarchy1"/>
    <dgm:cxn modelId="{54D0E596-79BE-45A9-9EF7-AB587B55650D}" type="presOf" srcId="{57E0421A-8FB8-47D2-9D64-280E4FE67D3D}" destId="{D35E439E-9FA7-4029-9D1B-F0F3CD95528C}" srcOrd="0" destOrd="0" presId="urn:microsoft.com/office/officeart/2005/8/layout/hierarchy1"/>
    <dgm:cxn modelId="{E68808A1-70A5-4994-A0E2-1BF6ED7A88AA}" type="presOf" srcId="{827C0AC4-5408-46F8-B6CA-ECB78515F21C}" destId="{80897CED-0E4B-4BB0-A70A-BC5709E393AA}" srcOrd="0" destOrd="0" presId="urn:microsoft.com/office/officeart/2005/8/layout/hierarchy1"/>
    <dgm:cxn modelId="{7777EAA5-BEFD-4941-98E1-CD1422DBE3EB}" srcId="{02571279-C4F4-43AC-A2AB-7F6DC4BD0B52}" destId="{11ECA9A6-ADBC-4788-9256-F58318A35A32}" srcOrd="4" destOrd="0" parTransId="{996D8C30-D1D4-4B80-B311-5A0F5580FC39}" sibTransId="{962D04F4-2341-4D2B-81A2-993B2EAC14B8}"/>
    <dgm:cxn modelId="{0DF53CC6-2945-46F9-9AAF-ACD3FB2909C1}" type="presOf" srcId="{0FC4AC35-7CF2-4DA2-96B3-0A4E51CEE1DE}" destId="{C01167EF-23A7-4F4F-9D77-B0F6C5C14F46}" srcOrd="0" destOrd="0" presId="urn:microsoft.com/office/officeart/2005/8/layout/hierarchy1"/>
    <dgm:cxn modelId="{60003AD1-5B4A-4432-B316-D829FD6D540B}" type="presOf" srcId="{A23F6B10-6453-4C8C-868F-8C213E846BA3}" destId="{F232E4D2-108D-486E-BD49-6FA494A12FFB}" srcOrd="0" destOrd="0" presId="urn:microsoft.com/office/officeart/2005/8/layout/hierarchy1"/>
    <dgm:cxn modelId="{1B44D0E6-A11C-46CC-B7CA-3EBFD0B5A576}" srcId="{02571279-C4F4-43AC-A2AB-7F6DC4BD0B52}" destId="{0FC4AC35-7CF2-4DA2-96B3-0A4E51CEE1DE}" srcOrd="0" destOrd="0" parTransId="{827C0AC4-5408-46F8-B6CA-ECB78515F21C}" sibTransId="{663495A7-E9A6-4545-BE0F-269C4BB8105B}"/>
    <dgm:cxn modelId="{F1901AEC-DCE2-4C8E-BC70-C3C1237E5F62}" type="presOf" srcId="{AD141C89-9087-49A4-AE96-FE3537F99E67}" destId="{C2EFCA9D-CDFC-4D4B-AE96-F886D47202EF}" srcOrd="0" destOrd="0" presId="urn:microsoft.com/office/officeart/2005/8/layout/hierarchy1"/>
    <dgm:cxn modelId="{4F2C81EF-23A2-4153-A488-76491B9778D3}" srcId="{F54A06D9-0B65-49C3-8982-CCD177A5FC46}" destId="{02571279-C4F4-43AC-A2AB-7F6DC4BD0B52}" srcOrd="0" destOrd="0" parTransId="{67909109-1ADE-4A3F-A489-6AD1662FDA74}" sibTransId="{477475E0-E695-4594-BD91-4510CAF52186}"/>
    <dgm:cxn modelId="{49369AF6-749C-40C5-A5E3-07711CA3B05C}" type="presOf" srcId="{EBA3D15D-2329-48C9-AE06-1666EEEDE7D1}" destId="{BF43AF68-97FC-42D3-A331-A5EE77A61302}" srcOrd="0" destOrd="0" presId="urn:microsoft.com/office/officeart/2005/8/layout/hierarchy1"/>
    <dgm:cxn modelId="{B09D0AF8-0075-478B-AEF1-1F12157EDD13}" type="presOf" srcId="{3E4965CA-85DD-4D0F-A694-88EF2DA85478}" destId="{92C4189E-5E1F-4CFA-8964-FEE7CA7C11C9}" srcOrd="0" destOrd="0" presId="urn:microsoft.com/office/officeart/2005/8/layout/hierarchy1"/>
    <dgm:cxn modelId="{1B7140F8-C325-4BE3-B740-3196A91D6F2E}" type="presOf" srcId="{996D8C30-D1D4-4B80-B311-5A0F5580FC39}" destId="{5FE1830F-7E2A-4EB0-B2C8-DD8DF395944C}" srcOrd="0" destOrd="0" presId="urn:microsoft.com/office/officeart/2005/8/layout/hierarchy1"/>
    <dgm:cxn modelId="{33D028FC-5142-4443-BB6C-178E1B128BA3}" srcId="{02571279-C4F4-43AC-A2AB-7F6DC4BD0B52}" destId="{EBA3D15D-2329-48C9-AE06-1666EEEDE7D1}" srcOrd="2" destOrd="0" parTransId="{AD141C89-9087-49A4-AE96-FE3537F99E67}" sibTransId="{78901B18-7C45-4763-9FCC-5D43968AAAC6}"/>
    <dgm:cxn modelId="{A3CBA419-7768-443D-8E42-536AEABD1A42}" type="presParOf" srcId="{14E1720A-D9D7-4388-B0D8-84A42B4D505F}" destId="{E4597984-FF17-496B-ABA9-67243BA902BE}" srcOrd="0" destOrd="0" presId="urn:microsoft.com/office/officeart/2005/8/layout/hierarchy1"/>
    <dgm:cxn modelId="{03092753-A2E8-4683-8609-BEF40951F788}" type="presParOf" srcId="{E4597984-FF17-496B-ABA9-67243BA902BE}" destId="{F5CC7919-44DE-4DAE-A473-455185A0712A}" srcOrd="0" destOrd="0" presId="urn:microsoft.com/office/officeart/2005/8/layout/hierarchy1"/>
    <dgm:cxn modelId="{79004B01-60CC-43FC-8656-2FDFDBCDEAAB}" type="presParOf" srcId="{F5CC7919-44DE-4DAE-A473-455185A0712A}" destId="{02A92C1C-D3F4-44E9-9F3E-4232826E31FB}" srcOrd="0" destOrd="0" presId="urn:microsoft.com/office/officeart/2005/8/layout/hierarchy1"/>
    <dgm:cxn modelId="{9A58C93F-D34A-4B14-87EA-535BCB8E996B}" type="presParOf" srcId="{F5CC7919-44DE-4DAE-A473-455185A0712A}" destId="{D98F10BD-AA32-411A-A8D4-F2DB44AF1915}" srcOrd="1" destOrd="0" presId="urn:microsoft.com/office/officeart/2005/8/layout/hierarchy1"/>
    <dgm:cxn modelId="{B2A5E973-1808-45A5-AA9B-1EDE6C384112}" type="presParOf" srcId="{E4597984-FF17-496B-ABA9-67243BA902BE}" destId="{ABFB1CFD-1402-46B8-9CBD-111CC3C989BD}" srcOrd="1" destOrd="0" presId="urn:microsoft.com/office/officeart/2005/8/layout/hierarchy1"/>
    <dgm:cxn modelId="{2100E320-3956-4A72-B09D-38EA07B5C0FF}" type="presParOf" srcId="{ABFB1CFD-1402-46B8-9CBD-111CC3C989BD}" destId="{80897CED-0E4B-4BB0-A70A-BC5709E393AA}" srcOrd="0" destOrd="0" presId="urn:microsoft.com/office/officeart/2005/8/layout/hierarchy1"/>
    <dgm:cxn modelId="{B0CC0740-3351-405F-ABC1-BE8D5BA05BF4}" type="presParOf" srcId="{ABFB1CFD-1402-46B8-9CBD-111CC3C989BD}" destId="{91F2A85D-1250-4CB1-9162-A45E4BCCEE35}" srcOrd="1" destOrd="0" presId="urn:microsoft.com/office/officeart/2005/8/layout/hierarchy1"/>
    <dgm:cxn modelId="{C3F65E84-692A-4075-8D1E-55A357B4E44D}" type="presParOf" srcId="{91F2A85D-1250-4CB1-9162-A45E4BCCEE35}" destId="{BB935A21-88B2-4974-9ED5-2DA6039ED10D}" srcOrd="0" destOrd="0" presId="urn:microsoft.com/office/officeart/2005/8/layout/hierarchy1"/>
    <dgm:cxn modelId="{782E3D3C-58A0-4795-AC58-F28F6D09075E}" type="presParOf" srcId="{BB935A21-88B2-4974-9ED5-2DA6039ED10D}" destId="{7D69AC11-7F51-44B4-8272-B81B130B9FDE}" srcOrd="0" destOrd="0" presId="urn:microsoft.com/office/officeart/2005/8/layout/hierarchy1"/>
    <dgm:cxn modelId="{ADFE1403-314A-497B-A24C-89E03B19B57D}" type="presParOf" srcId="{BB935A21-88B2-4974-9ED5-2DA6039ED10D}" destId="{C01167EF-23A7-4F4F-9D77-B0F6C5C14F46}" srcOrd="1" destOrd="0" presId="urn:microsoft.com/office/officeart/2005/8/layout/hierarchy1"/>
    <dgm:cxn modelId="{8E06EF0C-5C79-4AE6-91BC-3AE1ABE3FF67}" type="presParOf" srcId="{91F2A85D-1250-4CB1-9162-A45E4BCCEE35}" destId="{2572342B-8D50-4516-A816-C8D3CC11D735}" srcOrd="1" destOrd="0" presId="urn:microsoft.com/office/officeart/2005/8/layout/hierarchy1"/>
    <dgm:cxn modelId="{C36905CC-A2EE-4EEB-A838-A1CA7D639898}" type="presParOf" srcId="{ABFB1CFD-1402-46B8-9CBD-111CC3C989BD}" destId="{92C4189E-5E1F-4CFA-8964-FEE7CA7C11C9}" srcOrd="2" destOrd="0" presId="urn:microsoft.com/office/officeart/2005/8/layout/hierarchy1"/>
    <dgm:cxn modelId="{7D62FD48-B8E4-40F9-87A6-3BCC29C30010}" type="presParOf" srcId="{ABFB1CFD-1402-46B8-9CBD-111CC3C989BD}" destId="{A440662F-193F-4051-9720-98413C35CBD6}" srcOrd="3" destOrd="0" presId="urn:microsoft.com/office/officeart/2005/8/layout/hierarchy1"/>
    <dgm:cxn modelId="{5C9DD5D7-453B-4712-8EA6-AE5A920E79D1}" type="presParOf" srcId="{A440662F-193F-4051-9720-98413C35CBD6}" destId="{8B98AB14-C36B-4A69-8B42-D092E7FC8B0D}" srcOrd="0" destOrd="0" presId="urn:microsoft.com/office/officeart/2005/8/layout/hierarchy1"/>
    <dgm:cxn modelId="{9EEF12EA-E6FB-47C7-9955-952B8F608345}" type="presParOf" srcId="{8B98AB14-C36B-4A69-8B42-D092E7FC8B0D}" destId="{1ADC9C55-A492-4C8A-8B32-6F253350999F}" srcOrd="0" destOrd="0" presId="urn:microsoft.com/office/officeart/2005/8/layout/hierarchy1"/>
    <dgm:cxn modelId="{CA2FCE4E-15A5-461E-AACA-5322BCF88A1F}" type="presParOf" srcId="{8B98AB14-C36B-4A69-8B42-D092E7FC8B0D}" destId="{D621A9F3-269F-4BDC-8E57-5F1EB89FE597}" srcOrd="1" destOrd="0" presId="urn:microsoft.com/office/officeart/2005/8/layout/hierarchy1"/>
    <dgm:cxn modelId="{B5ECCA94-0F90-4CD0-9084-D3ACDF845EC4}" type="presParOf" srcId="{A440662F-193F-4051-9720-98413C35CBD6}" destId="{2129306E-5779-41E2-B102-D97107823F21}" srcOrd="1" destOrd="0" presId="urn:microsoft.com/office/officeart/2005/8/layout/hierarchy1"/>
    <dgm:cxn modelId="{F3AEB974-7CF1-45D6-98B5-649876853CB3}" type="presParOf" srcId="{ABFB1CFD-1402-46B8-9CBD-111CC3C989BD}" destId="{C2EFCA9D-CDFC-4D4B-AE96-F886D47202EF}" srcOrd="4" destOrd="0" presId="urn:microsoft.com/office/officeart/2005/8/layout/hierarchy1"/>
    <dgm:cxn modelId="{21F22820-50F0-4E84-9614-2EBF5DB4D825}" type="presParOf" srcId="{ABFB1CFD-1402-46B8-9CBD-111CC3C989BD}" destId="{D01EF1BE-A01B-437D-8BF9-9D7F4B61D260}" srcOrd="5" destOrd="0" presId="urn:microsoft.com/office/officeart/2005/8/layout/hierarchy1"/>
    <dgm:cxn modelId="{BB776075-E785-4D36-8726-4C6B5381AEB3}" type="presParOf" srcId="{D01EF1BE-A01B-437D-8BF9-9D7F4B61D260}" destId="{FD75794B-0C73-45DE-BADC-201DBEB4D68B}" srcOrd="0" destOrd="0" presId="urn:microsoft.com/office/officeart/2005/8/layout/hierarchy1"/>
    <dgm:cxn modelId="{BE8FA163-B387-4DBA-8A67-967201C207F1}" type="presParOf" srcId="{FD75794B-0C73-45DE-BADC-201DBEB4D68B}" destId="{E179B7FA-F937-436E-AA68-6EE2B802D56A}" srcOrd="0" destOrd="0" presId="urn:microsoft.com/office/officeart/2005/8/layout/hierarchy1"/>
    <dgm:cxn modelId="{57A36FD5-C4EB-4507-A10C-D3A4530AEE40}" type="presParOf" srcId="{FD75794B-0C73-45DE-BADC-201DBEB4D68B}" destId="{BF43AF68-97FC-42D3-A331-A5EE77A61302}" srcOrd="1" destOrd="0" presId="urn:microsoft.com/office/officeart/2005/8/layout/hierarchy1"/>
    <dgm:cxn modelId="{685A33CB-77EB-4B77-96A4-3513A7F17460}" type="presParOf" srcId="{D01EF1BE-A01B-437D-8BF9-9D7F4B61D260}" destId="{7F105279-35FA-40F7-A912-8E4733767613}" srcOrd="1" destOrd="0" presId="urn:microsoft.com/office/officeart/2005/8/layout/hierarchy1"/>
    <dgm:cxn modelId="{815D4F7B-6C37-4DDF-BD05-BD553AD5B083}" type="presParOf" srcId="{ABFB1CFD-1402-46B8-9CBD-111CC3C989BD}" destId="{F232E4D2-108D-486E-BD49-6FA494A12FFB}" srcOrd="6" destOrd="0" presId="urn:microsoft.com/office/officeart/2005/8/layout/hierarchy1"/>
    <dgm:cxn modelId="{BBAD05DC-E935-41BF-9D0E-2327A7F709BD}" type="presParOf" srcId="{ABFB1CFD-1402-46B8-9CBD-111CC3C989BD}" destId="{1EA38D2A-1AAA-4D6A-9BFD-6A402F2C1B2B}" srcOrd="7" destOrd="0" presId="urn:microsoft.com/office/officeart/2005/8/layout/hierarchy1"/>
    <dgm:cxn modelId="{E18B6046-AABC-4E6A-A847-3694A1842E18}" type="presParOf" srcId="{1EA38D2A-1AAA-4D6A-9BFD-6A402F2C1B2B}" destId="{6242EB09-9684-4822-8038-A023AC843A59}" srcOrd="0" destOrd="0" presId="urn:microsoft.com/office/officeart/2005/8/layout/hierarchy1"/>
    <dgm:cxn modelId="{2A757F2E-2559-4D37-AAA9-F98F6C6F6273}" type="presParOf" srcId="{6242EB09-9684-4822-8038-A023AC843A59}" destId="{A3EAE553-9303-4D05-A491-8F58D8B2D3DD}" srcOrd="0" destOrd="0" presId="urn:microsoft.com/office/officeart/2005/8/layout/hierarchy1"/>
    <dgm:cxn modelId="{472BD9A6-A8B7-46CD-81E1-239631C29443}" type="presParOf" srcId="{6242EB09-9684-4822-8038-A023AC843A59}" destId="{D35E439E-9FA7-4029-9D1B-F0F3CD95528C}" srcOrd="1" destOrd="0" presId="urn:microsoft.com/office/officeart/2005/8/layout/hierarchy1"/>
    <dgm:cxn modelId="{1799A992-C2D9-4FCB-98BB-446C51BF9A55}" type="presParOf" srcId="{1EA38D2A-1AAA-4D6A-9BFD-6A402F2C1B2B}" destId="{1ED58789-2CB2-40A3-B20C-3AA020B05D66}" srcOrd="1" destOrd="0" presId="urn:microsoft.com/office/officeart/2005/8/layout/hierarchy1"/>
    <dgm:cxn modelId="{182FC7FA-DBFB-4E70-9360-ADADC5C57CF0}" type="presParOf" srcId="{ABFB1CFD-1402-46B8-9CBD-111CC3C989BD}" destId="{5FE1830F-7E2A-4EB0-B2C8-DD8DF395944C}" srcOrd="8" destOrd="0" presId="urn:microsoft.com/office/officeart/2005/8/layout/hierarchy1"/>
    <dgm:cxn modelId="{6211A1E7-621E-472F-95E6-806F5EF7FFC9}" type="presParOf" srcId="{ABFB1CFD-1402-46B8-9CBD-111CC3C989BD}" destId="{1D21BDAC-354B-44B5-80C3-6B64B99B3E44}" srcOrd="9" destOrd="0" presId="urn:microsoft.com/office/officeart/2005/8/layout/hierarchy1"/>
    <dgm:cxn modelId="{346D6D0A-7D95-4D84-9EC8-7372291311A1}" type="presParOf" srcId="{1D21BDAC-354B-44B5-80C3-6B64B99B3E44}" destId="{9FABD629-4E03-4F87-B116-68A2ECFC5CB7}" srcOrd="0" destOrd="0" presId="urn:microsoft.com/office/officeart/2005/8/layout/hierarchy1"/>
    <dgm:cxn modelId="{E27C72A1-42FF-4E89-ACD3-8CF05E75A0BF}" type="presParOf" srcId="{9FABD629-4E03-4F87-B116-68A2ECFC5CB7}" destId="{B0F0E963-4DC1-4387-9C2F-AA4142D94BF1}" srcOrd="0" destOrd="0" presId="urn:microsoft.com/office/officeart/2005/8/layout/hierarchy1"/>
    <dgm:cxn modelId="{B5BDE3A5-E0E1-4518-822C-328585A8A773}" type="presParOf" srcId="{9FABD629-4E03-4F87-B116-68A2ECFC5CB7}" destId="{5C73E7CE-4179-47F1-ABBE-621035098C31}" srcOrd="1" destOrd="0" presId="urn:microsoft.com/office/officeart/2005/8/layout/hierarchy1"/>
    <dgm:cxn modelId="{408ECAFB-4AD3-44BA-9376-0F967D8DF31F}" type="presParOf" srcId="{1D21BDAC-354B-44B5-80C3-6B64B99B3E44}" destId="{0B781A3D-86FC-4CF8-8F69-AA4B79AC99D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E1830F-7E2A-4EB0-B2C8-DD8DF395944C}">
      <dsp:nvSpPr>
        <dsp:cNvPr id="0" name=""/>
        <dsp:cNvSpPr/>
      </dsp:nvSpPr>
      <dsp:spPr>
        <a:xfrm>
          <a:off x="5726877" y="2812009"/>
          <a:ext cx="4751077" cy="565270"/>
        </a:xfrm>
        <a:custGeom>
          <a:avLst/>
          <a:gdLst/>
          <a:ahLst/>
          <a:cxnLst/>
          <a:rect l="0" t="0" r="0" b="0"/>
          <a:pathLst>
            <a:path>
              <a:moveTo>
                <a:pt x="0" y="0"/>
              </a:moveTo>
              <a:lnTo>
                <a:pt x="0" y="385215"/>
              </a:lnTo>
              <a:lnTo>
                <a:pt x="4751077" y="385215"/>
              </a:lnTo>
              <a:lnTo>
                <a:pt x="4751077" y="5652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32E4D2-108D-486E-BD49-6FA494A12FFB}">
      <dsp:nvSpPr>
        <dsp:cNvPr id="0" name=""/>
        <dsp:cNvSpPr/>
      </dsp:nvSpPr>
      <dsp:spPr>
        <a:xfrm>
          <a:off x="5726877" y="2812009"/>
          <a:ext cx="2308736" cy="565270"/>
        </a:xfrm>
        <a:custGeom>
          <a:avLst/>
          <a:gdLst/>
          <a:ahLst/>
          <a:cxnLst/>
          <a:rect l="0" t="0" r="0" b="0"/>
          <a:pathLst>
            <a:path>
              <a:moveTo>
                <a:pt x="0" y="0"/>
              </a:moveTo>
              <a:lnTo>
                <a:pt x="0" y="385215"/>
              </a:lnTo>
              <a:lnTo>
                <a:pt x="2308736" y="385215"/>
              </a:lnTo>
              <a:lnTo>
                <a:pt x="2308736" y="5652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EFCA9D-CDFC-4D4B-AE96-F886D47202EF}">
      <dsp:nvSpPr>
        <dsp:cNvPr id="0" name=""/>
        <dsp:cNvSpPr/>
      </dsp:nvSpPr>
      <dsp:spPr>
        <a:xfrm>
          <a:off x="5681157" y="2812009"/>
          <a:ext cx="91440" cy="565270"/>
        </a:xfrm>
        <a:custGeom>
          <a:avLst/>
          <a:gdLst/>
          <a:ahLst/>
          <a:cxnLst/>
          <a:rect l="0" t="0" r="0" b="0"/>
          <a:pathLst>
            <a:path>
              <a:moveTo>
                <a:pt x="45720" y="0"/>
              </a:moveTo>
              <a:lnTo>
                <a:pt x="45720" y="5652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C4189E-5E1F-4CFA-8964-FEE7CA7C11C9}">
      <dsp:nvSpPr>
        <dsp:cNvPr id="0" name=""/>
        <dsp:cNvSpPr/>
      </dsp:nvSpPr>
      <dsp:spPr>
        <a:xfrm>
          <a:off x="3351338" y="2812009"/>
          <a:ext cx="2375538" cy="565270"/>
        </a:xfrm>
        <a:custGeom>
          <a:avLst/>
          <a:gdLst/>
          <a:ahLst/>
          <a:cxnLst/>
          <a:rect l="0" t="0" r="0" b="0"/>
          <a:pathLst>
            <a:path>
              <a:moveTo>
                <a:pt x="2375538" y="0"/>
              </a:moveTo>
              <a:lnTo>
                <a:pt x="2375538" y="385215"/>
              </a:lnTo>
              <a:lnTo>
                <a:pt x="0" y="385215"/>
              </a:lnTo>
              <a:lnTo>
                <a:pt x="0" y="5652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897CED-0E4B-4BB0-A70A-BC5709E393AA}">
      <dsp:nvSpPr>
        <dsp:cNvPr id="0" name=""/>
        <dsp:cNvSpPr/>
      </dsp:nvSpPr>
      <dsp:spPr>
        <a:xfrm>
          <a:off x="975799" y="2812009"/>
          <a:ext cx="4751077" cy="565270"/>
        </a:xfrm>
        <a:custGeom>
          <a:avLst/>
          <a:gdLst/>
          <a:ahLst/>
          <a:cxnLst/>
          <a:rect l="0" t="0" r="0" b="0"/>
          <a:pathLst>
            <a:path>
              <a:moveTo>
                <a:pt x="4751077" y="0"/>
              </a:moveTo>
              <a:lnTo>
                <a:pt x="4751077" y="385215"/>
              </a:lnTo>
              <a:lnTo>
                <a:pt x="0" y="385215"/>
              </a:lnTo>
              <a:lnTo>
                <a:pt x="0" y="5652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A92C1C-D3F4-44E9-9F3E-4232826E31FB}">
      <dsp:nvSpPr>
        <dsp:cNvPr id="0" name=""/>
        <dsp:cNvSpPr/>
      </dsp:nvSpPr>
      <dsp:spPr>
        <a:xfrm>
          <a:off x="4755066" y="1577809"/>
          <a:ext cx="1943622" cy="1234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8F10BD-AA32-411A-A8D4-F2DB44AF1915}">
      <dsp:nvSpPr>
        <dsp:cNvPr id="0" name=""/>
        <dsp:cNvSpPr/>
      </dsp:nvSpPr>
      <dsp:spPr>
        <a:xfrm>
          <a:off x="4971024" y="1782969"/>
          <a:ext cx="1943622" cy="1234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N" sz="2500" kern="1200" dirty="0"/>
            <a:t>Presentation Views</a:t>
          </a:r>
        </a:p>
      </dsp:txBody>
      <dsp:txXfrm>
        <a:off x="5007172" y="1819117"/>
        <a:ext cx="1871326" cy="1161904"/>
      </dsp:txXfrm>
    </dsp:sp>
    <dsp:sp modelId="{7D69AC11-7F51-44B4-8272-B81B130B9FDE}">
      <dsp:nvSpPr>
        <dsp:cNvPr id="0" name=""/>
        <dsp:cNvSpPr/>
      </dsp:nvSpPr>
      <dsp:spPr>
        <a:xfrm>
          <a:off x="3988" y="3377280"/>
          <a:ext cx="1943622" cy="1234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1167EF-23A7-4F4F-9D77-B0F6C5C14F46}">
      <dsp:nvSpPr>
        <dsp:cNvPr id="0" name=""/>
        <dsp:cNvSpPr/>
      </dsp:nvSpPr>
      <dsp:spPr>
        <a:xfrm>
          <a:off x="219946" y="3582440"/>
          <a:ext cx="1943622" cy="1234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N" sz="2500" kern="1200" dirty="0"/>
            <a:t>1</a:t>
          </a:r>
        </a:p>
      </dsp:txBody>
      <dsp:txXfrm>
        <a:off x="256094" y="3618588"/>
        <a:ext cx="1871326" cy="1161904"/>
      </dsp:txXfrm>
    </dsp:sp>
    <dsp:sp modelId="{1ADC9C55-A492-4C8A-8B32-6F253350999F}">
      <dsp:nvSpPr>
        <dsp:cNvPr id="0" name=""/>
        <dsp:cNvSpPr/>
      </dsp:nvSpPr>
      <dsp:spPr>
        <a:xfrm>
          <a:off x="2379527" y="3377280"/>
          <a:ext cx="1943622" cy="1234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21A9F3-269F-4BDC-8E57-5F1EB89FE597}">
      <dsp:nvSpPr>
        <dsp:cNvPr id="0" name=""/>
        <dsp:cNvSpPr/>
      </dsp:nvSpPr>
      <dsp:spPr>
        <a:xfrm>
          <a:off x="2595485" y="3582440"/>
          <a:ext cx="1943622" cy="1234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N" sz="2500" kern="1200" dirty="0"/>
            <a:t>2</a:t>
          </a:r>
        </a:p>
      </dsp:txBody>
      <dsp:txXfrm>
        <a:off x="2631633" y="3618588"/>
        <a:ext cx="1871326" cy="1161904"/>
      </dsp:txXfrm>
    </dsp:sp>
    <dsp:sp modelId="{E179B7FA-F937-436E-AA68-6EE2B802D56A}">
      <dsp:nvSpPr>
        <dsp:cNvPr id="0" name=""/>
        <dsp:cNvSpPr/>
      </dsp:nvSpPr>
      <dsp:spPr>
        <a:xfrm>
          <a:off x="4755066" y="3377280"/>
          <a:ext cx="1943622" cy="1234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43AF68-97FC-42D3-A331-A5EE77A61302}">
      <dsp:nvSpPr>
        <dsp:cNvPr id="0" name=""/>
        <dsp:cNvSpPr/>
      </dsp:nvSpPr>
      <dsp:spPr>
        <a:xfrm>
          <a:off x="4971024" y="3582440"/>
          <a:ext cx="1943622" cy="1234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N" sz="2500" kern="1200" dirty="0"/>
            <a:t>3</a:t>
          </a:r>
        </a:p>
      </dsp:txBody>
      <dsp:txXfrm>
        <a:off x="5007172" y="3618588"/>
        <a:ext cx="1871326" cy="1161904"/>
      </dsp:txXfrm>
    </dsp:sp>
    <dsp:sp modelId="{A3EAE553-9303-4D05-A491-8F58D8B2D3DD}">
      <dsp:nvSpPr>
        <dsp:cNvPr id="0" name=""/>
        <dsp:cNvSpPr/>
      </dsp:nvSpPr>
      <dsp:spPr>
        <a:xfrm>
          <a:off x="7063802" y="3377280"/>
          <a:ext cx="1943622" cy="1234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5E439E-9FA7-4029-9D1B-F0F3CD95528C}">
      <dsp:nvSpPr>
        <dsp:cNvPr id="0" name=""/>
        <dsp:cNvSpPr/>
      </dsp:nvSpPr>
      <dsp:spPr>
        <a:xfrm>
          <a:off x="7279760" y="3582440"/>
          <a:ext cx="1943622" cy="1234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N" sz="2500" kern="1200" dirty="0"/>
            <a:t>4</a:t>
          </a:r>
        </a:p>
      </dsp:txBody>
      <dsp:txXfrm>
        <a:off x="7315908" y="3618588"/>
        <a:ext cx="1871326" cy="1161904"/>
      </dsp:txXfrm>
    </dsp:sp>
    <dsp:sp modelId="{B0F0E963-4DC1-4387-9C2F-AA4142D94BF1}">
      <dsp:nvSpPr>
        <dsp:cNvPr id="0" name=""/>
        <dsp:cNvSpPr/>
      </dsp:nvSpPr>
      <dsp:spPr>
        <a:xfrm>
          <a:off x="9506143" y="3377280"/>
          <a:ext cx="1943622" cy="1234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73E7CE-4179-47F1-ABBE-621035098C31}">
      <dsp:nvSpPr>
        <dsp:cNvPr id="0" name=""/>
        <dsp:cNvSpPr/>
      </dsp:nvSpPr>
      <dsp:spPr>
        <a:xfrm>
          <a:off x="9722101" y="3582440"/>
          <a:ext cx="1943622" cy="12342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IN" sz="2500" kern="1200" dirty="0"/>
            <a:t>5</a:t>
          </a:r>
        </a:p>
      </dsp:txBody>
      <dsp:txXfrm>
        <a:off x="9758249" y="3618588"/>
        <a:ext cx="1871326" cy="116190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3CCCB8-29FE-4E81-97D5-6D1737AA8291}" type="datetimeFigureOut">
              <a:rPr lang="en-US" smtClean="0"/>
              <a:pPr/>
              <a:t>12/22/2021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469594-D5E4-4760-B28A-5834C340DB66}" type="slidenum">
              <a:rPr lang="en-US" smtClean="0"/>
              <a:pPr/>
              <a:t>‹#›</a:t>
            </a:fld>
            <a:endParaRPr lang="en-US"/>
          </a:p>
        </p:txBody>
      </p:sp>
    </p:spTree>
    <p:extLst>
      <p:ext uri="{BB962C8B-B14F-4D97-AF65-F5344CB8AC3E}">
        <p14:creationId xmlns:p14="http://schemas.microsoft.com/office/powerpoint/2010/main" val="1647659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46589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8478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2193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79403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947043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451543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31901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58075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82442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65308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377428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25247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2701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12/22/2021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3416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9B784-9FC2-4BF9-BE6D-841D2DAA148A}" type="datetimeFigureOut">
              <a:rPr lang="en-US" smtClean="0"/>
              <a:pPr/>
              <a:t>12/22/2021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C38AB-BABD-44E5-BC05-C4BE49FCE6D4}" type="slidenum">
              <a:rPr lang="en-US" smtClean="0"/>
              <a:pPr/>
              <a:t>‹#›</a:t>
            </a:fld>
            <a:endParaRPr lang="en-US"/>
          </a:p>
        </p:txBody>
      </p:sp>
    </p:spTree>
    <p:extLst>
      <p:ext uri="{BB962C8B-B14F-4D97-AF65-F5344CB8AC3E}">
        <p14:creationId xmlns:p14="http://schemas.microsoft.com/office/powerpoint/2010/main" val="382576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sp>
        <p:nvSpPr>
          <p:cNvPr id="5" name="Google Shape;57;p13"/>
          <p:cNvSpPr txBox="1"/>
          <p:nvPr/>
        </p:nvSpPr>
        <p:spPr>
          <a:xfrm>
            <a:off x="0" y="3657600"/>
            <a:ext cx="12192000" cy="2133600"/>
          </a:xfrm>
          <a:prstGeom prst="rect">
            <a:avLst/>
          </a:prstGeom>
          <a:noFill/>
          <a:ln>
            <a:noFill/>
          </a:ln>
        </p:spPr>
        <p:txBody>
          <a:bodyPr spcFirstLastPara="1" wrap="square" lIns="91425" tIns="91425" rIns="91425" bIns="91425" anchor="t" anchorCtr="0">
            <a:noAutofit/>
          </a:bodyPr>
          <a:lstStyle/>
          <a:p>
            <a:r>
              <a:rPr lang="en-US" sz="2000" b="1" dirty="0"/>
              <a:t>SESSION NO-8</a:t>
            </a:r>
          </a:p>
          <a:p>
            <a:r>
              <a:rPr lang="en-US" sz="2000" b="1" dirty="0"/>
              <a:t>CLASS:V</a:t>
            </a:r>
          </a:p>
          <a:p>
            <a:r>
              <a:rPr lang="en-US" sz="2000" b="1" dirty="0"/>
              <a:t>SUBJECT : COMPUTER</a:t>
            </a:r>
          </a:p>
          <a:p>
            <a:r>
              <a:rPr lang="en-US" sz="2000" b="1" dirty="0">
                <a:solidFill>
                  <a:srgbClr val="000000"/>
                </a:solidFill>
                <a:latin typeface="Calibri" pitchFamily="34" charset="0"/>
                <a:cs typeface="Calibri" pitchFamily="34" charset="0"/>
                <a:sym typeface="Arial"/>
              </a:rPr>
              <a:t>CHAPTER NUMBER:6</a:t>
            </a:r>
          </a:p>
          <a:p>
            <a:pPr lvl="0"/>
            <a:r>
              <a:rPr lang="en-US" sz="2000" b="1" dirty="0">
                <a:latin typeface="Calibri" pitchFamily="34" charset="0"/>
                <a:cs typeface="Calibri" pitchFamily="34" charset="0"/>
              </a:rPr>
              <a:t>CHAPTER NAME : </a:t>
            </a:r>
            <a:r>
              <a:rPr lang="en-IN" sz="2000" b="1" dirty="0"/>
              <a:t>FORMATTING A PRESENTATION</a:t>
            </a:r>
          </a:p>
          <a:p>
            <a:pPr lvl="0"/>
            <a:r>
              <a:rPr lang="en-US" sz="2000" b="1" dirty="0"/>
              <a:t>SUB TOPIC: </a:t>
            </a:r>
            <a:r>
              <a:rPr lang="en-US" b="1" dirty="0"/>
              <a:t>QUIZ</a:t>
            </a:r>
            <a:endParaRPr lang="en-US" sz="2400" b="1" dirty="0"/>
          </a:p>
        </p:txBody>
      </p:sp>
      <p:pic>
        <p:nvPicPr>
          <p:cNvPr id="8" name="Google Shape;55;p13"/>
          <p:cNvPicPr preferRelativeResize="0"/>
          <p:nvPr/>
        </p:nvPicPr>
        <p:blipFill rotWithShape="1">
          <a:blip r:embed="rId3" cstate="print">
            <a:alphaModFix/>
          </a:blip>
          <a:srcRect/>
          <a:stretch/>
        </p:blipFill>
        <p:spPr>
          <a:xfrm>
            <a:off x="0" y="0"/>
            <a:ext cx="1828800" cy="1143000"/>
          </a:xfrm>
          <a:prstGeom prst="rect">
            <a:avLst/>
          </a:prstGeom>
          <a:noFill/>
          <a:ln>
            <a:noFill/>
          </a:ln>
        </p:spPr>
      </p:pic>
    </p:spTree>
    <p:extLst>
      <p:ext uri="{BB962C8B-B14F-4D97-AF65-F5344CB8AC3E}">
        <p14:creationId xmlns:p14="http://schemas.microsoft.com/office/powerpoint/2010/main" val="2911148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0" y="1286313"/>
            <a:ext cx="10668000"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know about </a:t>
            </a:r>
            <a:r>
              <a:rPr lang="en-US" sz="2400" b="1" dirty="0">
                <a:solidFill>
                  <a:srgbClr val="000000"/>
                </a:solidFill>
                <a:cs typeface="Calibri" pitchFamily="34" charset="0"/>
                <a:sym typeface="Arial"/>
              </a:rPr>
              <a:t>PowerPoint 2016 through quiz</a:t>
            </a:r>
            <a:r>
              <a:rPr lang="en-US" sz="2400" b="1" dirty="0">
                <a:latin typeface="Calibri" pitchFamily="34" charset="0"/>
                <a:cs typeface="Calibri" pitchFamily="34" charset="0"/>
              </a:rPr>
              <a:t>.</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68404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cstate="print">
            <a:alphaModFix/>
          </a:blip>
          <a:srcRect/>
          <a:stretch/>
        </p:blipFill>
        <p:spPr>
          <a:xfrm>
            <a:off x="10972800" y="-58057"/>
            <a:ext cx="1219200" cy="638628"/>
          </a:xfrm>
          <a:prstGeom prst="rect">
            <a:avLst/>
          </a:prstGeom>
          <a:noFill/>
          <a:ln>
            <a:noFill/>
          </a:ln>
        </p:spPr>
      </p:pic>
      <p:graphicFrame>
        <p:nvGraphicFramePr>
          <p:cNvPr id="3" name="Content Placeholder 2"/>
          <p:cNvGraphicFramePr>
            <a:graphicFrameLocks noGrp="1"/>
          </p:cNvGraphicFramePr>
          <p:nvPr>
            <p:ph idx="1"/>
            <p:extLst>
              <p:ext uri="{D42A27DB-BD31-4B8C-83A1-F6EECF244321}">
                <p14:modId xmlns:p14="http://schemas.microsoft.com/office/powerpoint/2010/main" val="3705367733"/>
              </p:ext>
            </p:extLst>
          </p:nvPr>
        </p:nvGraphicFramePr>
        <p:xfrm>
          <a:off x="0" y="130175"/>
          <a:ext cx="11669713" cy="63944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3969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cstate="print">
            <a:alphaModFix/>
          </a:blip>
          <a:srcRect/>
          <a:stretch/>
        </p:blipFill>
        <p:spPr>
          <a:xfrm>
            <a:off x="10972800" y="-58057"/>
            <a:ext cx="1219200" cy="638628"/>
          </a:xfrm>
          <a:prstGeom prst="rect">
            <a:avLst/>
          </a:prstGeom>
          <a:noFill/>
          <a:ln>
            <a:noFill/>
          </a:ln>
        </p:spPr>
      </p:pic>
      <p:sp>
        <p:nvSpPr>
          <p:cNvPr id="2" name="Content Placeholder 1"/>
          <p:cNvSpPr>
            <a:spLocks noGrp="1"/>
          </p:cNvSpPr>
          <p:nvPr>
            <p:ph idx="1"/>
          </p:nvPr>
        </p:nvSpPr>
        <p:spPr>
          <a:xfrm>
            <a:off x="0" y="0"/>
            <a:ext cx="12192000" cy="6995886"/>
          </a:xfrm>
        </p:spPr>
        <p:txBody>
          <a:bodyPr>
            <a:normAutofit/>
          </a:bodyPr>
          <a:lstStyle/>
          <a:p>
            <a:pPr marL="0" indent="0">
              <a:lnSpc>
                <a:spcPct val="150000"/>
              </a:lnSpc>
              <a:buNone/>
            </a:pPr>
            <a:r>
              <a:rPr lang="en-US" b="1" dirty="0">
                <a:solidFill>
                  <a:srgbClr val="FF0000"/>
                </a:solidFill>
              </a:rPr>
              <a:t>One word answer</a:t>
            </a:r>
          </a:p>
          <a:p>
            <a:pPr marL="0" indent="0">
              <a:lnSpc>
                <a:spcPct val="150000"/>
              </a:lnSpc>
              <a:buNone/>
            </a:pPr>
            <a:r>
              <a:rPr lang="en-US" dirty="0"/>
              <a:t>1.Which function key is used to display the Slide Show ? </a:t>
            </a:r>
            <a:endParaRPr lang="en-IN" dirty="0"/>
          </a:p>
          <a:p>
            <a:pPr marL="0" indent="0">
              <a:lnSpc>
                <a:spcPct val="150000"/>
              </a:lnSpc>
              <a:buNone/>
            </a:pPr>
            <a:r>
              <a:rPr lang="en-US" dirty="0"/>
              <a:t>2.In which view do you  can see the Outline pane? </a:t>
            </a:r>
            <a:endParaRPr lang="en-IN" dirty="0"/>
          </a:p>
          <a:p>
            <a:pPr marL="0" indent="0">
              <a:lnSpc>
                <a:spcPct val="150000"/>
              </a:lnSpc>
              <a:buNone/>
            </a:pPr>
            <a:r>
              <a:rPr lang="en-US" dirty="0"/>
              <a:t>3.In slide show option shows the slides from the beginning in full screen?</a:t>
            </a:r>
          </a:p>
          <a:p>
            <a:pPr marL="0" indent="0">
              <a:lnSpc>
                <a:spcPct val="150000"/>
              </a:lnSpc>
              <a:buNone/>
            </a:pPr>
            <a:r>
              <a:rPr lang="en-US" dirty="0"/>
              <a:t>4.Which feature finds the </a:t>
            </a:r>
            <a:r>
              <a:rPr lang="en-US"/>
              <a:t>information related </a:t>
            </a:r>
            <a:r>
              <a:rPr lang="en-US" dirty="0"/>
              <a:t>to the selected item on the web?</a:t>
            </a:r>
            <a:endParaRPr lang="en-IN" dirty="0"/>
          </a:p>
          <a:p>
            <a:pPr marL="0" indent="0">
              <a:lnSpc>
                <a:spcPct val="150000"/>
              </a:lnSpc>
              <a:buNone/>
            </a:pPr>
            <a:r>
              <a:rPr lang="en-US" dirty="0"/>
              <a:t>5. On which tab Screen Recording option is present ?</a:t>
            </a:r>
          </a:p>
          <a:p>
            <a:pPr marL="0" indent="0">
              <a:lnSpc>
                <a:spcPct val="150000"/>
              </a:lnSpc>
              <a:buNone/>
            </a:pPr>
            <a:r>
              <a:rPr lang="en-US" dirty="0"/>
              <a:t>6.</a:t>
            </a:r>
            <a:r>
              <a:rPr lang="en-US" b="1" dirty="0">
                <a:solidFill>
                  <a:srgbClr val="000000"/>
                </a:solidFill>
                <a:latin typeface="Calibri" pitchFamily="34" charset="0"/>
                <a:ea typeface="Calibri"/>
                <a:cs typeface="Calibri" pitchFamily="34" charset="0"/>
                <a:sym typeface="Calibri"/>
              </a:rPr>
              <a:t> </a:t>
            </a:r>
            <a:r>
              <a:rPr lang="en-US" dirty="0">
                <a:solidFill>
                  <a:srgbClr val="000000"/>
                </a:solidFill>
                <a:latin typeface="Calibri" pitchFamily="34" charset="0"/>
                <a:ea typeface="Calibri"/>
                <a:cs typeface="Calibri" pitchFamily="34" charset="0"/>
                <a:sym typeface="Calibri"/>
              </a:rPr>
              <a:t>How many placeholders does a slide master have?</a:t>
            </a:r>
          </a:p>
          <a:p>
            <a:pPr marL="0" indent="0">
              <a:lnSpc>
                <a:spcPct val="150000"/>
              </a:lnSpc>
              <a:buNone/>
            </a:pPr>
            <a:r>
              <a:rPr lang="en-US" dirty="0">
                <a:solidFill>
                  <a:srgbClr val="000000"/>
                </a:solidFill>
                <a:latin typeface="Calibri" pitchFamily="34" charset="0"/>
                <a:cs typeface="Calibri" pitchFamily="34" charset="0"/>
                <a:sym typeface="Calibri"/>
              </a:rPr>
              <a:t>7. To change the background </a:t>
            </a:r>
            <a:r>
              <a:rPr lang="en-US" dirty="0" err="1">
                <a:solidFill>
                  <a:srgbClr val="000000"/>
                </a:solidFill>
                <a:latin typeface="Calibri" pitchFamily="34" charset="0"/>
                <a:cs typeface="Calibri" pitchFamily="34" charset="0"/>
                <a:sym typeface="Calibri"/>
              </a:rPr>
              <a:t>colour</a:t>
            </a:r>
            <a:r>
              <a:rPr lang="en-US" dirty="0">
                <a:solidFill>
                  <a:srgbClr val="000000"/>
                </a:solidFill>
                <a:latin typeface="Calibri" pitchFamily="34" charset="0"/>
                <a:cs typeface="Calibri" pitchFamily="34" charset="0"/>
                <a:sym typeface="Calibri"/>
              </a:rPr>
              <a:t> of a slide which Tab will you press?</a:t>
            </a:r>
            <a:endParaRPr lang="en-US" dirty="0"/>
          </a:p>
          <a:p>
            <a:pPr marL="0" indent="0">
              <a:lnSpc>
                <a:spcPct val="150000"/>
              </a:lnSpc>
              <a:buNone/>
            </a:pPr>
            <a:r>
              <a:rPr lang="en-US" dirty="0"/>
              <a:t> </a:t>
            </a:r>
            <a:endParaRPr lang="en-IN" dirty="0"/>
          </a:p>
          <a:p>
            <a:pPr marL="0" indent="0">
              <a:lnSpc>
                <a:spcPct val="150000"/>
              </a:lnSpc>
              <a:buNone/>
            </a:pPr>
            <a:endParaRPr lang="en-IN" dirty="0">
              <a:solidFill>
                <a:srgbClr val="FF0000"/>
              </a:solidFill>
            </a:endParaRPr>
          </a:p>
          <a:p>
            <a:endParaRPr lang="en-IN" dirty="0"/>
          </a:p>
        </p:txBody>
      </p:sp>
      <p:sp>
        <p:nvSpPr>
          <p:cNvPr id="3" name="TextBox 2"/>
          <p:cNvSpPr txBox="1"/>
          <p:nvPr/>
        </p:nvSpPr>
        <p:spPr>
          <a:xfrm>
            <a:off x="8218396" y="885045"/>
            <a:ext cx="725714" cy="584775"/>
          </a:xfrm>
          <a:prstGeom prst="rect">
            <a:avLst/>
          </a:prstGeom>
          <a:noFill/>
        </p:spPr>
        <p:txBody>
          <a:bodyPr wrap="square" rtlCol="0">
            <a:spAutoFit/>
          </a:bodyPr>
          <a:lstStyle/>
          <a:p>
            <a:r>
              <a:rPr lang="en-IN" sz="3200" dirty="0"/>
              <a:t>F5</a:t>
            </a:r>
          </a:p>
        </p:txBody>
      </p:sp>
      <p:sp>
        <p:nvSpPr>
          <p:cNvPr id="5" name="TextBox 4"/>
          <p:cNvSpPr txBox="1"/>
          <p:nvPr/>
        </p:nvSpPr>
        <p:spPr>
          <a:xfrm>
            <a:off x="7309970" y="1748547"/>
            <a:ext cx="2844585" cy="584775"/>
          </a:xfrm>
          <a:prstGeom prst="rect">
            <a:avLst/>
          </a:prstGeom>
          <a:noFill/>
        </p:spPr>
        <p:txBody>
          <a:bodyPr wrap="square" rtlCol="0">
            <a:spAutoFit/>
          </a:bodyPr>
          <a:lstStyle/>
          <a:p>
            <a:r>
              <a:rPr lang="en-US" sz="3200" dirty="0"/>
              <a:t>Outline View</a:t>
            </a:r>
            <a:endParaRPr lang="en-IN" sz="3200" dirty="0">
              <a:solidFill>
                <a:srgbClr val="FF0000"/>
              </a:solidFill>
            </a:endParaRPr>
          </a:p>
        </p:txBody>
      </p:sp>
      <p:sp>
        <p:nvSpPr>
          <p:cNvPr id="7" name="TextBox 6"/>
          <p:cNvSpPr txBox="1"/>
          <p:nvPr/>
        </p:nvSpPr>
        <p:spPr>
          <a:xfrm>
            <a:off x="8732262" y="2841119"/>
            <a:ext cx="3558347" cy="584775"/>
          </a:xfrm>
          <a:prstGeom prst="rect">
            <a:avLst/>
          </a:prstGeom>
          <a:noFill/>
        </p:spPr>
        <p:txBody>
          <a:bodyPr wrap="square" rtlCol="0">
            <a:spAutoFit/>
          </a:bodyPr>
          <a:lstStyle/>
          <a:p>
            <a:r>
              <a:rPr lang="en-US" sz="3200" dirty="0"/>
              <a:t>From Beginning</a:t>
            </a:r>
            <a:endParaRPr lang="en-IN" sz="3200" dirty="0">
              <a:solidFill>
                <a:srgbClr val="FF0000"/>
              </a:solidFill>
            </a:endParaRPr>
          </a:p>
        </p:txBody>
      </p:sp>
      <p:sp>
        <p:nvSpPr>
          <p:cNvPr id="8" name="TextBox 7"/>
          <p:cNvSpPr txBox="1"/>
          <p:nvPr/>
        </p:nvSpPr>
        <p:spPr>
          <a:xfrm>
            <a:off x="8633653" y="3726164"/>
            <a:ext cx="3558347" cy="584775"/>
          </a:xfrm>
          <a:prstGeom prst="rect">
            <a:avLst/>
          </a:prstGeom>
          <a:noFill/>
        </p:spPr>
        <p:txBody>
          <a:bodyPr wrap="square" rtlCol="0">
            <a:spAutoFit/>
          </a:bodyPr>
          <a:lstStyle/>
          <a:p>
            <a:r>
              <a:rPr lang="en-US" sz="3200" dirty="0"/>
              <a:t>Smart Lookup</a:t>
            </a:r>
            <a:endParaRPr lang="en-IN" sz="3200" dirty="0">
              <a:solidFill>
                <a:srgbClr val="FF0000"/>
              </a:solidFill>
            </a:endParaRPr>
          </a:p>
        </p:txBody>
      </p:sp>
      <p:sp>
        <p:nvSpPr>
          <p:cNvPr id="9" name="TextBox 8"/>
          <p:cNvSpPr txBox="1"/>
          <p:nvPr/>
        </p:nvSpPr>
        <p:spPr>
          <a:xfrm>
            <a:off x="7696841" y="4018551"/>
            <a:ext cx="3558347" cy="584775"/>
          </a:xfrm>
          <a:prstGeom prst="rect">
            <a:avLst/>
          </a:prstGeom>
          <a:noFill/>
        </p:spPr>
        <p:txBody>
          <a:bodyPr wrap="square" rtlCol="0">
            <a:spAutoFit/>
          </a:bodyPr>
          <a:lstStyle/>
          <a:p>
            <a:r>
              <a:rPr lang="en-US" sz="3200" dirty="0"/>
              <a:t>Insert</a:t>
            </a:r>
            <a:endParaRPr lang="en-IN" sz="3200" dirty="0">
              <a:solidFill>
                <a:srgbClr val="FF0000"/>
              </a:solidFill>
            </a:endParaRPr>
          </a:p>
        </p:txBody>
      </p:sp>
      <p:sp>
        <p:nvSpPr>
          <p:cNvPr id="10" name="TextBox 9"/>
          <p:cNvSpPr txBox="1"/>
          <p:nvPr/>
        </p:nvSpPr>
        <p:spPr>
          <a:xfrm>
            <a:off x="7766319" y="4704268"/>
            <a:ext cx="3558347" cy="584775"/>
          </a:xfrm>
          <a:prstGeom prst="rect">
            <a:avLst/>
          </a:prstGeom>
          <a:noFill/>
        </p:spPr>
        <p:txBody>
          <a:bodyPr wrap="square" rtlCol="0">
            <a:spAutoFit/>
          </a:bodyPr>
          <a:lstStyle/>
          <a:p>
            <a:r>
              <a:rPr lang="en-US" sz="3200" dirty="0"/>
              <a:t>Two</a:t>
            </a:r>
            <a:endParaRPr lang="en-IN" sz="3200" dirty="0">
              <a:solidFill>
                <a:srgbClr val="FF0000"/>
              </a:solidFill>
            </a:endParaRPr>
          </a:p>
        </p:txBody>
      </p:sp>
      <p:sp>
        <p:nvSpPr>
          <p:cNvPr id="11" name="TextBox 10"/>
          <p:cNvSpPr txBox="1"/>
          <p:nvPr/>
        </p:nvSpPr>
        <p:spPr>
          <a:xfrm>
            <a:off x="10525204" y="5429529"/>
            <a:ext cx="3558347" cy="584775"/>
          </a:xfrm>
          <a:prstGeom prst="rect">
            <a:avLst/>
          </a:prstGeom>
          <a:noFill/>
        </p:spPr>
        <p:txBody>
          <a:bodyPr wrap="square" rtlCol="0">
            <a:spAutoFit/>
          </a:bodyPr>
          <a:lstStyle/>
          <a:p>
            <a:r>
              <a:rPr lang="en-US" sz="3200" dirty="0"/>
              <a:t>Design</a:t>
            </a:r>
            <a:endParaRPr lang="en-IN" sz="3200" dirty="0">
              <a:solidFill>
                <a:srgbClr val="FF0000"/>
              </a:solidFill>
            </a:endParaRPr>
          </a:p>
        </p:txBody>
      </p:sp>
    </p:spTree>
    <p:extLst>
      <p:ext uri="{BB962C8B-B14F-4D97-AF65-F5344CB8AC3E}">
        <p14:creationId xmlns:p14="http://schemas.microsoft.com/office/powerpoint/2010/main" val="4190679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 calcmode="lin" valueType="num">
                                      <p:cBhvr additive="base">
                                        <p:cTn id="3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xEl>
                                              <p:pRg st="0" end="0"/>
                                            </p:txEl>
                                          </p:spTgt>
                                        </p:tgtEl>
                                        <p:attrNameLst>
                                          <p:attrName>style.visibility</p:attrName>
                                        </p:attrNameLst>
                                      </p:cBhvr>
                                      <p:to>
                                        <p:strVal val="visible"/>
                                      </p:to>
                                    </p:set>
                                    <p:anim calcmode="lin" valueType="num">
                                      <p:cBhvr additive="base">
                                        <p:cTn id="4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 y="0"/>
            <a:ext cx="12192001" cy="6858000"/>
          </a:xfrm>
        </p:spPr>
        <p:txBody>
          <a:bodyPr>
            <a:noAutofit/>
          </a:bodyPr>
          <a:lstStyle/>
          <a:p>
            <a:pPr>
              <a:lnSpc>
                <a:spcPct val="150000"/>
              </a:lnSpc>
              <a:buNone/>
            </a:pPr>
            <a:r>
              <a:rPr lang="en-US" sz="3600" b="1" dirty="0">
                <a:solidFill>
                  <a:srgbClr val="FF0000"/>
                </a:solidFill>
              </a:rPr>
              <a:t>Who am I</a:t>
            </a:r>
          </a:p>
          <a:p>
            <a:pPr>
              <a:lnSpc>
                <a:spcPct val="150000"/>
              </a:lnSpc>
              <a:buNone/>
            </a:pPr>
            <a:r>
              <a:rPr lang="en-US" sz="3600" b="1" dirty="0">
                <a:solidFill>
                  <a:srgbClr val="FF0000"/>
                </a:solidFill>
              </a:rPr>
              <a:t>1.	</a:t>
            </a:r>
            <a:r>
              <a:rPr lang="en-US" sz="3200" b="1" dirty="0"/>
              <a:t>I am a view which is used to write and design the slides. </a:t>
            </a:r>
          </a:p>
          <a:p>
            <a:pPr>
              <a:lnSpc>
                <a:spcPct val="150000"/>
              </a:lnSpc>
              <a:buNone/>
            </a:pPr>
            <a:r>
              <a:rPr lang="en-US" sz="3200" b="1" dirty="0"/>
              <a:t>2.	 I am a view that shows you the notes that you can include in a slide.</a:t>
            </a:r>
          </a:p>
          <a:p>
            <a:pPr marL="514350" indent="-514350">
              <a:lnSpc>
                <a:spcPct val="150000"/>
              </a:lnSpc>
              <a:buAutoNum type="arabicPeriod" startAt="3"/>
            </a:pPr>
            <a:r>
              <a:rPr lang="en-US" sz="3200" b="1" dirty="0"/>
              <a:t>I am a view that displays all the text of your slide. </a:t>
            </a:r>
          </a:p>
          <a:p>
            <a:pPr marL="514350" indent="-514350">
              <a:lnSpc>
                <a:spcPct val="200000"/>
              </a:lnSpc>
              <a:buAutoNum type="arabicPeriod" startAt="3"/>
            </a:pPr>
            <a:r>
              <a:rPr lang="en-US" sz="3200" b="1" dirty="0"/>
              <a:t>I am a view that displays a miniature view of the slides. </a:t>
            </a:r>
          </a:p>
          <a:p>
            <a:pPr>
              <a:lnSpc>
                <a:spcPct val="100000"/>
              </a:lnSpc>
              <a:buNone/>
            </a:pPr>
            <a:r>
              <a:rPr lang="en-US" sz="3200" b="1" dirty="0"/>
              <a:t>5.  I am a view used when the presentation is delivered to the audience. </a:t>
            </a:r>
          </a:p>
          <a:p>
            <a:pPr>
              <a:lnSpc>
                <a:spcPct val="100000"/>
              </a:lnSpc>
              <a:buNone/>
            </a:pPr>
            <a:endParaRPr lang="en-US" sz="3600" b="1" dirty="0">
              <a:solidFill>
                <a:srgbClr val="FF0000"/>
              </a:solidFill>
            </a:endParaRPr>
          </a:p>
        </p:txBody>
      </p:sp>
      <p:pic>
        <p:nvPicPr>
          <p:cNvPr id="6" name="Google Shape;55;p13"/>
          <p:cNvPicPr preferRelativeResize="0"/>
          <p:nvPr/>
        </p:nvPicPr>
        <p:blipFill rotWithShape="1">
          <a:blip r:embed="rId2" cstate="print">
            <a:alphaModFix/>
          </a:blip>
          <a:srcRect/>
          <a:stretch/>
        </p:blipFill>
        <p:spPr>
          <a:xfrm>
            <a:off x="10363200" y="0"/>
            <a:ext cx="1828800" cy="1143000"/>
          </a:xfrm>
          <a:prstGeom prst="rect">
            <a:avLst/>
          </a:prstGeom>
          <a:noFill/>
          <a:ln>
            <a:noFill/>
          </a:ln>
        </p:spPr>
      </p:pic>
      <p:sp>
        <p:nvSpPr>
          <p:cNvPr id="2" name="TextBox 1"/>
          <p:cNvSpPr txBox="1"/>
          <p:nvPr/>
        </p:nvSpPr>
        <p:spPr>
          <a:xfrm>
            <a:off x="9856694" y="1573305"/>
            <a:ext cx="2232212" cy="523220"/>
          </a:xfrm>
          <a:prstGeom prst="rect">
            <a:avLst/>
          </a:prstGeom>
          <a:noFill/>
        </p:spPr>
        <p:txBody>
          <a:bodyPr wrap="square" rtlCol="0">
            <a:spAutoFit/>
          </a:bodyPr>
          <a:lstStyle/>
          <a:p>
            <a:r>
              <a:rPr lang="en-IN" sz="2800" b="1" dirty="0">
                <a:solidFill>
                  <a:srgbClr val="FF0000"/>
                </a:solidFill>
              </a:rPr>
              <a:t>Normal View</a:t>
            </a:r>
          </a:p>
        </p:txBody>
      </p:sp>
      <p:sp>
        <p:nvSpPr>
          <p:cNvPr id="5" name="TextBox 4"/>
          <p:cNvSpPr txBox="1"/>
          <p:nvPr/>
        </p:nvSpPr>
        <p:spPr>
          <a:xfrm>
            <a:off x="1160929" y="2863198"/>
            <a:ext cx="3236259" cy="523220"/>
          </a:xfrm>
          <a:prstGeom prst="rect">
            <a:avLst/>
          </a:prstGeom>
          <a:noFill/>
        </p:spPr>
        <p:txBody>
          <a:bodyPr wrap="square" rtlCol="0">
            <a:spAutoFit/>
          </a:bodyPr>
          <a:lstStyle/>
          <a:p>
            <a:r>
              <a:rPr lang="en-IN" sz="2800" b="1" dirty="0">
                <a:solidFill>
                  <a:srgbClr val="FF0000"/>
                </a:solidFill>
              </a:rPr>
              <a:t>Notes page View</a:t>
            </a:r>
          </a:p>
        </p:txBody>
      </p:sp>
      <p:sp>
        <p:nvSpPr>
          <p:cNvPr id="7" name="TextBox 6"/>
          <p:cNvSpPr txBox="1"/>
          <p:nvPr/>
        </p:nvSpPr>
        <p:spPr>
          <a:xfrm>
            <a:off x="9453281" y="3954042"/>
            <a:ext cx="2232212" cy="523220"/>
          </a:xfrm>
          <a:prstGeom prst="rect">
            <a:avLst/>
          </a:prstGeom>
          <a:noFill/>
        </p:spPr>
        <p:txBody>
          <a:bodyPr wrap="square" rtlCol="0">
            <a:spAutoFit/>
          </a:bodyPr>
          <a:lstStyle/>
          <a:p>
            <a:r>
              <a:rPr lang="en-IN" sz="2800" b="1" dirty="0">
                <a:solidFill>
                  <a:srgbClr val="FF0000"/>
                </a:solidFill>
              </a:rPr>
              <a:t>Outline View</a:t>
            </a:r>
          </a:p>
        </p:txBody>
      </p:sp>
      <p:sp>
        <p:nvSpPr>
          <p:cNvPr id="8" name="TextBox 7"/>
          <p:cNvSpPr txBox="1"/>
          <p:nvPr/>
        </p:nvSpPr>
        <p:spPr>
          <a:xfrm>
            <a:off x="8906436" y="5097042"/>
            <a:ext cx="3182470" cy="523220"/>
          </a:xfrm>
          <a:prstGeom prst="rect">
            <a:avLst/>
          </a:prstGeom>
          <a:noFill/>
        </p:spPr>
        <p:txBody>
          <a:bodyPr wrap="square" rtlCol="0">
            <a:spAutoFit/>
          </a:bodyPr>
          <a:lstStyle/>
          <a:p>
            <a:r>
              <a:rPr lang="en-IN" sz="2800" b="1" dirty="0">
                <a:solidFill>
                  <a:srgbClr val="FF0000"/>
                </a:solidFill>
              </a:rPr>
              <a:t>Slide sorter View</a:t>
            </a:r>
          </a:p>
        </p:txBody>
      </p:sp>
      <p:sp>
        <p:nvSpPr>
          <p:cNvPr id="9" name="TextBox 8"/>
          <p:cNvSpPr txBox="1"/>
          <p:nvPr/>
        </p:nvSpPr>
        <p:spPr>
          <a:xfrm>
            <a:off x="2169458" y="5988006"/>
            <a:ext cx="2940424" cy="523220"/>
          </a:xfrm>
          <a:prstGeom prst="rect">
            <a:avLst/>
          </a:prstGeom>
          <a:noFill/>
        </p:spPr>
        <p:txBody>
          <a:bodyPr wrap="square" rtlCol="0">
            <a:spAutoFit/>
          </a:bodyPr>
          <a:lstStyle/>
          <a:p>
            <a:r>
              <a:rPr lang="en-IN" sz="2800" b="1" dirty="0">
                <a:solidFill>
                  <a:srgbClr val="FF0000"/>
                </a:solidFill>
              </a:rPr>
              <a:t>Slide show View</a:t>
            </a:r>
          </a:p>
        </p:txBody>
      </p:sp>
    </p:spTree>
    <p:extLst>
      <p:ext uri="{BB962C8B-B14F-4D97-AF65-F5344CB8AC3E}">
        <p14:creationId xmlns:p14="http://schemas.microsoft.com/office/powerpoint/2010/main" val="388058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OUTCOME:</a:t>
            </a: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Students will come to know more about </a:t>
            </a:r>
            <a:r>
              <a:rPr lang="en-US" sz="2400" b="1" dirty="0">
                <a:solidFill>
                  <a:srgbClr val="000000"/>
                </a:solidFill>
                <a:cs typeface="Calibri" pitchFamily="34" charset="0"/>
                <a:sym typeface="Arial"/>
              </a:rPr>
              <a:t>PowerPoint 2016 through quiz</a:t>
            </a:r>
          </a:p>
          <a:p>
            <a:pPr lvl="0">
              <a:buSzPts val="1400"/>
            </a:pPr>
            <a:r>
              <a:rPr lang="en-US" sz="2400" b="1" dirty="0">
                <a:latin typeface="Calibri" pitchFamily="34" charset="0"/>
                <a:cs typeface="Calibri" pitchFamily="34" charset="0"/>
              </a:rPr>
              <a:t>.</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469560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294374" y="0"/>
            <a:ext cx="1897626" cy="1887794"/>
          </a:xfrm>
          <a:prstGeom prst="rect">
            <a:avLst/>
          </a:prstGeom>
          <a:noFill/>
          <a:ln>
            <a:noFill/>
          </a:ln>
        </p:spPr>
      </p:pic>
      <p:sp>
        <p:nvSpPr>
          <p:cNvPr id="77" name="Google Shape;77;p16"/>
          <p:cNvSpPr txBox="1"/>
          <p:nvPr/>
        </p:nvSpPr>
        <p:spPr>
          <a:xfrm>
            <a:off x="3181350" y="1200150"/>
            <a:ext cx="5850900" cy="3562200"/>
          </a:xfrm>
          <a:prstGeom prst="rect">
            <a:avLst/>
          </a:prstGeom>
          <a:noFill/>
          <a:ln>
            <a:noFill/>
          </a:ln>
        </p:spPr>
        <p:txBody>
          <a:bodyPr spcFirstLastPara="1" wrap="square" lIns="68569" tIns="68569" rIns="68569" bIns="68569" anchor="ctr" anchorCtr="0">
            <a:noAutofit/>
          </a:bodyPr>
          <a:lstStyle/>
          <a:p>
            <a:pPr marL="342900" algn="ctr">
              <a:lnSpc>
                <a:spcPct val="115000"/>
              </a:lnSpc>
              <a:buClr>
                <a:srgbClr val="000000"/>
              </a:buClr>
              <a:buSzPts val="4000"/>
            </a:pPr>
            <a:r>
              <a:rPr lang="en" sz="3000" b="1" dirty="0">
                <a:solidFill>
                  <a:srgbClr val="000000"/>
                </a:solidFill>
                <a:latin typeface="Arial"/>
                <a:ea typeface="Arial"/>
                <a:cs typeface="Arial"/>
                <a:sym typeface="Arial"/>
              </a:rPr>
              <a:t>THANKING YOU</a:t>
            </a:r>
            <a:endParaRPr sz="3000" b="1">
              <a:solidFill>
                <a:srgbClr val="000000"/>
              </a:solidFill>
              <a:latin typeface="Arial"/>
              <a:ea typeface="Arial"/>
              <a:cs typeface="Arial"/>
              <a:sym typeface="Arial"/>
            </a:endParaRPr>
          </a:p>
          <a:p>
            <a:pPr marL="342900" algn="ctr">
              <a:lnSpc>
                <a:spcPct val="115000"/>
              </a:lnSpc>
              <a:buClr>
                <a:srgbClr val="000000"/>
              </a:buClr>
              <a:buSzPts val="4000"/>
            </a:pPr>
            <a:r>
              <a:rPr lang="en" sz="3000" b="1" dirty="0">
                <a:solidFill>
                  <a:srgbClr val="FF0000"/>
                </a:solidFill>
                <a:latin typeface="Arial"/>
                <a:ea typeface="Arial"/>
                <a:cs typeface="Arial"/>
                <a:sym typeface="Arial"/>
              </a:rPr>
              <a:t>ODM EDUCATIONAL GROUP</a:t>
            </a:r>
            <a:endParaRPr sz="3000" b="1">
              <a:solidFill>
                <a:srgbClr val="FF0000"/>
              </a:solidFill>
              <a:latin typeface="Arial"/>
              <a:ea typeface="Arial"/>
              <a:cs typeface="Arial"/>
              <a:sym typeface="Arial"/>
            </a:endParaRPr>
          </a:p>
          <a:p>
            <a:pPr>
              <a:buClr>
                <a:srgbClr val="000000"/>
              </a:buClr>
              <a:buSzPts val="1400"/>
            </a:pPr>
            <a:endParaRPr sz="1050">
              <a:solidFill>
                <a:srgbClr val="000000"/>
              </a:solidFill>
              <a:latin typeface="Arial"/>
              <a:ea typeface="Arial"/>
              <a:cs typeface="Arial"/>
              <a:sym typeface="Arial"/>
            </a:endParaRPr>
          </a:p>
        </p:txBody>
      </p:sp>
    </p:spTree>
    <p:extLst>
      <p:ext uri="{BB962C8B-B14F-4D97-AF65-F5344CB8AC3E}">
        <p14:creationId xmlns:p14="http://schemas.microsoft.com/office/powerpoint/2010/main" val="157139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4860</TotalTime>
  <Words>269</Words>
  <Application>Microsoft Office PowerPoint</Application>
  <PresentationFormat>Widescreen</PresentationFormat>
  <Paragraphs>46</Paragraphs>
  <Slides>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DEEPIKA</dc:creator>
  <cp:lastModifiedBy>ADMIN</cp:lastModifiedBy>
  <cp:revision>116</cp:revision>
  <dcterms:created xsi:type="dcterms:W3CDTF">2020-09-28T18:48:47Z</dcterms:created>
  <dcterms:modified xsi:type="dcterms:W3CDTF">2021-12-22T06:38:38Z</dcterms:modified>
</cp:coreProperties>
</file>