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ppt/comments/comment6.xml" ContentType="application/vnd.openxmlformats-officedocument.presentationml.comments+xml"/>
  <Override PartName="/ppt/notesSlides/notesSlide7.xml" ContentType="application/vnd.openxmlformats-officedocument.presentationml.notesSlide+xml"/>
  <Override PartName="/ppt/comments/comment7.xml" ContentType="application/vnd.openxmlformats-officedocument.presentationml.comment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98" r:id="rId3"/>
    <p:sldId id="265" r:id="rId4"/>
    <p:sldId id="310" r:id="rId5"/>
    <p:sldId id="311" r:id="rId6"/>
    <p:sldId id="300" r:id="rId7"/>
    <p:sldId id="303" r:id="rId8"/>
    <p:sldId id="313"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343" autoAdjust="0"/>
  </p:normalViewPr>
  <p:slideViewPr>
    <p:cSldViewPr snapToGrid="0">
      <p:cViewPr varScale="1">
        <p:scale>
          <a:sx n="72" d="100"/>
          <a:sy n="72" d="100"/>
        </p:scale>
        <p:origin x="534" y="7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2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2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27">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2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2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3CCCB8-29FE-4E81-97D5-6D1737AA8291}" type="datetimeFigureOut">
              <a:rPr lang="en-US" smtClean="0"/>
              <a:pPr/>
              <a:t>1/31/2022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469594-D5E4-4760-B28A-5834C340DB66}" type="slidenum">
              <a:rPr lang="en-US" smtClean="0"/>
              <a:pPr/>
              <a:t>‹#›</a:t>
            </a:fld>
            <a:endParaRPr lang="en-US"/>
          </a:p>
        </p:txBody>
      </p:sp>
    </p:spTree>
    <p:extLst>
      <p:ext uri="{BB962C8B-B14F-4D97-AF65-F5344CB8AC3E}">
        <p14:creationId xmlns:p14="http://schemas.microsoft.com/office/powerpoint/2010/main" val="16476592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46589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7072624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815321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44554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8641320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325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6380498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621938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A09B784-9FC2-4BF9-BE6D-841D2DAA148A}" type="datetimeFigureOut">
              <a:rPr lang="en-US" smtClean="0"/>
              <a:pPr/>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794037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947043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4515435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415600" y="593367"/>
            <a:ext cx="11360800" cy="763600"/>
          </a:xfrm>
          <a:prstGeom prst="rect">
            <a:avLst/>
          </a:prstGeom>
          <a:noFill/>
          <a:ln>
            <a:noFill/>
          </a:ln>
        </p:spPr>
        <p:txBody>
          <a:bodyPr spcFirstLastPara="1" wrap="square" lIns="121897" tIns="121897" rIns="121897" bIns="121897"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415600" y="1536633"/>
            <a:ext cx="11360800" cy="4555200"/>
          </a:xfrm>
          <a:prstGeom prst="rect">
            <a:avLst/>
          </a:prstGeom>
          <a:noFill/>
          <a:ln>
            <a:noFill/>
          </a:ln>
        </p:spPr>
        <p:txBody>
          <a:bodyPr spcFirstLastPara="1" wrap="square" lIns="121897" tIns="121897" rIns="121897" bIns="121897" anchor="t" anchorCtr="0">
            <a:noAutofit/>
          </a:bodyPr>
          <a:lstStyle>
            <a:lvl1pPr marL="609585" lvl="0" indent="-457189" algn="l">
              <a:lnSpc>
                <a:spcPct val="115000"/>
              </a:lnSpc>
              <a:spcBef>
                <a:spcPts val="0"/>
              </a:spcBef>
              <a:spcAft>
                <a:spcPts val="0"/>
              </a:spcAft>
              <a:buSzPts val="1800"/>
              <a:buChar char="●"/>
              <a:defRPr/>
            </a:lvl1pPr>
            <a:lvl2pPr marL="1219170" lvl="1" indent="-423323" algn="l">
              <a:lnSpc>
                <a:spcPct val="115000"/>
              </a:lnSpc>
              <a:spcBef>
                <a:spcPts val="2133"/>
              </a:spcBef>
              <a:spcAft>
                <a:spcPts val="0"/>
              </a:spcAft>
              <a:buSzPts val="1400"/>
              <a:buChar char="○"/>
              <a:defRPr/>
            </a:lvl2pPr>
            <a:lvl3pPr marL="1828754" lvl="2" indent="-423323" algn="l">
              <a:lnSpc>
                <a:spcPct val="115000"/>
              </a:lnSpc>
              <a:spcBef>
                <a:spcPts val="2133"/>
              </a:spcBef>
              <a:spcAft>
                <a:spcPts val="0"/>
              </a:spcAft>
              <a:buSzPts val="1400"/>
              <a:buChar char="■"/>
              <a:defRPr/>
            </a:lvl3pPr>
            <a:lvl4pPr marL="2438339" lvl="3" indent="-423323" algn="l">
              <a:lnSpc>
                <a:spcPct val="115000"/>
              </a:lnSpc>
              <a:spcBef>
                <a:spcPts val="2133"/>
              </a:spcBef>
              <a:spcAft>
                <a:spcPts val="0"/>
              </a:spcAft>
              <a:buSzPts val="1400"/>
              <a:buChar char="●"/>
              <a:defRPr/>
            </a:lvl4pPr>
            <a:lvl5pPr marL="3047924" lvl="4" indent="-423323" algn="l">
              <a:lnSpc>
                <a:spcPct val="115000"/>
              </a:lnSpc>
              <a:spcBef>
                <a:spcPts val="2133"/>
              </a:spcBef>
              <a:spcAft>
                <a:spcPts val="0"/>
              </a:spcAft>
              <a:buSzPts val="1400"/>
              <a:buChar char="○"/>
              <a:defRPr/>
            </a:lvl5pPr>
            <a:lvl6pPr marL="3657509" lvl="5" indent="-423323" algn="l">
              <a:lnSpc>
                <a:spcPct val="115000"/>
              </a:lnSpc>
              <a:spcBef>
                <a:spcPts val="2133"/>
              </a:spcBef>
              <a:spcAft>
                <a:spcPts val="0"/>
              </a:spcAft>
              <a:buSzPts val="1400"/>
              <a:buChar char="■"/>
              <a:defRPr/>
            </a:lvl6pPr>
            <a:lvl7pPr marL="4267093" lvl="6" indent="-423323" algn="l">
              <a:lnSpc>
                <a:spcPct val="115000"/>
              </a:lnSpc>
              <a:spcBef>
                <a:spcPts val="2133"/>
              </a:spcBef>
              <a:spcAft>
                <a:spcPts val="0"/>
              </a:spcAft>
              <a:buSzPts val="1400"/>
              <a:buChar char="●"/>
              <a:defRPr/>
            </a:lvl7pPr>
            <a:lvl8pPr marL="4876678" lvl="7" indent="-423323" algn="l">
              <a:lnSpc>
                <a:spcPct val="115000"/>
              </a:lnSpc>
              <a:spcBef>
                <a:spcPts val="2133"/>
              </a:spcBef>
              <a:spcAft>
                <a:spcPts val="0"/>
              </a:spcAft>
              <a:buSzPts val="1400"/>
              <a:buChar char="○"/>
              <a:defRPr/>
            </a:lvl8pPr>
            <a:lvl9pPr marL="5486263" lvl="8" indent="-423323" algn="l">
              <a:lnSpc>
                <a:spcPct val="115000"/>
              </a:lnSpc>
              <a:spcBef>
                <a:spcPts val="2133"/>
              </a:spcBef>
              <a:spcAft>
                <a:spcPts val="2133"/>
              </a:spcAft>
              <a:buSzPts val="1400"/>
              <a:buChar char="■"/>
              <a:defRPr/>
            </a:lvl9pPr>
          </a:lstStyle>
          <a:p>
            <a:endParaRPr/>
          </a:p>
        </p:txBody>
      </p:sp>
      <p:sp>
        <p:nvSpPr>
          <p:cNvPr id="16" name="Google Shape;16;p10"/>
          <p:cNvSpPr txBox="1">
            <a:spLocks noGrp="1"/>
          </p:cNvSpPr>
          <p:nvPr>
            <p:ph type="sldNum" idx="12"/>
          </p:nvPr>
        </p:nvSpPr>
        <p:spPr>
          <a:xfrm>
            <a:off x="11296611" y="6217623"/>
            <a:ext cx="731600" cy="524800"/>
          </a:xfrm>
          <a:prstGeom prst="rect">
            <a:avLst/>
          </a:prstGeom>
          <a:noFill/>
          <a:ln>
            <a:noFill/>
          </a:ln>
        </p:spPr>
        <p:txBody>
          <a:bodyPr spcFirstLastPara="1" wrap="square" lIns="121897" tIns="121897" rIns="121897" bIns="121897" anchor="ctr" anchorCtr="0">
            <a:noAutofit/>
          </a:bodyPr>
          <a:lstStyle>
            <a:lvl1pPr marL="0" marR="0" lvl="0"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00" b="0" i="0" u="none" strike="noStrike" cap="none">
                <a:solidFill>
                  <a:schemeClr val="dk2"/>
                </a:solidFill>
                <a:latin typeface="Arial"/>
                <a:ea typeface="Arial"/>
                <a:cs typeface="Arial"/>
                <a:sym typeface="Arial"/>
              </a:defRPr>
            </a:lvl9pPr>
          </a:lstStyle>
          <a:p>
            <a:fld id="{00000000-1234-1234-1234-123412341234}" type="slidenum">
              <a:rPr lang="en" smtClean="0"/>
              <a:pPr/>
              <a:t>‹#›</a:t>
            </a:fld>
            <a:endParaRPr lang="en"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B784-9FC2-4BF9-BE6D-841D2DAA148A}" type="datetimeFigureOut">
              <a:rPr lang="en-US" smtClean="0"/>
              <a:pPr/>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319016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09B784-9FC2-4BF9-BE6D-841D2DAA148A}" type="datetimeFigureOut">
              <a:rPr lang="en-US" smtClean="0"/>
              <a:pPr/>
              <a:t>1/31/2022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580751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09B784-9FC2-4BF9-BE6D-841D2DAA148A}" type="datetimeFigureOut">
              <a:rPr lang="en-US" smtClean="0"/>
              <a:pPr/>
              <a:t>1/31/2022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2824426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09B784-9FC2-4BF9-BE6D-841D2DAA148A}" type="datetimeFigureOut">
              <a:rPr lang="en-US" smtClean="0"/>
              <a:pPr/>
              <a:t>1/31/2022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65308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09B784-9FC2-4BF9-BE6D-841D2DAA148A}" type="datetimeFigureOut">
              <a:rPr lang="en-US" smtClean="0"/>
              <a:pPr/>
              <a:t>1/31/2022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1377428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09B784-9FC2-4BF9-BE6D-841D2DAA148A}" type="datetimeFigureOut">
              <a:rPr lang="en-US" smtClean="0"/>
              <a:pPr/>
              <a:t>1/31/2022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2524711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27013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09B784-9FC2-4BF9-BE6D-841D2DAA148A}" type="datetimeFigureOut">
              <a:rPr lang="en-US" smtClean="0"/>
              <a:pPr/>
              <a:t>1/31/2022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DC38AB-BABD-44E5-BC05-C4BE49FCE6D4}" type="slidenum">
              <a:rPr lang="en-US" smtClean="0"/>
              <a:pPr/>
              <a:t>‹#›</a:t>
            </a:fld>
            <a:endParaRPr lang="en-US"/>
          </a:p>
        </p:txBody>
      </p:sp>
    </p:spTree>
    <p:extLst>
      <p:ext uri="{BB962C8B-B14F-4D97-AF65-F5344CB8AC3E}">
        <p14:creationId xmlns:p14="http://schemas.microsoft.com/office/powerpoint/2010/main" val="3534161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09B784-9FC2-4BF9-BE6D-841D2DAA148A}" type="datetimeFigureOut">
              <a:rPr lang="en-US" smtClean="0"/>
              <a:pPr/>
              <a:t>1/31/2022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DC38AB-BABD-44E5-BC05-C4BE49FCE6D4}" type="slidenum">
              <a:rPr lang="en-US" smtClean="0"/>
              <a:pPr/>
              <a:t>‹#›</a:t>
            </a:fld>
            <a:endParaRPr lang="en-US"/>
          </a:p>
        </p:txBody>
      </p:sp>
    </p:spTree>
    <p:extLst>
      <p:ext uri="{BB962C8B-B14F-4D97-AF65-F5344CB8AC3E}">
        <p14:creationId xmlns:p14="http://schemas.microsoft.com/office/powerpoint/2010/main" val="3825764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54;p13"/>
          <p:cNvPicPr preferRelativeResize="0"/>
          <p:nvPr/>
        </p:nvPicPr>
        <p:blipFill rotWithShape="1">
          <a:blip r:embed="rId2">
            <a:alphaModFix/>
          </a:blip>
          <a:srcRect/>
          <a:stretch/>
        </p:blipFill>
        <p:spPr>
          <a:xfrm>
            <a:off x="1524000" y="5492122"/>
            <a:ext cx="9144000" cy="1365879"/>
          </a:xfrm>
          <a:prstGeom prst="rect">
            <a:avLst/>
          </a:prstGeom>
          <a:noFill/>
          <a:ln>
            <a:noFill/>
          </a:ln>
        </p:spPr>
      </p:pic>
      <p:sp>
        <p:nvSpPr>
          <p:cNvPr id="5" name="Google Shape;57;p13"/>
          <p:cNvSpPr txBox="1"/>
          <p:nvPr/>
        </p:nvSpPr>
        <p:spPr>
          <a:xfrm>
            <a:off x="0" y="3657600"/>
            <a:ext cx="12192000" cy="2133600"/>
          </a:xfrm>
          <a:prstGeom prst="rect">
            <a:avLst/>
          </a:prstGeom>
          <a:noFill/>
          <a:ln>
            <a:noFill/>
          </a:ln>
        </p:spPr>
        <p:txBody>
          <a:bodyPr spcFirstLastPara="1" wrap="square" lIns="91425" tIns="91425" rIns="91425" bIns="91425" anchor="t" anchorCtr="0">
            <a:noAutofit/>
          </a:bodyPr>
          <a:lstStyle/>
          <a:p>
            <a:r>
              <a:rPr lang="en-US" sz="2000" b="1" dirty="0"/>
              <a:t>SESSION NO-13</a:t>
            </a:r>
          </a:p>
          <a:p>
            <a:r>
              <a:rPr lang="en-US" sz="2000" b="1" dirty="0"/>
              <a:t>CLASS:V</a:t>
            </a:r>
          </a:p>
          <a:p>
            <a:r>
              <a:rPr lang="en-US" sz="2000" b="1" dirty="0"/>
              <a:t>SUBJECT : COMPUTER</a:t>
            </a:r>
          </a:p>
          <a:p>
            <a:r>
              <a:rPr lang="en-US" sz="2000" b="1" dirty="0">
                <a:solidFill>
                  <a:srgbClr val="000000"/>
                </a:solidFill>
                <a:latin typeface="Calibri" pitchFamily="34" charset="0"/>
                <a:cs typeface="Calibri" pitchFamily="34" charset="0"/>
                <a:sym typeface="Arial"/>
              </a:rPr>
              <a:t>CHAPTER NUMBER:3</a:t>
            </a:r>
          </a:p>
          <a:p>
            <a:pPr lvl="0"/>
            <a:r>
              <a:rPr lang="en-US" sz="2000" b="1" dirty="0">
                <a:latin typeface="Calibri" pitchFamily="34" charset="0"/>
                <a:cs typeface="Calibri" pitchFamily="34" charset="0"/>
              </a:rPr>
              <a:t>CHAPTER NAME </a:t>
            </a:r>
            <a:r>
              <a:rPr lang="en-US" sz="2000" b="1">
                <a:latin typeface="Calibri" pitchFamily="34" charset="0"/>
                <a:cs typeface="Calibri" pitchFamily="34" charset="0"/>
              </a:rPr>
              <a:t>: </a:t>
            </a:r>
            <a:r>
              <a:rPr lang="en-US" sz="2000" b="1">
                <a:solidFill>
                  <a:srgbClr val="000000"/>
                </a:solidFill>
                <a:latin typeface="Calibri" pitchFamily="34" charset="0"/>
                <a:cs typeface="Calibri" pitchFamily="34" charset="0"/>
                <a:sym typeface="Arial"/>
              </a:rPr>
              <a:t>Working with tables</a:t>
            </a:r>
            <a:endParaRPr lang="en-IN" sz="2000" b="1" dirty="0"/>
          </a:p>
          <a:p>
            <a:pPr lvl="0"/>
            <a:r>
              <a:rPr lang="en-US" sz="2000" b="1" dirty="0"/>
              <a:t>SUB TOPIC: Revision </a:t>
            </a:r>
            <a:endParaRPr lang="en-US" sz="2400" b="1" dirty="0"/>
          </a:p>
        </p:txBody>
      </p:sp>
      <p:pic>
        <p:nvPicPr>
          <p:cNvPr id="8" name="Google Shape;55;p13"/>
          <p:cNvPicPr preferRelativeResize="0"/>
          <p:nvPr/>
        </p:nvPicPr>
        <p:blipFill rotWithShape="1">
          <a:blip r:embed="rId3" cstate="print">
            <a:alphaModFix/>
          </a:blip>
          <a:srcRect/>
          <a:stretch/>
        </p:blipFill>
        <p:spPr>
          <a:xfrm>
            <a:off x="0" y="0"/>
            <a:ext cx="1828800" cy="1143000"/>
          </a:xfrm>
          <a:prstGeom prst="rect">
            <a:avLst/>
          </a:prstGeom>
          <a:noFill/>
          <a:ln>
            <a:noFill/>
          </a:ln>
        </p:spPr>
      </p:pic>
    </p:spTree>
    <p:extLst>
      <p:ext uri="{BB962C8B-B14F-4D97-AF65-F5344CB8AC3E}">
        <p14:creationId xmlns:p14="http://schemas.microsoft.com/office/powerpoint/2010/main" val="2911148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52600" y="304800"/>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OBJECTIVE:</a:t>
            </a:r>
            <a:endParaRPr sz="2200" b="1">
              <a:solidFill>
                <a:srgbClr val="FF0000"/>
              </a:solidFill>
              <a:latin typeface="Arial"/>
              <a:ea typeface="Arial"/>
              <a:cs typeface="Arial"/>
              <a:sym typeface="Arial"/>
            </a:endParaRPr>
          </a:p>
        </p:txBody>
      </p:sp>
      <p:sp>
        <p:nvSpPr>
          <p:cNvPr id="92" name="Google Shape;92;p6"/>
          <p:cNvSpPr txBox="1"/>
          <p:nvPr/>
        </p:nvSpPr>
        <p:spPr>
          <a:xfrm>
            <a:off x="0" y="1286313"/>
            <a:ext cx="10668000"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revise the chapter.</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68404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796675" y="38006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3200" b="1" dirty="0">
                <a:solidFill>
                  <a:srgbClr val="FF0000"/>
                </a:solidFill>
                <a:latin typeface="Arial"/>
                <a:ea typeface="Arial"/>
                <a:cs typeface="Arial"/>
                <a:sym typeface="Arial"/>
              </a:rPr>
              <a:t>Fill in the blanks</a:t>
            </a:r>
            <a:endParaRPr sz="3200" b="1" dirty="0">
              <a:solidFill>
                <a:srgbClr val="FF0000"/>
              </a:solidFill>
              <a:latin typeface="Arial"/>
              <a:ea typeface="Arial"/>
              <a:cs typeface="Arial"/>
              <a:sym typeface="Arial"/>
            </a:endParaRPr>
          </a:p>
        </p:txBody>
      </p:sp>
      <p:sp>
        <p:nvSpPr>
          <p:cNvPr id="92" name="Google Shape;92;p6"/>
          <p:cNvSpPr txBox="1"/>
          <p:nvPr/>
        </p:nvSpPr>
        <p:spPr>
          <a:xfrm>
            <a:off x="661182" y="1421267"/>
            <a:ext cx="10958731" cy="4833133"/>
          </a:xfrm>
          <a:prstGeom prst="rect">
            <a:avLst/>
          </a:prstGeom>
          <a:noFill/>
          <a:ln>
            <a:noFill/>
          </a:ln>
        </p:spPr>
        <p:txBody>
          <a:bodyPr spcFirstLastPara="1" wrap="square" lIns="91425" tIns="91425" rIns="91425" bIns="91425" anchor="t" anchorCtr="0">
            <a:noAutofit/>
          </a:bodyPr>
          <a:lstStyle/>
          <a:p>
            <a:pPr marL="457200" lvl="0" indent="-457200">
              <a:buSzPct val="95000"/>
              <a:buFont typeface="+mj-lt"/>
              <a:buAutoNum type="arabicPeriod"/>
            </a:pPr>
            <a:r>
              <a:rPr lang="en-US" sz="3600" dirty="0">
                <a:latin typeface="Calibri" pitchFamily="34" charset="0"/>
                <a:ea typeface="Calibri"/>
                <a:cs typeface="Calibri" pitchFamily="34" charset="0"/>
                <a:sym typeface="Calibri"/>
              </a:rPr>
              <a:t>____________ option of AutoFit button adjusts the column width according to the data entered .</a:t>
            </a:r>
          </a:p>
          <a:p>
            <a:pPr marL="457200" lvl="0" indent="-457200">
              <a:buSzPct val="95000"/>
              <a:buFont typeface="+mj-lt"/>
              <a:buAutoNum type="arabicPeriod"/>
            </a:pPr>
            <a:r>
              <a:rPr lang="en-US" sz="3600" dirty="0">
                <a:latin typeface="Calibri" pitchFamily="34" charset="0"/>
                <a:ea typeface="Calibri"/>
                <a:cs typeface="Calibri" pitchFamily="34" charset="0"/>
                <a:sym typeface="Calibri"/>
              </a:rPr>
              <a:t>____________ key combination is used to delete selected rows and columns from the table.</a:t>
            </a:r>
          </a:p>
          <a:p>
            <a:pPr marL="457200" lvl="0" indent="-457200">
              <a:buSzPct val="95000"/>
              <a:buFont typeface="+mj-lt"/>
              <a:buAutoNum type="arabicPeriod"/>
            </a:pPr>
            <a:r>
              <a:rPr lang="en-US" sz="3600" dirty="0">
                <a:latin typeface="Calibri" pitchFamily="34" charset="0"/>
                <a:ea typeface="Calibri"/>
                <a:cs typeface="Calibri" pitchFamily="34" charset="0"/>
                <a:sym typeface="Calibri"/>
              </a:rPr>
              <a:t>We can format the entire table using the _________ feature.</a:t>
            </a:r>
          </a:p>
          <a:p>
            <a:pPr marL="457200" lvl="0" indent="-457200">
              <a:buSzPct val="95000"/>
              <a:buFont typeface="+mj-lt"/>
              <a:buAutoNum type="arabicPeriod"/>
            </a:pPr>
            <a:r>
              <a:rPr lang="en-US" sz="3600" dirty="0">
                <a:latin typeface="Calibri" pitchFamily="34" charset="0"/>
                <a:ea typeface="Calibri"/>
                <a:cs typeface="Calibri" pitchFamily="34" charset="0"/>
                <a:sym typeface="Calibri"/>
              </a:rPr>
              <a:t>__________ option of AutoFit button adjusts the table according to the margins set on the window.</a:t>
            </a:r>
          </a:p>
        </p:txBody>
      </p:sp>
      <p:sp>
        <p:nvSpPr>
          <p:cNvPr id="3" name="TextBox 2">
            <a:extLst>
              <a:ext uri="{FF2B5EF4-FFF2-40B4-BE49-F238E27FC236}">
                <a16:creationId xmlns:a16="http://schemas.microsoft.com/office/drawing/2014/main" id="{1AC8E998-685C-4768-9B3D-58CF13136097}"/>
              </a:ext>
            </a:extLst>
          </p:cNvPr>
          <p:cNvSpPr txBox="1"/>
          <p:nvPr/>
        </p:nvSpPr>
        <p:spPr>
          <a:xfrm>
            <a:off x="1144477" y="1555318"/>
            <a:ext cx="2665828" cy="523220"/>
          </a:xfrm>
          <a:prstGeom prst="rect">
            <a:avLst/>
          </a:prstGeom>
          <a:noFill/>
        </p:spPr>
        <p:txBody>
          <a:bodyPr wrap="square" rtlCol="0">
            <a:spAutoFit/>
          </a:bodyPr>
          <a:lstStyle/>
          <a:p>
            <a:r>
              <a:rPr lang="en-IN" sz="2800" b="1" dirty="0">
                <a:solidFill>
                  <a:srgbClr val="002060"/>
                </a:solidFill>
              </a:rPr>
              <a:t>AutoFit contents</a:t>
            </a:r>
          </a:p>
        </p:txBody>
      </p:sp>
      <p:sp>
        <p:nvSpPr>
          <p:cNvPr id="7" name="TextBox 6">
            <a:extLst>
              <a:ext uri="{FF2B5EF4-FFF2-40B4-BE49-F238E27FC236}">
                <a16:creationId xmlns:a16="http://schemas.microsoft.com/office/drawing/2014/main" id="{EC288B14-E109-4C80-9932-56016DF4815D}"/>
              </a:ext>
            </a:extLst>
          </p:cNvPr>
          <p:cNvSpPr txBox="1"/>
          <p:nvPr/>
        </p:nvSpPr>
        <p:spPr>
          <a:xfrm>
            <a:off x="1144477" y="2534963"/>
            <a:ext cx="2665828" cy="584775"/>
          </a:xfrm>
          <a:prstGeom prst="rect">
            <a:avLst/>
          </a:prstGeom>
          <a:noFill/>
        </p:spPr>
        <p:txBody>
          <a:bodyPr wrap="square" rtlCol="0">
            <a:spAutoFit/>
          </a:bodyPr>
          <a:lstStyle/>
          <a:p>
            <a:r>
              <a:rPr lang="en-IN" sz="3200" b="1" dirty="0">
                <a:solidFill>
                  <a:srgbClr val="002060"/>
                </a:solidFill>
              </a:rPr>
              <a:t>Shift + Delete</a:t>
            </a:r>
          </a:p>
        </p:txBody>
      </p:sp>
      <p:sp>
        <p:nvSpPr>
          <p:cNvPr id="8" name="TextBox 7">
            <a:extLst>
              <a:ext uri="{FF2B5EF4-FFF2-40B4-BE49-F238E27FC236}">
                <a16:creationId xmlns:a16="http://schemas.microsoft.com/office/drawing/2014/main" id="{8EA18A79-DA22-4C84-A8A5-DD9E7775460C}"/>
              </a:ext>
            </a:extLst>
          </p:cNvPr>
          <p:cNvSpPr txBox="1"/>
          <p:nvPr/>
        </p:nvSpPr>
        <p:spPr>
          <a:xfrm>
            <a:off x="8864990" y="3682049"/>
            <a:ext cx="2665828" cy="584775"/>
          </a:xfrm>
          <a:prstGeom prst="rect">
            <a:avLst/>
          </a:prstGeom>
          <a:noFill/>
        </p:spPr>
        <p:txBody>
          <a:bodyPr wrap="square" rtlCol="0">
            <a:spAutoFit/>
          </a:bodyPr>
          <a:lstStyle/>
          <a:p>
            <a:r>
              <a:rPr lang="en-IN" sz="3200" b="1" dirty="0">
                <a:solidFill>
                  <a:srgbClr val="002060"/>
                </a:solidFill>
              </a:rPr>
              <a:t>Table Styles</a:t>
            </a:r>
          </a:p>
        </p:txBody>
      </p:sp>
      <p:sp>
        <p:nvSpPr>
          <p:cNvPr id="9" name="TextBox 8">
            <a:extLst>
              <a:ext uri="{FF2B5EF4-FFF2-40B4-BE49-F238E27FC236}">
                <a16:creationId xmlns:a16="http://schemas.microsoft.com/office/drawing/2014/main" id="{1C14A2B6-11A2-4260-82B0-FAA5284FB177}"/>
              </a:ext>
            </a:extLst>
          </p:cNvPr>
          <p:cNvSpPr txBox="1"/>
          <p:nvPr/>
        </p:nvSpPr>
        <p:spPr>
          <a:xfrm>
            <a:off x="1144477" y="4779462"/>
            <a:ext cx="2963697" cy="523220"/>
          </a:xfrm>
          <a:prstGeom prst="rect">
            <a:avLst/>
          </a:prstGeom>
          <a:noFill/>
        </p:spPr>
        <p:txBody>
          <a:bodyPr wrap="square" rtlCol="0">
            <a:spAutoFit/>
          </a:bodyPr>
          <a:lstStyle/>
          <a:p>
            <a:r>
              <a:rPr lang="en-IN" sz="2800" b="1" dirty="0">
                <a:solidFill>
                  <a:srgbClr val="002060"/>
                </a:solidFill>
              </a:rPr>
              <a:t>AutoFit window</a:t>
            </a:r>
          </a:p>
        </p:txBody>
      </p:sp>
    </p:spTree>
    <p:extLst>
      <p:ext uri="{BB962C8B-B14F-4D97-AF65-F5344CB8AC3E}">
        <p14:creationId xmlns:p14="http://schemas.microsoft.com/office/powerpoint/2010/main" val="32400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120815" y="300379"/>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3200" b="1" dirty="0">
                <a:solidFill>
                  <a:srgbClr val="FF0000"/>
                </a:solidFill>
                <a:latin typeface="Arial"/>
                <a:ea typeface="Arial"/>
                <a:cs typeface="Arial"/>
                <a:sym typeface="Arial"/>
              </a:rPr>
              <a:t>Fill in the blanks</a:t>
            </a:r>
            <a:endParaRPr sz="3200" b="1" dirty="0">
              <a:solidFill>
                <a:srgbClr val="FF0000"/>
              </a:solidFill>
              <a:latin typeface="Arial"/>
              <a:ea typeface="Arial"/>
              <a:cs typeface="Arial"/>
              <a:sym typeface="Arial"/>
            </a:endParaRPr>
          </a:p>
        </p:txBody>
      </p:sp>
      <p:sp>
        <p:nvSpPr>
          <p:cNvPr id="92" name="Google Shape;92;p6"/>
          <p:cNvSpPr txBox="1"/>
          <p:nvPr/>
        </p:nvSpPr>
        <p:spPr>
          <a:xfrm>
            <a:off x="616634" y="1102116"/>
            <a:ext cx="10958731" cy="5576980"/>
          </a:xfrm>
          <a:prstGeom prst="rect">
            <a:avLst/>
          </a:prstGeom>
          <a:noFill/>
          <a:ln>
            <a:noFill/>
          </a:ln>
        </p:spPr>
        <p:txBody>
          <a:bodyPr spcFirstLastPara="1" wrap="square" lIns="91425" tIns="91425" rIns="91425" bIns="91425" anchor="t" anchorCtr="0">
            <a:noAutofit/>
          </a:bodyPr>
          <a:lstStyle/>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________ the cells provides a way to consolidate data in one cell.</a:t>
            </a:r>
          </a:p>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____________ and __________ are used to resize and move the entire table, respectively.</a:t>
            </a:r>
          </a:p>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_________ a cell means dividing the selected cells into separate cells.</a:t>
            </a:r>
          </a:p>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__ function key updates the total in a cell.</a:t>
            </a:r>
          </a:p>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A _____ is like a page in a presentation.</a:t>
            </a:r>
          </a:p>
          <a:p>
            <a:pPr marL="742950" lvl="0" indent="-742950">
              <a:buSzPct val="95000"/>
              <a:buFont typeface="+mj-lt"/>
              <a:buAutoNum type="arabicPeriod" startAt="5"/>
            </a:pPr>
            <a:r>
              <a:rPr lang="en-US" sz="3600" dirty="0">
                <a:latin typeface="Calibri" pitchFamily="34" charset="0"/>
                <a:ea typeface="Calibri"/>
                <a:cs typeface="Calibri" pitchFamily="34" charset="0"/>
                <a:sym typeface="Calibri"/>
              </a:rPr>
              <a:t>____________ view is helpful if we need to change the order of slides, insert or delete a slide.</a:t>
            </a:r>
          </a:p>
          <a:p>
            <a:pPr marL="457200" lvl="0" indent="-457200">
              <a:buSzPct val="95000"/>
              <a:buFont typeface="+mj-lt"/>
              <a:buAutoNum type="arabicPeriod" startAt="5"/>
            </a:pPr>
            <a:endParaRPr lang="en-US" sz="3600" dirty="0">
              <a:latin typeface="Calibri" pitchFamily="34" charset="0"/>
              <a:ea typeface="Calibri"/>
              <a:cs typeface="Calibri" pitchFamily="34" charset="0"/>
              <a:sym typeface="Calibri"/>
            </a:endParaRPr>
          </a:p>
          <a:p>
            <a:pPr marL="457200" lvl="0" indent="-457200">
              <a:buSzPct val="95000"/>
              <a:buFont typeface="+mj-lt"/>
              <a:buAutoNum type="arabicPeriod" startAt="5"/>
            </a:pPr>
            <a:endParaRPr lang="en-US" sz="3600" dirty="0">
              <a:latin typeface="Calibri" pitchFamily="34" charset="0"/>
              <a:ea typeface="Calibri"/>
              <a:cs typeface="Calibri" pitchFamily="34" charset="0"/>
              <a:sym typeface="Calibri"/>
            </a:endParaRPr>
          </a:p>
        </p:txBody>
      </p:sp>
      <p:sp>
        <p:nvSpPr>
          <p:cNvPr id="3" name="TextBox 2">
            <a:extLst>
              <a:ext uri="{FF2B5EF4-FFF2-40B4-BE49-F238E27FC236}">
                <a16:creationId xmlns:a16="http://schemas.microsoft.com/office/drawing/2014/main" id="{1AC8E998-685C-4768-9B3D-58CF13136097}"/>
              </a:ext>
            </a:extLst>
          </p:cNvPr>
          <p:cNvSpPr txBox="1"/>
          <p:nvPr/>
        </p:nvSpPr>
        <p:spPr>
          <a:xfrm>
            <a:off x="1442345" y="1123530"/>
            <a:ext cx="2665828" cy="646331"/>
          </a:xfrm>
          <a:prstGeom prst="rect">
            <a:avLst/>
          </a:prstGeom>
          <a:noFill/>
        </p:spPr>
        <p:txBody>
          <a:bodyPr wrap="square" rtlCol="0">
            <a:spAutoFit/>
          </a:bodyPr>
          <a:lstStyle/>
          <a:p>
            <a:r>
              <a:rPr lang="en-IN" sz="3600" b="1" dirty="0">
                <a:solidFill>
                  <a:srgbClr val="002060"/>
                </a:solidFill>
              </a:rPr>
              <a:t>Merging</a:t>
            </a:r>
          </a:p>
        </p:txBody>
      </p:sp>
      <p:sp>
        <p:nvSpPr>
          <p:cNvPr id="7" name="TextBox 6">
            <a:extLst>
              <a:ext uri="{FF2B5EF4-FFF2-40B4-BE49-F238E27FC236}">
                <a16:creationId xmlns:a16="http://schemas.microsoft.com/office/drawing/2014/main" id="{EC288B14-E109-4C80-9932-56016DF4815D}"/>
              </a:ext>
            </a:extLst>
          </p:cNvPr>
          <p:cNvSpPr txBox="1"/>
          <p:nvPr/>
        </p:nvSpPr>
        <p:spPr>
          <a:xfrm>
            <a:off x="1293411" y="2330581"/>
            <a:ext cx="2665828" cy="461665"/>
          </a:xfrm>
          <a:prstGeom prst="rect">
            <a:avLst/>
          </a:prstGeom>
          <a:noFill/>
        </p:spPr>
        <p:txBody>
          <a:bodyPr wrap="square" rtlCol="0">
            <a:spAutoFit/>
          </a:bodyPr>
          <a:lstStyle/>
          <a:p>
            <a:r>
              <a:rPr lang="en-IN" sz="2400" b="1" dirty="0">
                <a:solidFill>
                  <a:srgbClr val="002060"/>
                </a:solidFill>
              </a:rPr>
              <a:t>Table resize handle</a:t>
            </a:r>
          </a:p>
        </p:txBody>
      </p:sp>
      <p:sp>
        <p:nvSpPr>
          <p:cNvPr id="8" name="TextBox 7">
            <a:extLst>
              <a:ext uri="{FF2B5EF4-FFF2-40B4-BE49-F238E27FC236}">
                <a16:creationId xmlns:a16="http://schemas.microsoft.com/office/drawing/2014/main" id="{8EA18A79-DA22-4C84-A8A5-DD9E7775460C}"/>
              </a:ext>
            </a:extLst>
          </p:cNvPr>
          <p:cNvSpPr txBox="1"/>
          <p:nvPr/>
        </p:nvSpPr>
        <p:spPr>
          <a:xfrm>
            <a:off x="4891077" y="2327045"/>
            <a:ext cx="3341686" cy="461665"/>
          </a:xfrm>
          <a:prstGeom prst="rect">
            <a:avLst/>
          </a:prstGeom>
          <a:noFill/>
        </p:spPr>
        <p:txBody>
          <a:bodyPr wrap="square" rtlCol="0">
            <a:spAutoFit/>
          </a:bodyPr>
          <a:lstStyle/>
          <a:p>
            <a:r>
              <a:rPr lang="en-IN" sz="2400" b="1" dirty="0">
                <a:solidFill>
                  <a:srgbClr val="002060"/>
                </a:solidFill>
              </a:rPr>
              <a:t>Table move handle</a:t>
            </a:r>
          </a:p>
        </p:txBody>
      </p:sp>
      <p:sp>
        <p:nvSpPr>
          <p:cNvPr id="9" name="TextBox 8">
            <a:extLst>
              <a:ext uri="{FF2B5EF4-FFF2-40B4-BE49-F238E27FC236}">
                <a16:creationId xmlns:a16="http://schemas.microsoft.com/office/drawing/2014/main" id="{1C14A2B6-11A2-4260-82B0-FAA5284FB177}"/>
              </a:ext>
            </a:extLst>
          </p:cNvPr>
          <p:cNvSpPr txBox="1"/>
          <p:nvPr/>
        </p:nvSpPr>
        <p:spPr>
          <a:xfrm>
            <a:off x="1442345" y="3270132"/>
            <a:ext cx="2963697" cy="523220"/>
          </a:xfrm>
          <a:prstGeom prst="rect">
            <a:avLst/>
          </a:prstGeom>
          <a:noFill/>
        </p:spPr>
        <p:txBody>
          <a:bodyPr wrap="square" rtlCol="0">
            <a:spAutoFit/>
          </a:bodyPr>
          <a:lstStyle/>
          <a:p>
            <a:r>
              <a:rPr lang="en-IN" sz="2800" b="1" dirty="0">
                <a:solidFill>
                  <a:srgbClr val="002060"/>
                </a:solidFill>
              </a:rPr>
              <a:t>Splitting </a:t>
            </a:r>
          </a:p>
        </p:txBody>
      </p:sp>
      <p:sp>
        <p:nvSpPr>
          <p:cNvPr id="10" name="TextBox 9">
            <a:extLst>
              <a:ext uri="{FF2B5EF4-FFF2-40B4-BE49-F238E27FC236}">
                <a16:creationId xmlns:a16="http://schemas.microsoft.com/office/drawing/2014/main" id="{D33479C4-9094-4728-B478-7A97D235804F}"/>
              </a:ext>
            </a:extLst>
          </p:cNvPr>
          <p:cNvSpPr txBox="1"/>
          <p:nvPr/>
        </p:nvSpPr>
        <p:spPr>
          <a:xfrm>
            <a:off x="1442345" y="4471196"/>
            <a:ext cx="2665828" cy="461665"/>
          </a:xfrm>
          <a:prstGeom prst="rect">
            <a:avLst/>
          </a:prstGeom>
          <a:noFill/>
        </p:spPr>
        <p:txBody>
          <a:bodyPr wrap="square" rtlCol="0">
            <a:spAutoFit/>
          </a:bodyPr>
          <a:lstStyle/>
          <a:p>
            <a:r>
              <a:rPr lang="en-IN" sz="2400" b="1" dirty="0">
                <a:solidFill>
                  <a:srgbClr val="002060"/>
                </a:solidFill>
              </a:rPr>
              <a:t>F9 </a:t>
            </a:r>
          </a:p>
        </p:txBody>
      </p:sp>
      <p:sp>
        <p:nvSpPr>
          <p:cNvPr id="11" name="TextBox 10">
            <a:extLst>
              <a:ext uri="{FF2B5EF4-FFF2-40B4-BE49-F238E27FC236}">
                <a16:creationId xmlns:a16="http://schemas.microsoft.com/office/drawing/2014/main" id="{C9F6CC7E-C58C-42D0-AEE8-7B2E534A505F}"/>
              </a:ext>
            </a:extLst>
          </p:cNvPr>
          <p:cNvSpPr txBox="1"/>
          <p:nvPr/>
        </p:nvSpPr>
        <p:spPr>
          <a:xfrm>
            <a:off x="1740214" y="4970481"/>
            <a:ext cx="2665828" cy="584775"/>
          </a:xfrm>
          <a:prstGeom prst="rect">
            <a:avLst/>
          </a:prstGeom>
          <a:noFill/>
        </p:spPr>
        <p:txBody>
          <a:bodyPr wrap="square" rtlCol="0">
            <a:spAutoFit/>
          </a:bodyPr>
          <a:lstStyle/>
          <a:p>
            <a:r>
              <a:rPr lang="en-IN" sz="3200" b="1" dirty="0">
                <a:solidFill>
                  <a:srgbClr val="002060"/>
                </a:solidFill>
              </a:rPr>
              <a:t>slide</a:t>
            </a:r>
          </a:p>
        </p:txBody>
      </p:sp>
      <p:sp>
        <p:nvSpPr>
          <p:cNvPr id="12" name="TextBox 11">
            <a:extLst>
              <a:ext uri="{FF2B5EF4-FFF2-40B4-BE49-F238E27FC236}">
                <a16:creationId xmlns:a16="http://schemas.microsoft.com/office/drawing/2014/main" id="{408C6AA4-7725-43B5-A558-4F5C6C9247EE}"/>
              </a:ext>
            </a:extLst>
          </p:cNvPr>
          <p:cNvSpPr txBox="1"/>
          <p:nvPr/>
        </p:nvSpPr>
        <p:spPr>
          <a:xfrm>
            <a:off x="1442345" y="5610705"/>
            <a:ext cx="2665828" cy="461665"/>
          </a:xfrm>
          <a:prstGeom prst="rect">
            <a:avLst/>
          </a:prstGeom>
          <a:noFill/>
        </p:spPr>
        <p:txBody>
          <a:bodyPr wrap="square" rtlCol="0">
            <a:spAutoFit/>
          </a:bodyPr>
          <a:lstStyle/>
          <a:p>
            <a:r>
              <a:rPr lang="en-IN" sz="2400" b="1" dirty="0">
                <a:solidFill>
                  <a:srgbClr val="002060"/>
                </a:solidFill>
              </a:rPr>
              <a:t>Slide sorter </a:t>
            </a:r>
          </a:p>
        </p:txBody>
      </p:sp>
    </p:spTree>
    <p:extLst>
      <p:ext uri="{BB962C8B-B14F-4D97-AF65-F5344CB8AC3E}">
        <p14:creationId xmlns:p14="http://schemas.microsoft.com/office/powerpoint/2010/main" val="2343208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P spid="9" grpId="0"/>
      <p:bldP spid="10"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1" name="Google Shape;91;p6"/>
          <p:cNvSpPr txBox="1"/>
          <p:nvPr/>
        </p:nvSpPr>
        <p:spPr>
          <a:xfrm>
            <a:off x="1120815" y="300379"/>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3200" b="1" dirty="0">
                <a:solidFill>
                  <a:srgbClr val="FF0000"/>
                </a:solidFill>
                <a:latin typeface="Arial"/>
                <a:ea typeface="Arial"/>
                <a:cs typeface="Arial"/>
                <a:sym typeface="Arial"/>
              </a:rPr>
              <a:t>Fill in the blanks</a:t>
            </a:r>
            <a:endParaRPr sz="3200" b="1" dirty="0">
              <a:solidFill>
                <a:srgbClr val="FF0000"/>
              </a:solidFill>
              <a:latin typeface="Arial"/>
              <a:ea typeface="Arial"/>
              <a:cs typeface="Arial"/>
              <a:sym typeface="Arial"/>
            </a:endParaRPr>
          </a:p>
        </p:txBody>
      </p:sp>
      <p:sp>
        <p:nvSpPr>
          <p:cNvPr id="92" name="Google Shape;92;p6"/>
          <p:cNvSpPr txBox="1"/>
          <p:nvPr/>
        </p:nvSpPr>
        <p:spPr>
          <a:xfrm>
            <a:off x="616634" y="1102116"/>
            <a:ext cx="10958731" cy="5576980"/>
          </a:xfrm>
          <a:prstGeom prst="rect">
            <a:avLst/>
          </a:prstGeom>
          <a:noFill/>
          <a:ln>
            <a:noFill/>
          </a:ln>
        </p:spPr>
        <p:txBody>
          <a:bodyPr spcFirstLastPara="1" wrap="square" lIns="91425" tIns="91425" rIns="91425" bIns="91425" anchor="t" anchorCtr="0">
            <a:noAutofit/>
          </a:bodyPr>
          <a:lstStyle/>
          <a:p>
            <a:pPr marL="742950" lvl="0" indent="-742950">
              <a:buSzPct val="95000"/>
              <a:buFont typeface="+mj-lt"/>
              <a:buAutoNum type="arabicPeriod" startAt="11"/>
            </a:pPr>
            <a:r>
              <a:rPr lang="en-US" sz="3600" dirty="0">
                <a:latin typeface="Calibri" pitchFamily="34" charset="0"/>
                <a:ea typeface="Calibri"/>
                <a:cs typeface="Calibri" pitchFamily="34" charset="0"/>
                <a:sym typeface="Calibri"/>
              </a:rPr>
              <a:t>________________ option display only the slides that we select.</a:t>
            </a:r>
          </a:p>
          <a:p>
            <a:pPr marL="742950" lvl="0" indent="-742950">
              <a:buSzPct val="95000"/>
              <a:buFont typeface="+mj-lt"/>
              <a:buAutoNum type="arabicPeriod" startAt="11"/>
            </a:pPr>
            <a:r>
              <a:rPr lang="en-US" sz="3600" dirty="0">
                <a:latin typeface="Calibri" pitchFamily="34" charset="0"/>
                <a:ea typeface="Calibri"/>
                <a:cs typeface="Calibri" pitchFamily="34" charset="0"/>
                <a:sym typeface="Calibri"/>
              </a:rPr>
              <a:t>____________ view displays presentation as a slide show that fits within a window.</a:t>
            </a:r>
          </a:p>
          <a:p>
            <a:pPr marL="742950" lvl="0" indent="-742950">
              <a:buSzPct val="95000"/>
              <a:buFont typeface="+mj-lt"/>
              <a:buAutoNum type="arabicPeriod" startAt="11"/>
            </a:pPr>
            <a:r>
              <a:rPr lang="en-US" sz="3600" dirty="0">
                <a:latin typeface="Calibri" pitchFamily="34" charset="0"/>
                <a:ea typeface="Calibri"/>
                <a:cs typeface="Calibri" pitchFamily="34" charset="0"/>
                <a:sym typeface="Calibri"/>
              </a:rPr>
              <a:t>____________ helps us in adding math equation to our presentation.</a:t>
            </a:r>
          </a:p>
          <a:p>
            <a:pPr marL="742950" lvl="0" indent="-742950">
              <a:buSzPct val="95000"/>
              <a:buFont typeface="+mj-lt"/>
              <a:buAutoNum type="arabicPeriod" startAt="11"/>
            </a:pPr>
            <a:r>
              <a:rPr lang="en-US" sz="3600" dirty="0">
                <a:latin typeface="Calibri" pitchFamily="34" charset="0"/>
                <a:ea typeface="Calibri"/>
                <a:cs typeface="Calibri" pitchFamily="34" charset="0"/>
                <a:sym typeface="Calibri"/>
              </a:rPr>
              <a:t>Format background button is present in _________ group in the design tab.</a:t>
            </a:r>
          </a:p>
          <a:p>
            <a:pPr marL="457200" lvl="0" indent="-457200">
              <a:buSzPct val="95000"/>
              <a:buFont typeface="+mj-lt"/>
              <a:buAutoNum type="arabicPeriod" startAt="11"/>
            </a:pPr>
            <a:endParaRPr lang="en-US" sz="3600" dirty="0">
              <a:latin typeface="Calibri" pitchFamily="34" charset="0"/>
              <a:ea typeface="Calibri"/>
              <a:cs typeface="Calibri" pitchFamily="34" charset="0"/>
              <a:sym typeface="Calibri"/>
            </a:endParaRPr>
          </a:p>
          <a:p>
            <a:pPr marL="457200" lvl="0" indent="-457200">
              <a:buSzPct val="95000"/>
              <a:buFont typeface="+mj-lt"/>
              <a:buAutoNum type="arabicPeriod" startAt="11"/>
            </a:pPr>
            <a:endParaRPr lang="en-US" sz="3600" dirty="0">
              <a:latin typeface="Calibri" pitchFamily="34" charset="0"/>
              <a:ea typeface="Calibri"/>
              <a:cs typeface="Calibri" pitchFamily="34" charset="0"/>
              <a:sym typeface="Calibri"/>
            </a:endParaRPr>
          </a:p>
        </p:txBody>
      </p:sp>
      <p:sp>
        <p:nvSpPr>
          <p:cNvPr id="3" name="TextBox 2">
            <a:extLst>
              <a:ext uri="{FF2B5EF4-FFF2-40B4-BE49-F238E27FC236}">
                <a16:creationId xmlns:a16="http://schemas.microsoft.com/office/drawing/2014/main" id="{1AC8E998-685C-4768-9B3D-58CF13136097}"/>
              </a:ext>
            </a:extLst>
          </p:cNvPr>
          <p:cNvSpPr txBox="1"/>
          <p:nvPr/>
        </p:nvSpPr>
        <p:spPr>
          <a:xfrm>
            <a:off x="1442344" y="1123530"/>
            <a:ext cx="3871777" cy="646331"/>
          </a:xfrm>
          <a:prstGeom prst="rect">
            <a:avLst/>
          </a:prstGeom>
          <a:noFill/>
        </p:spPr>
        <p:txBody>
          <a:bodyPr wrap="square" rtlCol="0">
            <a:spAutoFit/>
          </a:bodyPr>
          <a:lstStyle/>
          <a:p>
            <a:r>
              <a:rPr lang="en-IN" sz="3600" b="1" dirty="0">
                <a:solidFill>
                  <a:srgbClr val="002060"/>
                </a:solidFill>
              </a:rPr>
              <a:t>Custom slide show</a:t>
            </a:r>
          </a:p>
        </p:txBody>
      </p:sp>
      <p:sp>
        <p:nvSpPr>
          <p:cNvPr id="7" name="TextBox 6">
            <a:extLst>
              <a:ext uri="{FF2B5EF4-FFF2-40B4-BE49-F238E27FC236}">
                <a16:creationId xmlns:a16="http://schemas.microsoft.com/office/drawing/2014/main" id="{EC288B14-E109-4C80-9932-56016DF4815D}"/>
              </a:ext>
            </a:extLst>
          </p:cNvPr>
          <p:cNvSpPr txBox="1"/>
          <p:nvPr/>
        </p:nvSpPr>
        <p:spPr>
          <a:xfrm>
            <a:off x="1591279" y="2313093"/>
            <a:ext cx="2665828" cy="461665"/>
          </a:xfrm>
          <a:prstGeom prst="rect">
            <a:avLst/>
          </a:prstGeom>
          <a:noFill/>
        </p:spPr>
        <p:txBody>
          <a:bodyPr wrap="square" rtlCol="0">
            <a:spAutoFit/>
          </a:bodyPr>
          <a:lstStyle/>
          <a:p>
            <a:r>
              <a:rPr lang="en-IN" sz="2400" b="1" dirty="0">
                <a:solidFill>
                  <a:srgbClr val="002060"/>
                </a:solidFill>
              </a:rPr>
              <a:t>Reading view</a:t>
            </a:r>
          </a:p>
        </p:txBody>
      </p:sp>
      <p:sp>
        <p:nvSpPr>
          <p:cNvPr id="8" name="TextBox 7">
            <a:extLst>
              <a:ext uri="{FF2B5EF4-FFF2-40B4-BE49-F238E27FC236}">
                <a16:creationId xmlns:a16="http://schemas.microsoft.com/office/drawing/2014/main" id="{8EA18A79-DA22-4C84-A8A5-DD9E7775460C}"/>
              </a:ext>
            </a:extLst>
          </p:cNvPr>
          <p:cNvSpPr txBox="1"/>
          <p:nvPr/>
        </p:nvSpPr>
        <p:spPr>
          <a:xfrm>
            <a:off x="1591279" y="3317991"/>
            <a:ext cx="2665828" cy="584775"/>
          </a:xfrm>
          <a:prstGeom prst="rect">
            <a:avLst/>
          </a:prstGeom>
          <a:noFill/>
        </p:spPr>
        <p:txBody>
          <a:bodyPr wrap="square" rtlCol="0">
            <a:spAutoFit/>
          </a:bodyPr>
          <a:lstStyle/>
          <a:p>
            <a:r>
              <a:rPr lang="en-IN" sz="3200" b="1">
                <a:solidFill>
                  <a:srgbClr val="002060"/>
                </a:solidFill>
              </a:rPr>
              <a:t>Ink equation</a:t>
            </a:r>
            <a:endParaRPr lang="en-IN" sz="3200" b="1" dirty="0">
              <a:solidFill>
                <a:srgbClr val="002060"/>
              </a:solidFill>
            </a:endParaRPr>
          </a:p>
        </p:txBody>
      </p:sp>
      <p:sp>
        <p:nvSpPr>
          <p:cNvPr id="9" name="TextBox 8">
            <a:extLst>
              <a:ext uri="{FF2B5EF4-FFF2-40B4-BE49-F238E27FC236}">
                <a16:creationId xmlns:a16="http://schemas.microsoft.com/office/drawing/2014/main" id="{1C14A2B6-11A2-4260-82B0-FAA5284FB177}"/>
              </a:ext>
            </a:extLst>
          </p:cNvPr>
          <p:cNvSpPr txBox="1"/>
          <p:nvPr/>
        </p:nvSpPr>
        <p:spPr>
          <a:xfrm>
            <a:off x="8894655" y="4447261"/>
            <a:ext cx="3114261" cy="523220"/>
          </a:xfrm>
          <a:prstGeom prst="rect">
            <a:avLst/>
          </a:prstGeom>
          <a:noFill/>
        </p:spPr>
        <p:txBody>
          <a:bodyPr wrap="square" rtlCol="0">
            <a:spAutoFit/>
          </a:bodyPr>
          <a:lstStyle/>
          <a:p>
            <a:r>
              <a:rPr lang="en-IN" sz="2800" b="1" dirty="0">
                <a:solidFill>
                  <a:srgbClr val="002060"/>
                </a:solidFill>
              </a:rPr>
              <a:t>customize</a:t>
            </a:r>
          </a:p>
        </p:txBody>
      </p:sp>
    </p:spTree>
    <p:extLst>
      <p:ext uri="{BB962C8B-B14F-4D97-AF65-F5344CB8AC3E}">
        <p14:creationId xmlns:p14="http://schemas.microsoft.com/office/powerpoint/2010/main" val="263490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9435474" y="1"/>
            <a:ext cx="1232526" cy="815833"/>
          </a:xfrm>
          <a:prstGeom prst="rect">
            <a:avLst/>
          </a:prstGeom>
          <a:noFill/>
          <a:ln>
            <a:noFill/>
          </a:ln>
        </p:spPr>
      </p:pic>
      <p:sp>
        <p:nvSpPr>
          <p:cNvPr id="92" name="Google Shape;92;p6"/>
          <p:cNvSpPr txBox="1"/>
          <p:nvPr/>
        </p:nvSpPr>
        <p:spPr>
          <a:xfrm>
            <a:off x="0" y="265044"/>
            <a:ext cx="11873948" cy="6288156"/>
          </a:xfrm>
          <a:prstGeom prst="rect">
            <a:avLst/>
          </a:prstGeom>
          <a:noFill/>
          <a:ln>
            <a:noFill/>
          </a:ln>
        </p:spPr>
        <p:txBody>
          <a:bodyPr spcFirstLastPara="1" wrap="square" lIns="91425" tIns="91425" rIns="91425" bIns="91425" anchor="t" anchorCtr="0">
            <a:noAutofit/>
          </a:bodyPr>
          <a:lstStyle/>
          <a:p>
            <a:pPr algn="just">
              <a:lnSpc>
                <a:spcPts val="2000"/>
              </a:lnSpc>
              <a:spcBef>
                <a:spcPts val="600"/>
              </a:spcBef>
              <a:spcAft>
                <a:spcPts val="600"/>
              </a:spcAft>
            </a:pPr>
            <a:r>
              <a:rPr lang="en-US" sz="1800" b="1" dirty="0">
                <a:effectLst/>
                <a:latin typeface="Calibri" panose="020F0502020204030204" pitchFamily="34" charset="0"/>
                <a:ea typeface="Times New Roman" panose="02020603050405020304" pitchFamily="18" charset="0"/>
                <a:cs typeface="Calibri" panose="020F0502020204030204" pitchFamily="34" charset="0"/>
              </a:rPr>
              <a:t>	</a:t>
            </a:r>
            <a:r>
              <a:rPr lang="en-US" sz="40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Answer in one word :</a:t>
            </a:r>
            <a:endParaRPr lang="en-IN" sz="4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Which is a great way to provide feedback to others about their presentation?</a:t>
            </a:r>
          </a:p>
          <a:p>
            <a:pPr marL="342900" indent="-34290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Which view is used to write and design the presentation and is the main editing view? </a:t>
            </a:r>
          </a:p>
          <a:p>
            <a:pPr marL="342900" indent="-342900" algn="just">
              <a:lnSpc>
                <a:spcPct val="150000"/>
              </a:lnSpc>
              <a:spcBef>
                <a:spcPts val="600"/>
              </a:spcBef>
              <a:spcAft>
                <a:spcPts val="600"/>
              </a:spcAft>
              <a:buFont typeface="+mj-lt"/>
              <a:buAutoNum type="arabicPeriod"/>
            </a:pPr>
            <a:r>
              <a:rPr lang="en-US" sz="2800" dirty="0">
                <a:effectLst/>
                <a:latin typeface="Calibri" panose="020F0502020204030204" pitchFamily="34" charset="0"/>
                <a:ea typeface="Times New Roman" panose="02020603050405020304" pitchFamily="18" charset="0"/>
                <a:cs typeface="Calibri" panose="020F0502020204030204" pitchFamily="34" charset="0"/>
              </a:rPr>
              <a:t>Which feature broadcasts the slide show to remote viewers?</a:t>
            </a:r>
          </a:p>
          <a:p>
            <a:pPr marL="342900" indent="-34290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Which feature allows us to club our personal and business photographs together ?</a:t>
            </a:r>
            <a:r>
              <a:rPr lang="en-US" sz="2800" dirty="0">
                <a:effectLst/>
                <a:latin typeface="Calibri" panose="020F0502020204030204" pitchFamily="34" charset="0"/>
                <a:ea typeface="Times New Roman" panose="02020603050405020304" pitchFamily="18" charset="0"/>
                <a:cs typeface="Calibri" panose="020F0502020204030204" pitchFamily="34" charset="0"/>
              </a:rPr>
              <a:t> </a:t>
            </a:r>
          </a:p>
          <a:p>
            <a:pPr marL="342900" indent="-342900" algn="just">
              <a:lnSpc>
                <a:spcPct val="150000"/>
              </a:lnSpc>
              <a:spcBef>
                <a:spcPts val="600"/>
              </a:spcBef>
              <a:spcAft>
                <a:spcPts val="600"/>
              </a:spcAft>
              <a:buFont typeface="+mj-lt"/>
              <a:buAutoNum type="arabicPeriod"/>
            </a:pPr>
            <a:r>
              <a:rPr lang="en-US" sz="2800" dirty="0">
                <a:latin typeface="Calibri" panose="020F0502020204030204" pitchFamily="34" charset="0"/>
                <a:ea typeface="Times New Roman" panose="02020603050405020304" pitchFamily="18" charset="0"/>
                <a:cs typeface="Calibri" panose="020F0502020204030204" pitchFamily="34" charset="0"/>
              </a:rPr>
              <a:t>Which is the first placeholder for the title of the page?</a:t>
            </a:r>
            <a:r>
              <a:rPr lang="en-US" sz="2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400" dirty="0">
              <a:solidFill>
                <a:srgbClr val="000000"/>
              </a:solidFill>
              <a:latin typeface="Calibri" pitchFamily="34" charset="0"/>
              <a:ea typeface="Calibri"/>
              <a:cs typeface="Calibri" pitchFamily="34" charset="0"/>
              <a:sym typeface="Calibri"/>
            </a:endParaRPr>
          </a:p>
        </p:txBody>
      </p:sp>
      <p:sp>
        <p:nvSpPr>
          <p:cNvPr id="11" name="TextBox 10">
            <a:extLst>
              <a:ext uri="{FF2B5EF4-FFF2-40B4-BE49-F238E27FC236}">
                <a16:creationId xmlns:a16="http://schemas.microsoft.com/office/drawing/2014/main" id="{B71AEF65-742E-4588-850E-EA42D33F91EC}"/>
              </a:ext>
            </a:extLst>
          </p:cNvPr>
          <p:cNvSpPr txBox="1"/>
          <p:nvPr/>
        </p:nvSpPr>
        <p:spPr>
          <a:xfrm>
            <a:off x="2688581" y="1474734"/>
            <a:ext cx="1896670"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comments</a:t>
            </a:r>
            <a:endParaRPr lang="en-IN" sz="2800" dirty="0">
              <a:solidFill>
                <a:srgbClr val="FF0000"/>
              </a:solidFill>
            </a:endParaRPr>
          </a:p>
        </p:txBody>
      </p:sp>
      <p:sp>
        <p:nvSpPr>
          <p:cNvPr id="12" name="TextBox 11">
            <a:extLst>
              <a:ext uri="{FF2B5EF4-FFF2-40B4-BE49-F238E27FC236}">
                <a16:creationId xmlns:a16="http://schemas.microsoft.com/office/drawing/2014/main" id="{94994489-3549-4856-9C50-45F5A5E9EA18}"/>
              </a:ext>
            </a:extLst>
          </p:cNvPr>
          <p:cNvSpPr txBox="1"/>
          <p:nvPr/>
        </p:nvSpPr>
        <p:spPr>
          <a:xfrm>
            <a:off x="2821100" y="2262997"/>
            <a:ext cx="2691803"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Normal view</a:t>
            </a:r>
            <a:endParaRPr lang="en-IN" sz="2800" dirty="0">
              <a:solidFill>
                <a:srgbClr val="FF0000"/>
              </a:solidFill>
            </a:endParaRPr>
          </a:p>
        </p:txBody>
      </p:sp>
      <p:sp>
        <p:nvSpPr>
          <p:cNvPr id="13" name="TextBox 12">
            <a:extLst>
              <a:ext uri="{FF2B5EF4-FFF2-40B4-BE49-F238E27FC236}">
                <a16:creationId xmlns:a16="http://schemas.microsoft.com/office/drawing/2014/main" id="{5B995AFA-03C4-4DE6-BAE4-C8CC68E41BDF}"/>
              </a:ext>
            </a:extLst>
          </p:cNvPr>
          <p:cNvSpPr txBox="1"/>
          <p:nvPr/>
        </p:nvSpPr>
        <p:spPr>
          <a:xfrm>
            <a:off x="9235156" y="3161297"/>
            <a:ext cx="2453262"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Present online</a:t>
            </a:r>
            <a:endParaRPr lang="en-IN" sz="2800" dirty="0">
              <a:solidFill>
                <a:srgbClr val="FF0000"/>
              </a:solidFill>
            </a:endParaRPr>
          </a:p>
        </p:txBody>
      </p:sp>
      <p:sp>
        <p:nvSpPr>
          <p:cNvPr id="14" name="TextBox 13">
            <a:extLst>
              <a:ext uri="{FF2B5EF4-FFF2-40B4-BE49-F238E27FC236}">
                <a16:creationId xmlns:a16="http://schemas.microsoft.com/office/drawing/2014/main" id="{CD7CE912-660B-4F9C-91AD-2726EF3F8034}"/>
              </a:ext>
            </a:extLst>
          </p:cNvPr>
          <p:cNvSpPr txBox="1"/>
          <p:nvPr/>
        </p:nvSpPr>
        <p:spPr>
          <a:xfrm>
            <a:off x="2270331" y="4598437"/>
            <a:ext cx="2314920"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Photo album</a:t>
            </a:r>
            <a:endParaRPr lang="en-IN" sz="2800" dirty="0">
              <a:solidFill>
                <a:srgbClr val="FF0000"/>
              </a:solidFill>
            </a:endParaRPr>
          </a:p>
        </p:txBody>
      </p:sp>
      <p:sp>
        <p:nvSpPr>
          <p:cNvPr id="15" name="TextBox 14">
            <a:extLst>
              <a:ext uri="{FF2B5EF4-FFF2-40B4-BE49-F238E27FC236}">
                <a16:creationId xmlns:a16="http://schemas.microsoft.com/office/drawing/2014/main" id="{E733C20B-3F9C-4F42-85B7-E61A197750CB}"/>
              </a:ext>
            </a:extLst>
          </p:cNvPr>
          <p:cNvSpPr txBox="1"/>
          <p:nvPr/>
        </p:nvSpPr>
        <p:spPr>
          <a:xfrm>
            <a:off x="8155834" y="5364247"/>
            <a:ext cx="3532584" cy="523220"/>
          </a:xfrm>
          <a:prstGeom prst="rect">
            <a:avLst/>
          </a:prstGeom>
          <a:noFill/>
        </p:spPr>
        <p:txBody>
          <a:bodyPr wrap="square" rtlCol="0">
            <a:spAutoFit/>
          </a:bodyPr>
          <a:lstStyle/>
          <a:p>
            <a:r>
              <a:rPr lang="en-US" sz="2800" b="1" u="sng" dirty="0">
                <a:solidFill>
                  <a:srgbClr val="FF0000"/>
                </a:solidFill>
                <a:latin typeface="Calibri" panose="020F0502020204030204" pitchFamily="34" charset="0"/>
                <a:cs typeface="Calibri" panose="020F0502020204030204" pitchFamily="34" charset="0"/>
              </a:rPr>
              <a:t>Slide title placeholder</a:t>
            </a:r>
            <a:endParaRPr lang="en-IN" sz="2800" dirty="0">
              <a:solidFill>
                <a:srgbClr val="FF0000"/>
              </a:solidFill>
            </a:endParaRPr>
          </a:p>
        </p:txBody>
      </p:sp>
    </p:spTree>
    <p:extLst>
      <p:ext uri="{BB962C8B-B14F-4D97-AF65-F5344CB8AC3E}">
        <p14:creationId xmlns:p14="http://schemas.microsoft.com/office/powerpoint/2010/main" val="3526417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1" end="1"/>
                                            </p:txEl>
                                          </p:spTgt>
                                        </p:tgtEl>
                                        <p:attrNameLst>
                                          <p:attrName>style.visibility</p:attrName>
                                        </p:attrNameLst>
                                      </p:cBhvr>
                                      <p:to>
                                        <p:strVal val="visible"/>
                                      </p:to>
                                    </p:set>
                                    <p:anim calcmode="lin" valueType="num">
                                      <p:cBhvr additive="base">
                                        <p:cTn id="7" dur="500" fill="hold"/>
                                        <p:tgtEl>
                                          <p:spTgt spid="9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2" end="2"/>
                                            </p:txEl>
                                          </p:spTgt>
                                        </p:tgtEl>
                                        <p:attrNameLst>
                                          <p:attrName>style.visibility</p:attrName>
                                        </p:attrNameLst>
                                      </p:cBhvr>
                                      <p:to>
                                        <p:strVal val="visible"/>
                                      </p:to>
                                    </p:set>
                                    <p:anim calcmode="lin" valueType="num">
                                      <p:cBhvr additive="base">
                                        <p:cTn id="13"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3" end="3"/>
                                            </p:txEl>
                                          </p:spTgt>
                                        </p:tgtEl>
                                        <p:attrNameLst>
                                          <p:attrName>style.visibility</p:attrName>
                                        </p:attrNameLst>
                                      </p:cBhvr>
                                      <p:to>
                                        <p:strVal val="visible"/>
                                      </p:to>
                                    </p:set>
                                    <p:anim calcmode="lin" valueType="num">
                                      <p:cBhvr additive="base">
                                        <p:cTn id="19" dur="500" fill="hold"/>
                                        <p:tgtEl>
                                          <p:spTgt spid="9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4" end="4"/>
                                            </p:txEl>
                                          </p:spTgt>
                                        </p:tgtEl>
                                        <p:attrNameLst>
                                          <p:attrName>style.visibility</p:attrName>
                                        </p:attrNameLst>
                                      </p:cBhvr>
                                      <p:to>
                                        <p:strVal val="visible"/>
                                      </p:to>
                                    </p:set>
                                    <p:anim calcmode="lin" valueType="num">
                                      <p:cBhvr additive="base">
                                        <p:cTn id="25"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92">
                                            <p:txEl>
                                              <p:pRg st="5" end="5"/>
                                            </p:txEl>
                                          </p:spTgt>
                                        </p:tgtEl>
                                        <p:attrNameLst>
                                          <p:attrName>style.visibility</p:attrName>
                                        </p:attrNameLst>
                                      </p:cBhvr>
                                      <p:to>
                                        <p:strVal val="visible"/>
                                      </p:to>
                                    </p:set>
                                    <p:anim calcmode="lin" valueType="num">
                                      <p:cBhvr additive="base">
                                        <p:cTn id="31" dur="500" fill="hold"/>
                                        <p:tgtEl>
                                          <p:spTgt spid="9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1" name="Google Shape;91;p6"/>
          <p:cNvSpPr txBox="1"/>
          <p:nvPr/>
        </p:nvSpPr>
        <p:spPr>
          <a:xfrm>
            <a:off x="206189" y="40791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HOMEWORK</a:t>
            </a:r>
            <a:endParaRPr sz="2200" b="1" dirty="0">
              <a:solidFill>
                <a:srgbClr val="FF0000"/>
              </a:solidFill>
              <a:latin typeface="Arial"/>
              <a:ea typeface="Arial"/>
              <a:cs typeface="Arial"/>
              <a:sym typeface="Arial"/>
            </a:endParaRPr>
          </a:p>
        </p:txBody>
      </p:sp>
      <p:sp>
        <p:nvSpPr>
          <p:cNvPr id="92" name="Google Shape;92;p6"/>
          <p:cNvSpPr txBox="1"/>
          <p:nvPr/>
        </p:nvSpPr>
        <p:spPr>
          <a:xfrm>
            <a:off x="206188" y="1326654"/>
            <a:ext cx="11761693" cy="3852800"/>
          </a:xfrm>
          <a:prstGeom prst="rect">
            <a:avLst/>
          </a:prstGeom>
          <a:noFill/>
          <a:ln>
            <a:noFill/>
          </a:ln>
        </p:spPr>
        <p:txBody>
          <a:bodyPr spcFirstLastPara="1" wrap="square" lIns="91425" tIns="91425" rIns="91425" bIns="91425" anchor="t" anchorCtr="0">
            <a:noAutofit/>
          </a:bodyPr>
          <a:lstStyle/>
          <a:p>
            <a:r>
              <a:rPr lang="en-US" sz="5400" b="1" dirty="0">
                <a:latin typeface="Calibri" pitchFamily="34" charset="0"/>
                <a:cs typeface="Calibri" pitchFamily="34" charset="0"/>
              </a:rPr>
              <a:t> </a:t>
            </a:r>
            <a:r>
              <a:rPr lang="en-GB" sz="4400" b="0" i="0" u="none" strike="noStrike" dirty="0">
                <a:solidFill>
                  <a:srgbClr val="000000"/>
                </a:solidFill>
                <a:effectLst/>
                <a:latin typeface="Calibri" panose="020F0502020204030204" pitchFamily="34" charset="0"/>
              </a:rPr>
              <a:t>Learn Ch 3, 5 and 6</a:t>
            </a:r>
            <a:endParaRPr lang="en-US" sz="5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2244452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10959474" y="112684"/>
            <a:ext cx="1232526" cy="815833"/>
          </a:xfrm>
          <a:prstGeom prst="rect">
            <a:avLst/>
          </a:prstGeom>
          <a:noFill/>
          <a:ln>
            <a:noFill/>
          </a:ln>
        </p:spPr>
      </p:pic>
      <p:sp>
        <p:nvSpPr>
          <p:cNvPr id="91" name="Google Shape;91;p6"/>
          <p:cNvSpPr txBox="1"/>
          <p:nvPr/>
        </p:nvSpPr>
        <p:spPr>
          <a:xfrm>
            <a:off x="206189" y="407917"/>
            <a:ext cx="8688300" cy="1041200"/>
          </a:xfrm>
          <a:prstGeom prst="rect">
            <a:avLst/>
          </a:prstGeom>
          <a:noFill/>
          <a:ln>
            <a:noFill/>
          </a:ln>
        </p:spPr>
        <p:txBody>
          <a:bodyPr spcFirstLastPara="1" wrap="square" lIns="91425" tIns="91425" rIns="91425" bIns="91425" anchor="t" anchorCtr="0">
            <a:noAutofit/>
          </a:bodyPr>
          <a:lstStyle/>
          <a:p>
            <a:pPr>
              <a:buClr>
                <a:srgbClr val="000000"/>
              </a:buClr>
              <a:buSzPts val="2200"/>
            </a:pPr>
            <a:r>
              <a:rPr lang="en" sz="2200" b="1" dirty="0">
                <a:solidFill>
                  <a:srgbClr val="FF0000"/>
                </a:solidFill>
                <a:latin typeface="Arial"/>
                <a:ea typeface="Arial"/>
                <a:cs typeface="Arial"/>
                <a:sym typeface="Arial"/>
              </a:rPr>
              <a:t>LEARNING OUTCOME:</a:t>
            </a:r>
            <a:endParaRPr sz="2200" b="1" dirty="0">
              <a:solidFill>
                <a:srgbClr val="FF0000"/>
              </a:solidFill>
              <a:latin typeface="Arial"/>
              <a:ea typeface="Arial"/>
              <a:cs typeface="Arial"/>
              <a:sym typeface="Arial"/>
            </a:endParaRPr>
          </a:p>
        </p:txBody>
      </p:sp>
      <p:sp>
        <p:nvSpPr>
          <p:cNvPr id="92" name="Google Shape;92;p6"/>
          <p:cNvSpPr txBox="1"/>
          <p:nvPr/>
        </p:nvSpPr>
        <p:spPr>
          <a:xfrm>
            <a:off x="206188" y="1326654"/>
            <a:ext cx="11761693"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Students will be successfully able to solve the revision of the chapter</a:t>
            </a:r>
            <a:r>
              <a:rPr lang="en-US" sz="2400" b="1">
                <a:latin typeface="Calibri" pitchFamily="34" charset="0"/>
                <a:cs typeface="Calibri" pitchFamily="34" charset="0"/>
              </a:rPr>
              <a:t>. </a:t>
            </a:r>
            <a:endParaRPr lang="en-US" sz="2400" dirty="0">
              <a:solidFill>
                <a:srgbClr val="000000"/>
              </a:solidFill>
              <a:latin typeface="Calibri" pitchFamily="34" charset="0"/>
              <a:ea typeface="Calibri"/>
              <a:cs typeface="Calibri" pitchFamily="34" charset="0"/>
              <a:sym typeface="Calibri"/>
            </a:endParaRPr>
          </a:p>
        </p:txBody>
      </p:sp>
    </p:spTree>
    <p:extLst>
      <p:ext uri="{BB962C8B-B14F-4D97-AF65-F5344CB8AC3E}">
        <p14:creationId xmlns:p14="http://schemas.microsoft.com/office/powerpoint/2010/main" val="15113740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294374" y="0"/>
            <a:ext cx="1897626" cy="1887794"/>
          </a:xfrm>
          <a:prstGeom prst="rect">
            <a:avLst/>
          </a:prstGeom>
          <a:noFill/>
          <a:ln>
            <a:noFill/>
          </a:ln>
        </p:spPr>
      </p:pic>
      <p:sp>
        <p:nvSpPr>
          <p:cNvPr id="77" name="Google Shape;77;p16"/>
          <p:cNvSpPr txBox="1"/>
          <p:nvPr/>
        </p:nvSpPr>
        <p:spPr>
          <a:xfrm>
            <a:off x="3181350" y="1200150"/>
            <a:ext cx="5850900" cy="3562200"/>
          </a:xfrm>
          <a:prstGeom prst="rect">
            <a:avLst/>
          </a:prstGeom>
          <a:noFill/>
          <a:ln>
            <a:noFill/>
          </a:ln>
        </p:spPr>
        <p:txBody>
          <a:bodyPr spcFirstLastPara="1" wrap="square" lIns="68569" tIns="68569" rIns="68569" bIns="68569" anchor="ctr" anchorCtr="0">
            <a:noAutofit/>
          </a:bodyPr>
          <a:lstStyle/>
          <a:p>
            <a:pPr marL="342900" algn="ctr">
              <a:lnSpc>
                <a:spcPct val="115000"/>
              </a:lnSpc>
              <a:buClr>
                <a:srgbClr val="000000"/>
              </a:buClr>
              <a:buSzPts val="4000"/>
            </a:pPr>
            <a:r>
              <a:rPr lang="en" sz="3000" b="1" dirty="0">
                <a:solidFill>
                  <a:srgbClr val="000000"/>
                </a:solidFill>
                <a:latin typeface="Arial"/>
                <a:ea typeface="Arial"/>
                <a:cs typeface="Arial"/>
                <a:sym typeface="Arial"/>
              </a:rPr>
              <a:t>THANKING YOU</a:t>
            </a:r>
            <a:endParaRPr sz="3000" b="1">
              <a:solidFill>
                <a:srgbClr val="000000"/>
              </a:solidFill>
              <a:latin typeface="Arial"/>
              <a:ea typeface="Arial"/>
              <a:cs typeface="Arial"/>
              <a:sym typeface="Arial"/>
            </a:endParaRPr>
          </a:p>
          <a:p>
            <a:pPr marL="342900" algn="ctr">
              <a:lnSpc>
                <a:spcPct val="115000"/>
              </a:lnSpc>
              <a:buClr>
                <a:srgbClr val="000000"/>
              </a:buClr>
              <a:buSzPts val="4000"/>
            </a:pPr>
            <a:r>
              <a:rPr lang="en" sz="3000" b="1" dirty="0">
                <a:solidFill>
                  <a:srgbClr val="FF0000"/>
                </a:solidFill>
                <a:latin typeface="Arial"/>
                <a:ea typeface="Arial"/>
                <a:cs typeface="Arial"/>
                <a:sym typeface="Arial"/>
              </a:rPr>
              <a:t>ODM EDUCATIONAL GROUP</a:t>
            </a:r>
            <a:endParaRPr sz="3000" b="1">
              <a:solidFill>
                <a:srgbClr val="FF0000"/>
              </a:solidFill>
              <a:latin typeface="Arial"/>
              <a:ea typeface="Arial"/>
              <a:cs typeface="Arial"/>
              <a:sym typeface="Arial"/>
            </a:endParaRPr>
          </a:p>
          <a:p>
            <a:pPr>
              <a:buClr>
                <a:srgbClr val="000000"/>
              </a:buClr>
              <a:buSzPts val="1400"/>
            </a:pPr>
            <a:endParaRPr sz="1050">
              <a:solidFill>
                <a:srgbClr val="000000"/>
              </a:solidFill>
              <a:latin typeface="Arial"/>
              <a:ea typeface="Arial"/>
              <a:cs typeface="Arial"/>
              <a:sym typeface="Arial"/>
            </a:endParaRPr>
          </a:p>
        </p:txBody>
      </p:sp>
    </p:spTree>
    <p:extLst>
      <p:ext uri="{BB962C8B-B14F-4D97-AF65-F5344CB8AC3E}">
        <p14:creationId xmlns:p14="http://schemas.microsoft.com/office/powerpoint/2010/main" val="1571392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5268</TotalTime>
  <Words>373</Words>
  <Application>Microsoft Office PowerPoint</Application>
  <PresentationFormat>Widescreen</PresentationFormat>
  <Paragraphs>57</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DEEPIKA</dc:creator>
  <cp:lastModifiedBy>ADMIN</cp:lastModifiedBy>
  <cp:revision>133</cp:revision>
  <dcterms:created xsi:type="dcterms:W3CDTF">2020-09-28T18:48:47Z</dcterms:created>
  <dcterms:modified xsi:type="dcterms:W3CDTF">2022-01-31T16:57:28Z</dcterms:modified>
</cp:coreProperties>
</file>