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FA1D3-F2FD-4087-ACD9-597A305181B0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7FFFA-C226-4295-B3B6-D6E257B6FE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307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COLOUR OF THE SUN IS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7FFFA-C226-4295-B3B6-D6E257B6FEA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36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COLOUR OF THE BRANCHES OF TREES IS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7FFFA-C226-4295-B3B6-D6E257B6FEA5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49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NAME IS COCONUT, I HAVE A HARD SHELL OUTSIDE WHICH IS BROWN IN COLOUR AND, INSIDE I HAVE SOME WATER, CAN YOU SAY WHAT COLOUR DO YOU SEE WHEN Y0U BREAK ME?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7FFFA-C226-4295-B3B6-D6E257B6FEA5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307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COLOUR OF THIS FLOWER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7FFFA-C226-4295-B3B6-D6E257B6FEA5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198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E6BA-00E0-4407-909E-B978B0E91205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DE1E-06C4-4342-9AE6-BC8AAE8BC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27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E6BA-00E0-4407-909E-B978B0E91205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DE1E-06C4-4342-9AE6-BC8AAE8BC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97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E6BA-00E0-4407-909E-B978B0E91205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DE1E-06C4-4342-9AE6-BC8AAE8BC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552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E6BA-00E0-4407-909E-B978B0E91205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DE1E-06C4-4342-9AE6-BC8AAE8BC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63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E6BA-00E0-4407-909E-B978B0E91205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DE1E-06C4-4342-9AE6-BC8AAE8BC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642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E6BA-00E0-4407-909E-B978B0E91205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DE1E-06C4-4342-9AE6-BC8AAE8BC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935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E6BA-00E0-4407-909E-B978B0E91205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DE1E-06C4-4342-9AE6-BC8AAE8BC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394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E6BA-00E0-4407-909E-B978B0E91205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DE1E-06C4-4342-9AE6-BC8AAE8BC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396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E6BA-00E0-4407-909E-B978B0E91205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DE1E-06C4-4342-9AE6-BC8AAE8BC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039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E6BA-00E0-4407-909E-B978B0E91205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DE1E-06C4-4342-9AE6-BC8AAE8BC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547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E6BA-00E0-4407-909E-B978B0E91205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DE1E-06C4-4342-9AE6-BC8AAE8BC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957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E6BA-00E0-4407-909E-B978B0E91205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4DE1E-06C4-4342-9AE6-BC8AAE8BC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409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5.googleusercontent.com/kKXEPay4TntTxfGEFC1lny-ROIITdozBfBpQXXTXDKOkzJZQZRcVorKf6oDB5MYLzX7p6yxR4cFP7TH-pVsJFz4nLYr3FkEK16BckPFo3iiFMPHw44Y2SR6fIzCt7zPN1qc55W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2232248" cy="11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34323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CLASS : </a:t>
            </a:r>
            <a:r>
              <a:rPr lang="en-US" b="1" dirty="0" smtClean="0"/>
              <a:t>LKG</a:t>
            </a:r>
            <a:endParaRPr lang="en-US" dirty="0"/>
          </a:p>
          <a:p>
            <a:r>
              <a:rPr lang="en-US" b="1" dirty="0"/>
              <a:t>SUBJECT : </a:t>
            </a:r>
            <a:r>
              <a:rPr lang="en-US" b="1" dirty="0" smtClean="0"/>
              <a:t>CONVERSATION</a:t>
            </a:r>
            <a:endParaRPr lang="en-US" dirty="0"/>
          </a:p>
          <a:p>
            <a:r>
              <a:rPr lang="en-US" b="1" dirty="0"/>
              <a:t>CHAPTER : </a:t>
            </a:r>
            <a:r>
              <a:rPr lang="en-US" b="1" dirty="0" smtClean="0"/>
              <a:t>5</a:t>
            </a:r>
            <a:endParaRPr lang="en-US" dirty="0"/>
          </a:p>
          <a:p>
            <a:r>
              <a:rPr lang="en-US" b="1" dirty="0"/>
              <a:t>TOPIC </a:t>
            </a:r>
            <a:r>
              <a:rPr lang="en-US" b="1" dirty="0" smtClean="0"/>
              <a:t>: COLOURS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WELCOME TO ONLINE CLASS</a:t>
            </a:r>
            <a:endParaRPr lang="en-IN" sz="2800" dirty="0">
              <a:solidFill>
                <a:srgbClr val="FF0000"/>
              </a:solidFill>
            </a:endParaRPr>
          </a:p>
          <a:p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79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3888" y="332656"/>
            <a:ext cx="1779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COLOURS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1643952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COLOUR OF THE GRASS IS</a:t>
            </a:r>
            <a:endParaRPr lang="en-IN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691680" y="4477761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COLOUR OF THE SUN IS</a:t>
            </a:r>
            <a:endParaRPr lang="en-IN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5724128" y="16016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5642956" y="43932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30" name="Picture 6" descr="https://lh5.googleusercontent.com/kKXEPay4TntTxfGEFC1lny-ROIITdozBfBpQXXTXDKOkzJZQZRcVorKf6oDB5MYLzX7p6yxR4cFP7TH-pVsJFz4nLYr3FkEK16BckPFo3iiFMPHw44Y2SR6fIzCt7zPN1qc55W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05264"/>
            <a:ext cx="1440160" cy="7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marillo yellow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39" y="3861048"/>
            <a:ext cx="1648544" cy="16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ackground, Backgrounds, Abstract, Sparkle, Sparkles, Green, GIF Animation  - Jitter.Bug.Girl, background , backgrounds , abstract , sparkle , sparkles  , green , gif , animation , jitter , bug , girl - PicMix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61" y="1124744"/>
            <a:ext cx="1649760" cy="16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836711"/>
            <a:ext cx="3073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THE COLOUR OF THE SKY IS</a:t>
            </a:r>
            <a:endParaRPr lang="en-IN" sz="2000" b="1" dirty="0">
              <a:solidFill>
                <a:srgbClr val="00206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837590" y="8782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611560" y="3068415"/>
            <a:ext cx="347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THE ROSE IS OF</a:t>
            </a:r>
            <a:endParaRPr lang="en-IN" sz="2000" b="1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94404" y="30163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549772" y="5111606"/>
            <a:ext cx="4934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THE COLOUR OF THE BRANCHES OF TREES IS</a:t>
            </a:r>
            <a:endParaRPr lang="en-IN" sz="2000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Brown Tree Vector Images (over 37,0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24" y="3861048"/>
            <a:ext cx="1938073" cy="203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5986984" y="51116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6" descr="https://lh5.googleusercontent.com/kKXEPay4TntTxfGEFC1lny-ROIITdozBfBpQXXTXDKOkzJZQZRcVorKf6oDB5MYLzX7p6yxR4cFP7TH-pVsJFz4nLYr3FkEK16BckPFo3iiFMPHw44Y2SR6fIzCt7zPN1qc55W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21288"/>
            <a:ext cx="1440160" cy="7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olors :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26" y="348293"/>
            <a:ext cx="1608113" cy="16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oading Red GIF - Loading Red Blurred - Discover &amp;amp; Share GIF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26" y="2469772"/>
            <a:ext cx="1608113" cy="15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548680"/>
            <a:ext cx="5094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NAME A FRUIT WHICH IS OF THE GIVEN COLOUR AND WE PEEL IT BEFRORE WE EAT, IT IS THE FAVOURITE FRUIT OF MONKEY?</a:t>
            </a:r>
            <a:endParaRPr lang="en-IN" sz="2000" b="1" dirty="0">
              <a:solidFill>
                <a:srgbClr val="00206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436096" y="8141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458170" y="1654099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 AM A</a:t>
            </a:r>
            <a:endParaRPr lang="en-IN" b="1" dirty="0"/>
          </a:p>
        </p:txBody>
      </p:sp>
      <p:sp>
        <p:nvSpPr>
          <p:cNvPr id="8" name="Rectangle 7"/>
          <p:cNvSpPr/>
          <p:nvPr/>
        </p:nvSpPr>
        <p:spPr>
          <a:xfrm>
            <a:off x="393860" y="24031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 AM A WATERMELON. CAN YOU TELL ME WHAT COLOUR DO I HAVE INSIDE </a:t>
            </a:r>
            <a:r>
              <a:rPr lang="en-US" sz="2000" b="1" dirty="0" smtClean="0">
                <a:solidFill>
                  <a:srgbClr val="002060"/>
                </a:solidFill>
              </a:rPr>
              <a:t>ME.</a:t>
            </a:r>
            <a:endParaRPr lang="en-IN" sz="2000" b="1" dirty="0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94571" y="2852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7000289" y="3828558"/>
            <a:ext cx="1430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 COLOUR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1" name="AutoShape 8" descr="Mini Seedless Watermelon, 1 ct - Gerbes Super Mark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AutoShape 10" descr="Mini Seedless Watermelon, 1 ct - Gerbes Super Mark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AutoShape 12" descr="Mini Seedless Watermelon, 1 ct - Gerbes Super Marke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AutoShape 14" descr="Mini Seedless Watermelon, 1 ct - Gerbes Super Market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307975" y="40365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MY NAME </a:t>
            </a:r>
            <a:r>
              <a:rPr lang="en-US" sz="2000" b="1" dirty="0">
                <a:solidFill>
                  <a:srgbClr val="002060"/>
                </a:solidFill>
              </a:rPr>
              <a:t>IS COCONUT, I HAVE A HARD SHELL </a:t>
            </a:r>
            <a:r>
              <a:rPr lang="en-US" sz="2000" b="1" dirty="0" smtClean="0">
                <a:solidFill>
                  <a:srgbClr val="002060"/>
                </a:solidFill>
              </a:rPr>
              <a:t>OUTSIDE </a:t>
            </a:r>
            <a:r>
              <a:rPr lang="en-US" sz="2000" b="1" dirty="0">
                <a:solidFill>
                  <a:srgbClr val="002060"/>
                </a:solidFill>
              </a:rPr>
              <a:t>WHICH IS BROWN IN COLOUR AND, INSIDE I HAVE SOME WATER, CAN YOU SAY WHAT COLOUR DO YOU SEE WHEN Y0U BREAK ME?</a:t>
            </a:r>
            <a:endParaRPr lang="en-IN" sz="2000" b="1" dirty="0">
              <a:solidFill>
                <a:srgbClr val="00206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73074" y="47457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1" name="Picture 6" descr="https://lh5.googleusercontent.com/kKXEPay4TntTxfGEFC1lny-ROIITdozBfBpQXXTXDKOkzJZQZRcVorKf6oDB5MYLzX7p6yxR4cFP7TH-pVsJFz4nLYr3FkEK16BckPFo3iiFMPHw44Y2SR6fIzCt7zPN1qc55W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21288"/>
            <a:ext cx="1440160" cy="7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marillo yellow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27" y="104412"/>
            <a:ext cx="1191344" cy="16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ool Bananas GIFs | Ten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41" y="104412"/>
            <a:ext cx="1268994" cy="16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Watermelon GIFs - Get the best GIF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65" y="2066589"/>
            <a:ext cx="2710823" cy="171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conut GIF | Gfycat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87860"/>
            <a:ext cx="1588392" cy="158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692696"/>
            <a:ext cx="5310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 AM A FRUIT , MY NAME IS THE NAME OF A COLOUR. I TASTES SWEET AND SOUR BOTH. GUESS MY COLOUR AND </a:t>
            </a:r>
            <a:r>
              <a:rPr lang="en-US" sz="2000" b="1" dirty="0" smtClean="0">
                <a:solidFill>
                  <a:srgbClr val="002060"/>
                </a:solidFill>
              </a:rPr>
              <a:t>NAME.</a:t>
            </a:r>
            <a:endParaRPr lang="en-IN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821" y="292494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AM A COW. I GIVE YOU THE ENERGY DRINK TO BECOME HEALTHY, CAN YOU GUESS THE COLOUR OF THE DRINK.</a:t>
            </a:r>
            <a:endParaRPr lang="en-IN" sz="2000" b="1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724294" y="37097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30840" y="5111219"/>
            <a:ext cx="4350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WHAT IS THE COLOUR OF THIS FLOWER</a:t>
            </a:r>
            <a:endParaRPr lang="en-IN" sz="2000" b="1" dirty="0">
              <a:solidFill>
                <a:srgbClr val="00206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16668" y="50689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6" descr="https://lh5.googleusercontent.com/kKXEPay4TntTxfGEFC1lny-ROIITdozBfBpQXXTXDKOkzJZQZRcVorKf6oDB5MYLzX7p6yxR4cFP7TH-pVsJFz4nLYr3FkEK16BckPFo3iiFMPHw44Y2SR6fIzCt7zPN1qc55W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92" y="6229675"/>
            <a:ext cx="1020395" cy="5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range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10" y="332656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tirring Milk GIF - Stirring Milk Stir Milk - Discover &amp;amp; Share 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18" y="2824092"/>
            <a:ext cx="1951084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lowering Lotus GIFs | Teno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96" y="4352762"/>
            <a:ext cx="1930406" cy="15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8288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             </a:t>
            </a:r>
            <a:r>
              <a:rPr lang="en-US" sz="2800" b="1" dirty="0" smtClean="0"/>
              <a:t>THANKING </a:t>
            </a:r>
            <a:r>
              <a:rPr lang="en-US" sz="2800" b="1" dirty="0"/>
              <a:t>YOU</a:t>
            </a:r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ODM EDUCATIONAL GROUP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IN" sz="2800" dirty="0"/>
          </a:p>
        </p:txBody>
      </p:sp>
      <p:pic>
        <p:nvPicPr>
          <p:cNvPr id="6146" name="Picture 2" descr="https://lh6.googleusercontent.com/ZZ-tuBu4DG85_E9KxZcBoqpFL5VhY0XQL83ktJ76lJmLZ5RU9xMo_5CnRjHr2C30y8FkYf225OUSeprT1RZOgWAZ-sqk5-zys3FN3_kTcI4hWmRytTbyPApqGzK9eQZ_JoSu4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20671"/>
            <a:ext cx="8471248" cy="126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257</Words>
  <Application>Microsoft Office PowerPoint</Application>
  <PresentationFormat>On-screen Show (4:3)</PresentationFormat>
  <Paragraphs>31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tvs</cp:lastModifiedBy>
  <cp:revision>12</cp:revision>
  <dcterms:created xsi:type="dcterms:W3CDTF">2021-08-15T05:24:56Z</dcterms:created>
  <dcterms:modified xsi:type="dcterms:W3CDTF">2021-08-17T03:04:33Z</dcterms:modified>
</cp:coreProperties>
</file>