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309" r:id="rId4"/>
    <p:sldId id="310" r:id="rId5"/>
    <p:sldId id="291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</a:t>
            </a:r>
            <a:r>
              <a:rPr lang="en-US" sz="3200" spc="5" dirty="0" smtClean="0"/>
              <a:t>HUMAN EVOLUTION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</a:t>
            </a:r>
            <a:r>
              <a:rPr lang="en-US" sz="3200" spc="5" dirty="0" smtClean="0"/>
              <a:t>8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10</a:t>
            </a: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HEREDITY AND EVOLUTION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                                      </a:t>
            </a:r>
            <a:r>
              <a:rPr lang="en-US" sz="18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1800" dirty="0" smtClean="0"/>
              <a:t>Students will – </a:t>
            </a:r>
          </a:p>
          <a:p>
            <a:pPr marL="457200" indent="-457200">
              <a:buAutoNum type="arabicPeriod"/>
            </a:pPr>
            <a:r>
              <a:rPr lang="en-IN" sz="1800" dirty="0" smtClean="0"/>
              <a:t>Learn the basis of inheritance of characters from one generation to other.</a:t>
            </a:r>
          </a:p>
          <a:p>
            <a:pPr>
              <a:buFont typeface="+mj-lt"/>
              <a:buAutoNum type="arabicPeriod"/>
            </a:pPr>
            <a:r>
              <a:rPr lang="en-IN" sz="1800" dirty="0" smtClean="0"/>
              <a:t>Know the evolution of humans from apes.</a:t>
            </a:r>
          </a:p>
          <a:p>
            <a:pPr>
              <a:buFont typeface="+mj-lt"/>
              <a:buAutoNum type="arabicPeriod"/>
            </a:pPr>
            <a:r>
              <a:rPr lang="en-IN" sz="1800" dirty="0" smtClean="0"/>
              <a:t>Analyze the gradual changes leading to evolution.</a:t>
            </a:r>
            <a:endParaRPr lang="en-US" sz="1800" dirty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33400"/>
            <a:ext cx="8839200" cy="6248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</a:rPr>
              <a:t>Human 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evolution :- (Homo sapiens)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    There is a great diversity among human beings in their form and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features around the world. Human beings evolved in Africa.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tx1"/>
                </a:solidFill>
              </a:rPr>
              <a:t>Some </a:t>
            </a:r>
            <a:r>
              <a:rPr lang="en-US" sz="1800" dirty="0">
                <a:solidFill>
                  <a:schemeClr val="tx1"/>
                </a:solidFill>
              </a:rPr>
              <a:t>of </a:t>
            </a:r>
            <a:r>
              <a:rPr lang="en-US" sz="1800" dirty="0" smtClean="0">
                <a:solidFill>
                  <a:schemeClr val="tx1"/>
                </a:solidFill>
              </a:rPr>
              <a:t> them </a:t>
            </a:r>
            <a:r>
              <a:rPr lang="en-US" sz="1800" dirty="0">
                <a:solidFill>
                  <a:schemeClr val="tx1"/>
                </a:solidFill>
              </a:rPr>
              <a:t>stayed there and others migrated to different parts of the world.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Then due to genetic variations and  the environmental changes in 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different geographical regions they developed changes in their forms and features.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6" name="Picture 4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14620"/>
            <a:ext cx="7858180" cy="39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33400"/>
            <a:ext cx="8839200" cy="624840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000" b="1" dirty="0">
              <a:solidFill>
                <a:srgbClr val="0000FF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US" sz="2800" b="1" u="sng" dirty="0" smtClean="0">
                <a:solidFill>
                  <a:srgbClr val="FF3300"/>
                </a:solidFill>
                <a:latin typeface="Times New Roman" pitchFamily="18" charset="0"/>
              </a:rPr>
              <a:t>Human 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</a:rPr>
              <a:t>evolution :- (Homo sapiens)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tx1"/>
                </a:solidFill>
              </a:rPr>
              <a:t>    </a:t>
            </a:r>
            <a:endParaRPr lang="en-US" sz="2000" u="sng" dirty="0">
              <a:solidFill>
                <a:schemeClr val="tx1"/>
              </a:solidFill>
            </a:endParaRPr>
          </a:p>
        </p:txBody>
      </p:sp>
      <p:pic>
        <p:nvPicPr>
          <p:cNvPr id="6" name="Picture 4" descr="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34404" cy="518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1" t="16601" r="67423" b="58008"/>
          <a:stretch>
            <a:fillRect/>
          </a:stretch>
        </p:blipFill>
        <p:spPr bwMode="auto">
          <a:xfrm flipH="1">
            <a:off x="6553200" y="3352800"/>
            <a:ext cx="1785910" cy="18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26670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Write  short note on human evolution.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What is the scientific name of human.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Why is evolution not always progressive in nature? Give an example in support of your answer.</a:t>
            </a:r>
          </a:p>
          <a:p>
            <a:pPr marL="342900" indent="-342900">
              <a:buFont typeface="+mj-lt"/>
              <a:buAutoNum type="arabicPeriod"/>
            </a:pPr>
            <a:r>
              <a:rPr lang="en-IN" dirty="0" smtClean="0"/>
              <a:t>Why there is no human species parallel to sapiens.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183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TOPIC- HUMAN EVOLUTION PERIOD- 8</vt:lpstr>
      <vt:lpstr>Slide 2</vt:lpstr>
      <vt:lpstr>Slide 3</vt:lpstr>
      <vt:lpstr>Slide 4</vt:lpstr>
      <vt:lpstr>HOME ASSIGNMENT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QUANTITIES AND MEASUREMENT</dc:title>
  <dc:creator>FNSCB</dc:creator>
  <cp:lastModifiedBy>Tapaswini Maharana</cp:lastModifiedBy>
  <cp:revision>59</cp:revision>
  <dcterms:created xsi:type="dcterms:W3CDTF">2021-03-22T06:08:03Z</dcterms:created>
  <dcterms:modified xsi:type="dcterms:W3CDTF">2022-04-01T08:05:32Z</dcterms:modified>
</cp:coreProperties>
</file>