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98" r:id="rId4"/>
    <p:sldId id="266" r:id="rId5"/>
    <p:sldId id="271" r:id="rId6"/>
    <p:sldId id="272" r:id="rId7"/>
    <p:sldId id="276" r:id="rId8"/>
    <p:sldId id="275" r:id="rId9"/>
    <p:sldId id="274" r:id="rId10"/>
    <p:sldId id="299" r:id="rId11"/>
    <p:sldId id="29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TOPIC- PRINCIPLES OF INHERITANCE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PERIOD- 1</a:t>
            </a:r>
            <a:r>
              <a:rPr lang="en-US" sz="3200" b="1" spc="5" dirty="0" smtClean="0"/>
              <a:t> 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5778118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10</a:t>
            </a: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HEREDITY AND EVOLUTION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X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1838"/>
            <a:ext cx="8229600" cy="792162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RECAPITULATION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19327" t="17708" r="19180" b="22917"/>
          <a:stretch>
            <a:fillRect/>
          </a:stretch>
        </p:blipFill>
        <p:spPr bwMode="auto">
          <a:xfrm>
            <a:off x="381000" y="13716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51" t="16601" r="67423" b="58008"/>
          <a:stretch>
            <a:fillRect/>
          </a:stretch>
        </p:blipFill>
        <p:spPr bwMode="auto">
          <a:xfrm flipH="1">
            <a:off x="6553200" y="3352800"/>
            <a:ext cx="1785910" cy="18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0713" y="228600"/>
            <a:ext cx="1923287" cy="114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85829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 smtClean="0"/>
              <a:t>Who Is Considered As The ‘ Father Of Genetics’?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How Many Types Of Chromosomes Are Present In A Human Cell?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Explain Diploid And Haploid Set.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What Is The Difference Between Homozygous And Heterozygous Condition Of Alleles?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Define The Following Terms-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Allele</a:t>
            </a:r>
          </a:p>
          <a:p>
            <a:pPr marL="342900" indent="-342900">
              <a:buAutoNum type="arabicPeriod"/>
            </a:pPr>
            <a:r>
              <a:rPr lang="en-IN" dirty="0" smtClean="0"/>
              <a:t>Variation</a:t>
            </a:r>
          </a:p>
          <a:p>
            <a:pPr marL="342900" indent="-342900">
              <a:buAutoNum type="arabicPeriod"/>
            </a:pPr>
            <a:r>
              <a:rPr lang="en-IN" dirty="0" smtClean="0"/>
              <a:t>Heredity</a:t>
            </a:r>
          </a:p>
          <a:p>
            <a:pPr marL="342900" indent="-342900">
              <a:buAutoNum type="arabicPeriod"/>
            </a:pPr>
            <a:r>
              <a:rPr lang="en-IN" dirty="0" smtClean="0"/>
              <a:t>Trait</a:t>
            </a:r>
          </a:p>
          <a:p>
            <a:pPr marL="342900" indent="-342900">
              <a:buAutoNum type="arabicPeriod"/>
            </a:pPr>
            <a:r>
              <a:rPr lang="en-IN" dirty="0" smtClean="0"/>
              <a:t>Inheritance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3154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r>
              <a:rPr lang="en-IN" sz="2200" dirty="0" smtClean="0"/>
              <a:t>Students will –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Learn the basis of inheritance of characters from one generation to other.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Understand the mechanism or pattern of inheritance and occurrence of  variation.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Analyze the patterns in their surrounding and family.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Be able to derive the inheritance pattern of genetic disorder or traits.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3154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PRE KNOWLEDGE DISCUSSION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2400" dirty="0" smtClean="0"/>
              <a:t>What is the role of nucleus in cell division?</a:t>
            </a:r>
          </a:p>
          <a:p>
            <a:pPr>
              <a:buNone/>
            </a:pPr>
            <a:r>
              <a:rPr lang="en-IN" sz="2400" dirty="0" smtClean="0"/>
              <a:t>What are chromosomes?</a:t>
            </a:r>
          </a:p>
          <a:p>
            <a:pPr>
              <a:buNone/>
            </a:pPr>
            <a:r>
              <a:rPr lang="en-IN" sz="2400" dirty="0" smtClean="0"/>
              <a:t>Discuss the </a:t>
            </a:r>
            <a:r>
              <a:rPr lang="en-IN" sz="2400" dirty="0" err="1" smtClean="0"/>
              <a:t>functiosn</a:t>
            </a:r>
            <a:r>
              <a:rPr lang="en-IN" sz="2400" dirty="0" smtClean="0"/>
              <a:t> of DNA, Genes and chromosomes.</a:t>
            </a:r>
          </a:p>
          <a:p>
            <a:pPr>
              <a:buNone/>
            </a:pPr>
            <a:r>
              <a:rPr lang="en-IN" sz="2400" dirty="0" smtClean="0"/>
              <a:t>Discovery of Genes.</a:t>
            </a:r>
            <a:endParaRPr lang="en-US" sz="2400" dirty="0"/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85800"/>
            <a:ext cx="7772400" cy="147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LAWS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OF INHERITANCE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498" t="17708" r="20351" b="23958"/>
          <a:stretch>
            <a:fillRect/>
          </a:stretch>
        </p:blipFill>
        <p:spPr bwMode="auto">
          <a:xfrm>
            <a:off x="304800" y="16764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228600"/>
            <a:ext cx="6400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GENETICS -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TERMINOLOGY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9327" t="17708" r="19180" b="23958"/>
          <a:stretch>
            <a:fillRect/>
          </a:stretch>
        </p:blipFill>
        <p:spPr bwMode="auto">
          <a:xfrm>
            <a:off x="381000" y="10668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8741" t="17708" r="19180" b="23958"/>
          <a:stretch>
            <a:fillRect/>
          </a:stretch>
        </p:blipFill>
        <p:spPr bwMode="auto">
          <a:xfrm>
            <a:off x="228600" y="9906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19327" t="17708" r="19180" b="22917"/>
          <a:stretch>
            <a:fillRect/>
          </a:stretch>
        </p:blipFill>
        <p:spPr bwMode="auto">
          <a:xfrm>
            <a:off x="381000" y="11430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FATHER OF GENETICS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 l="19333" t="18182" r="19333" b="23636"/>
          <a:stretch>
            <a:fillRect/>
          </a:stretch>
        </p:blipFill>
        <p:spPr bwMode="auto">
          <a:xfrm>
            <a:off x="1524000" y="2209800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0200" y="12380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Gregor</a:t>
            </a:r>
            <a:r>
              <a:rPr lang="en-US" b="1" dirty="0" smtClean="0"/>
              <a:t> Johann Mendel</a:t>
            </a:r>
          </a:p>
          <a:p>
            <a:pPr algn="ctr"/>
            <a:r>
              <a:rPr lang="en-US" dirty="0" smtClean="0"/>
              <a:t> (born July 22, 1822, Silesia, Austrian Empire—died January 6, 1884,  </a:t>
            </a:r>
          </a:p>
          <a:p>
            <a:pPr algn="ctr"/>
            <a:r>
              <a:rPr lang="en-US" dirty="0" smtClean="0"/>
              <a:t>botanist, teacher, the first person to lay the mathematical foundation of the science of genetics, in what came to be called </a:t>
            </a:r>
            <a:r>
              <a:rPr lang="en-US" b="1" dirty="0" err="1" smtClean="0"/>
              <a:t>Mendelism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9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9327" t="27083" r="19766" b="23958"/>
          <a:stretch>
            <a:fillRect/>
          </a:stretch>
        </p:blipFill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318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MENDELIAN LAWS OF INHERITANCE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4470737"/>
            <a:ext cx="541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Mendel conducted some </a:t>
            </a:r>
            <a:r>
              <a:rPr lang="en-US" sz="2000" b="1" u="sng" dirty="0" smtClean="0"/>
              <a:t>Hybridization</a:t>
            </a:r>
            <a:r>
              <a:rPr lang="en-US" sz="2000" dirty="0" smtClean="0"/>
              <a:t> experiments on Garden Peas ( </a:t>
            </a:r>
            <a:r>
              <a:rPr lang="en-US" sz="2000" b="1" i="1" dirty="0" err="1" smtClean="0"/>
              <a:t>Pisum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sativum</a:t>
            </a:r>
            <a:r>
              <a:rPr lang="en-US" sz="2000" dirty="0" smtClean="0"/>
              <a:t>) for 7 years (1856-1863).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19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Question is why only Garden Pea plant and not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 Mango Tree or a Human????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226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TOPIC- PRINCIPLES OF INHERITANCE PERIOD- 1 </vt:lpstr>
      <vt:lpstr>Slide 2</vt:lpstr>
      <vt:lpstr>Slide 3</vt:lpstr>
      <vt:lpstr>Slide 4</vt:lpstr>
      <vt:lpstr>Slide 5</vt:lpstr>
      <vt:lpstr>Slide 6</vt:lpstr>
      <vt:lpstr>Slide 7</vt:lpstr>
      <vt:lpstr>FATHER OF GENETICS</vt:lpstr>
      <vt:lpstr>MENDELIAN LAWS OF INHERITANCE</vt:lpstr>
      <vt:lpstr>RECAPITULATION</vt:lpstr>
      <vt:lpstr>HOME ASSIGNMENT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QUANTITIES AND MEASUREMENT</dc:title>
  <dc:creator>FNSCB</dc:creator>
  <cp:lastModifiedBy>Tapaswini Maharana</cp:lastModifiedBy>
  <cp:revision>56</cp:revision>
  <dcterms:created xsi:type="dcterms:W3CDTF">2021-03-22T06:08:03Z</dcterms:created>
  <dcterms:modified xsi:type="dcterms:W3CDTF">2022-04-01T06:41:13Z</dcterms:modified>
</cp:coreProperties>
</file>