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85" r:id="rId4"/>
    <p:sldId id="287" r:id="rId5"/>
    <p:sldId id="289" r:id="rId6"/>
    <p:sldId id="288" r:id="rId7"/>
    <p:sldId id="28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83322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98677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98677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96398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31675"/>
            <a:ext cx="9144000" cy="111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0991" y="150097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2149" y="999461"/>
            <a:ext cx="8768826" cy="1042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or-IN" sz="3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କିଏ ଭାସେ କିଏ ବୁଡେ</a:t>
            </a:r>
          </a:p>
          <a:p>
            <a:pPr lvl="0" algn="ctr">
              <a:buSzPts val="3100"/>
            </a:pPr>
            <a:endParaRPr lang="or-IN" sz="72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or-IN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ପ୍ରାବନ୍ଧିକ:</a:t>
            </a:r>
            <a:r>
              <a:rPr lang="or-IN" sz="32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ଡକ୍ଟର କୁଳମଣି ସାମଲ</a:t>
            </a:r>
            <a:endParaRPr lang="or-IN" sz="3200" b="1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or-IN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ଶ୍ରେଣୀ:</a:t>
            </a:r>
            <a:r>
              <a:rPr lang="or-IN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ଷଷ୍ଠ</a:t>
            </a:r>
            <a:endParaRPr lang="or-IN" sz="32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or-IN" sz="3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ପଞ୍ଚମ ଦିନ</a:t>
            </a:r>
            <a:endParaRPr lang="or-IN" sz="3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77110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36788" y="2738201"/>
            <a:ext cx="5067067" cy="317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1319" y="30876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2673" y="567071"/>
            <a:ext cx="7049402" cy="269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or-IN" sz="24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SUB-CONCEPTS:</a:t>
            </a:r>
            <a:r>
              <a:rPr lang="or-IN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ପିଲାମାନଙ୍କ ଦ୍ଵାରା ପ୍ରଶ୍ନଉତ୍ତର ଲିଖନ କୌଶଳ ଶିକ୍ଷା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ଜୀବନ କୌଶଳ ଗଠନ ଦକ୍ଷତା(</a:t>
            </a:r>
            <a:r>
              <a:rPr lang="en-IN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LIFE SKILL</a:t>
            </a:r>
            <a:r>
              <a:rPr lang="or-IN" sz="24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>
              <a:buSzPts val="1400"/>
            </a:pPr>
            <a:endParaRPr lang="en-IN" sz="2400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୧</a:t>
            </a:r>
            <a:r>
              <a:rPr lang="en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ବିଜ୍ଞାନଭିର୍ତ୍ତିକ ଜ୍ଞାନ ପ୍ରଦାନ କରାଯିବ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୨.ବିଜ୍ଞାନ ପ୍ରତି ସମ୍ମାନ ଓ ଶ୍ରଦ୍ଧାଭାବ ପୋଷଣ 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୩.ବୈଜ୍ଞାନିକମାନଙ୍କର ଜୀବନୀ ଜାଣିବା ସହ ସେହି ବାଟ ଅନୁସରଣ କରାଯିବ 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</a:p>
          <a:p>
            <a:pPr>
              <a:buSzPts val="1400"/>
            </a:pP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୪.ସର୍ବଦା ବିଜ୍ଞାନଭିର୍ତ୍ତିକ ତଥ୍ୟ ପ୍ରୟୋଗ  </a:t>
            </a:r>
            <a:r>
              <a:rPr lang="or-IN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</a:p>
          <a:p>
            <a:pPr>
              <a:buSzPts val="1400"/>
            </a:pPr>
            <a:endParaRPr lang="or-IN" sz="2000" b="1" dirty="0" smtClean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8CB882E3-46A6-5145-8C4F-9699C230606C}"/>
              </a:ext>
            </a:extLst>
          </p:cNvPr>
          <p:cNvSpPr>
            <a:spLocks noGrp="1"/>
          </p:cNvSpPr>
          <p:nvPr/>
        </p:nvSpPr>
        <p:spPr>
          <a:xfrm>
            <a:off x="272674" y="-488155"/>
            <a:ext cx="8091605" cy="6119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/>
              <a:t/>
            </a:r>
            <a:br>
              <a:rPr lang="en-GB" sz="6000" dirty="0"/>
            </a:br>
            <a:r>
              <a:rPr lang="en-GB" sz="6000" dirty="0"/>
              <a:t/>
            </a:r>
            <a:br>
              <a:rPr lang="en-GB" sz="6000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3" y="3981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1437700"/>
            <a:ext cx="5578110" cy="2288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ଉତ୍ତର କୁହ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ପୋଲିସ କାହାକୁ ଧରି ନେଇଗଲା</a:t>
            </a: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ରାଜା କ’ଣ ପରୀକ୍ଷା କରିବାକୁ କହିଲେ </a:t>
            </a: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or-IN" sz="20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ଆର୍କିମେଡିସ କାହା ପାଇଁ ଚିନ୍ତିତ ଥିଲେ</a:t>
            </a: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or-IN" sz="20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  <a:buFont typeface="Wingdings" panose="05000000000000000000" pitchFamily="2" charset="2"/>
              <a:buChar char="q"/>
            </a:pP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କେଉଁ କାରଣରୁ ନାଟକ ଶେଷରେ ଲୋକମାନେ ନିରାଶ ହେଲେ</a:t>
            </a:r>
            <a:r>
              <a:rPr lang="or-IN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or-IN" sz="20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</a:pPr>
            <a:endParaRPr lang="or-IN" sz="20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0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3836053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9446" y="37126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-1" y="811272"/>
            <a:ext cx="8422105" cy="158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ସରଳାର୍ଥ ଲେଖ</a:t>
            </a:r>
            <a:r>
              <a:rPr lang="or-IN" sz="32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0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“ସବୁ କଥାକୁ ଏମିତି ନିଠେଇ କରି ଧରୁଛୁ I ଆଜିକାଲି ପିଲାଙ୍କ ଲକ୍ଷଣ ହେଉଛି ଏଇଆ I</a:t>
            </a: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lang="or-IN" sz="24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152820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9446" y="37126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0" y="763146"/>
            <a:ext cx="5672030" cy="273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ପୁସ୍ତକ ପ୍ରଶ୍ନ: ୬,୭,୮,୯,୧୦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ଅଭିନୟରୁ ଯେପରି ଅଭିନୀତ ହୋଇଛି,ସେହିପରି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ଆବିଷ୍କାର-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ପୁରସ୍କାର-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ଅନୁମାନ-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ଅନୁଭବ-</a:t>
            </a:r>
            <a:endParaRPr lang="or-IN" sz="24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1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or-IN"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q"/>
            </a:pP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152820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1319" y="2125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272675" y="26378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40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ଗୃହକର୍ମ</a:t>
            </a:r>
            <a:r>
              <a:rPr lang="or-IN" sz="4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or-IN" sz="4000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or-IN" sz="40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ପୁସ୍ତକଗତ ପ୍ରଶ୍ନ ଗୃହକାର୍ଯ୍ୟ ଖାତାରେ କରିବ</a:t>
            </a:r>
            <a:r>
              <a:rPr lang="or-IN" sz="4000" b="0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I</a:t>
            </a:r>
            <a:endParaRPr sz="4000" b="0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4140568-AEE3-EA4F-BA58-1CF7C4DBC311}"/>
              </a:ext>
            </a:extLst>
          </p:cNvPr>
          <p:cNvSpPr>
            <a:spLocks noGrp="1"/>
          </p:cNvSpPr>
          <p:nvPr/>
        </p:nvSpPr>
        <p:spPr>
          <a:xfrm>
            <a:off x="272675" y="285049"/>
            <a:ext cx="8077428" cy="4244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2311104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7569" y="3843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4617</TotalTime>
  <Words>122</Words>
  <Application>Microsoft Office PowerPoint</Application>
  <PresentationFormat>On-screen Show (16:9)</PresentationFormat>
  <Paragraphs>50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SUVRAJIT</cp:lastModifiedBy>
  <cp:revision>92</cp:revision>
  <dcterms:modified xsi:type="dcterms:W3CDTF">2022-10-06T10:51:30Z</dcterms:modified>
</cp:coreProperties>
</file>