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89" r:id="rId4"/>
    <p:sldId id="291" r:id="rId5"/>
    <p:sldId id="290" r:id="rId6"/>
    <p:sldId id="288" r:id="rId7"/>
    <p:sldId id="28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D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332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332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332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398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31675"/>
            <a:ext cx="9144000" cy="11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0991" y="150097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92149" y="999460"/>
            <a:ext cx="8768826" cy="154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r>
              <a:rPr lang="or-IN" sz="3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କିଏ ଭାସେ କିଏ ବୁଡେ</a:t>
            </a:r>
            <a:r>
              <a:rPr lang="en-IN" sz="36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sz="3600" dirty="0" smtClean="0">
                <a:latin typeface="Calibri"/>
                <a:ea typeface="Calibri"/>
                <a:cs typeface="Calibri"/>
                <a:sym typeface="Calibri"/>
              </a:rPr>
            </a:br>
            <a:endParaRPr lang="or-IN" sz="3600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3100"/>
            </a:pPr>
            <a:r>
              <a:rPr lang="or-IN" sz="3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ପ୍ରବନ୍ଧ:</a:t>
            </a:r>
            <a:r>
              <a:rPr lang="or-IN" sz="32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ଡ.କୁଳମଣି ସାମଲ</a:t>
            </a:r>
            <a:br>
              <a:rPr lang="or-IN" sz="32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or-IN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ଶ୍ରେଣୀ:</a:t>
            </a:r>
            <a:r>
              <a:rPr lang="or-IN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ଷଷ୍ଠ</a:t>
            </a:r>
          </a:p>
          <a:p>
            <a:pPr lvl="0" algn="ctr">
              <a:buSzPts val="3100"/>
            </a:pPr>
            <a:r>
              <a:rPr lang="or-IN" sz="3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ଦ୍ଵିତୀୟ ଦିନ</a:t>
            </a:r>
            <a:r>
              <a:rPr lang="or-IN" sz="4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or-IN" sz="4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or-IN" sz="4800" b="1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77110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83025" y="2483820"/>
            <a:ext cx="5067067" cy="31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IN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1319" y="30876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63785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2672" y="804397"/>
            <a:ext cx="8005053" cy="394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or-IN" sz="24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SUB-CONCEPTS:</a:t>
            </a:r>
            <a:r>
              <a:rPr lang="or-IN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ଭାସିଲା ପଥର ବୁଡିଲା ସୋଲ  I</a:t>
            </a:r>
          </a:p>
          <a:p>
            <a:pPr>
              <a:buSzPts val="1400"/>
            </a:pPr>
            <a:endParaRPr lang="or-IN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400"/>
            </a:pPr>
            <a:r>
              <a:rPr lang="or-IN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ପୂର୍ବ ପାଠର ଆଲୋଚନା-</a:t>
            </a:r>
            <a:endParaRPr lang="en-IN" sz="24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Ø"/>
            </a:pPr>
            <a:r>
              <a:rPr lang="or-IN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କୁଳମଣି ସାମଲ କେଉଁଠି ଜନ୍ମ ଗ୍ରହଣ କରିଥିଲେ ?</a:t>
            </a:r>
          </a:p>
          <a:p>
            <a:pPr marL="342900" lvl="0" indent="-342900">
              <a:buSzPts val="1400"/>
              <a:buFont typeface="Wingdings" panose="05000000000000000000" pitchFamily="2" charset="2"/>
              <a:buChar char="Ø"/>
            </a:pPr>
            <a:r>
              <a:rPr lang="or-IN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ସେ କେଉଁ ପୁରସ୍କାର ସବୁ ପାଇଛନ୍ତି ?</a:t>
            </a:r>
          </a:p>
          <a:p>
            <a:pPr marL="342900" lvl="0" indent="-342900">
              <a:buSzPts val="1400"/>
              <a:buFont typeface="Wingdings" panose="05000000000000000000" pitchFamily="2" charset="2"/>
              <a:buChar char="Ø"/>
            </a:pPr>
            <a:r>
              <a:rPr lang="or-IN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ତାଙ୍କ ଲିଖିତ ଲୋକପ୍ରିୟ ବିଜ୍ଞାନ ପୁସ୍ତକ ଗୁଡିକର ନାମ ଲେଖ 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or-IN" sz="2400" b="1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or-IN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or-IN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CB882E3-46A6-5145-8C4F-9699C230606C}"/>
              </a:ext>
            </a:extLst>
          </p:cNvPr>
          <p:cNvSpPr>
            <a:spLocks noGrp="1"/>
          </p:cNvSpPr>
          <p:nvPr/>
        </p:nvSpPr>
        <p:spPr>
          <a:xfrm>
            <a:off x="272674" y="-488155"/>
            <a:ext cx="8091605" cy="6119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/>
            </a:r>
            <a:br>
              <a:rPr lang="en-GB" sz="6000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1323" y="39814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272675" y="263785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51254" y="660017"/>
            <a:ext cx="8537046" cy="367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or-IN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ପ୍ରବନ୍ଧ ପ୍ରବେଶ:</a:t>
            </a:r>
          </a:p>
          <a:p>
            <a:pPr lvl="0">
              <a:buSzPts val="1400"/>
            </a:pPr>
            <a:r>
              <a:rPr lang="or-IN" sz="2800" b="1" dirty="0" smtClean="0">
                <a:latin typeface="Calibri"/>
                <a:ea typeface="Calibri"/>
                <a:cs typeface="Calibri"/>
                <a:sym typeface="Calibri"/>
              </a:rPr>
              <a:t>“ଆମ ସହରକୁ ..................କିଏ ହାଲୁକା ହେବ ଜାଣି ହେବ କେମିତି I”</a:t>
            </a:r>
          </a:p>
          <a:p>
            <a:pPr lvl="0">
              <a:buSzPts val="1400"/>
            </a:pPr>
            <a:endParaRPr lang="or-IN" sz="28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SzPts val="1400"/>
              <a:buFont typeface="Wingdings" panose="05000000000000000000" pitchFamily="2" charset="2"/>
              <a:buChar char="§"/>
            </a:pPr>
            <a:r>
              <a:rPr lang="or-IN" sz="2400" b="1" dirty="0" smtClean="0">
                <a:latin typeface="Calibri"/>
                <a:ea typeface="Calibri"/>
                <a:cs typeface="Calibri"/>
                <a:sym typeface="Calibri"/>
              </a:rPr>
              <a:t>ଯାତ୍ରା ଦଳର ଯାତ୍ରା ଘୋଷଣା I</a:t>
            </a:r>
          </a:p>
          <a:p>
            <a:pPr marL="342900" lvl="0" indent="-342900">
              <a:buSzPts val="1400"/>
              <a:buFont typeface="Wingdings" panose="05000000000000000000" pitchFamily="2" charset="2"/>
              <a:buChar char="§"/>
            </a:pPr>
            <a:r>
              <a:rPr lang="or-IN" sz="2400" b="1" dirty="0" smtClean="0">
                <a:latin typeface="Calibri"/>
                <a:ea typeface="Calibri"/>
                <a:cs typeface="Calibri"/>
                <a:sym typeface="Calibri"/>
              </a:rPr>
              <a:t>ଭାସିଲା ପଥର ବୁଡିଲା ସୋଲ I</a:t>
            </a:r>
          </a:p>
          <a:p>
            <a:pPr marL="342900" lvl="0" indent="-342900">
              <a:buSzPts val="1400"/>
              <a:buFont typeface="Wingdings" panose="05000000000000000000" pitchFamily="2" charset="2"/>
              <a:buChar char="§"/>
            </a:pPr>
            <a:r>
              <a:rPr lang="or-IN" sz="2400" b="1" dirty="0" smtClean="0">
                <a:latin typeface="Calibri"/>
                <a:ea typeface="Calibri"/>
                <a:cs typeface="Calibri"/>
                <a:sym typeface="Calibri"/>
              </a:rPr>
              <a:t>ଅଜାଙ୍କ ସହ ନାଟକ ଦେଖି ଯାଇଥିବା ମୁନାର ବିଭିନ୍ନ ପ୍ରଶ୍ନ I</a:t>
            </a:r>
          </a:p>
          <a:p>
            <a:pPr marL="342900" lvl="0" indent="-342900">
              <a:buSzPts val="1400"/>
              <a:buFont typeface="Wingdings" panose="05000000000000000000" pitchFamily="2" charset="2"/>
              <a:buChar char="§"/>
            </a:pPr>
            <a:r>
              <a:rPr lang="or-IN" sz="2400" b="1" dirty="0" smtClean="0">
                <a:latin typeface="Calibri"/>
                <a:ea typeface="Calibri"/>
                <a:cs typeface="Calibri"/>
                <a:sym typeface="Calibri"/>
              </a:rPr>
              <a:t>କିଏ ଓଜନିଆ କିଏ ହାଲୁକା କିପରି ଜାଣିବା I</a:t>
            </a:r>
          </a:p>
          <a:p>
            <a:pPr marL="342900" lvl="0" indent="-342900">
              <a:buSzPts val="1400"/>
              <a:buFont typeface="Wingdings" panose="05000000000000000000" pitchFamily="2" charset="2"/>
              <a:buChar char="§"/>
            </a:pPr>
            <a:endParaRPr lang="or-IN" sz="24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endParaRPr lang="or-IN" sz="24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or-IN" sz="3200" b="1" i="0" u="none" strike="noStrike" cap="none" dirty="0" smtClean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or-IN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or-IN"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4140568-AEE3-EA4F-BA58-1CF7C4DBC311}"/>
              </a:ext>
            </a:extLst>
          </p:cNvPr>
          <p:cNvSpPr>
            <a:spLocks noGrp="1"/>
          </p:cNvSpPr>
          <p:nvPr/>
        </p:nvSpPr>
        <p:spPr>
          <a:xfrm>
            <a:off x="231424" y="285049"/>
            <a:ext cx="8077428" cy="335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383605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1323" y="39814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272675" y="263785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51254" y="495013"/>
            <a:ext cx="8537046" cy="383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or-IN" sz="2400" b="1" dirty="0" smtClean="0">
              <a:solidFill>
                <a:srgbClr val="180D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endParaRPr lang="or-IN" sz="2400" b="1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or-IN" sz="3200" b="1" i="0" u="none" strike="noStrike" cap="none" dirty="0" smtClean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or-IN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or-IN"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4140568-AEE3-EA4F-BA58-1CF7C4DBC311}"/>
              </a:ext>
            </a:extLst>
          </p:cNvPr>
          <p:cNvSpPr>
            <a:spLocks noGrp="1"/>
          </p:cNvSpPr>
          <p:nvPr/>
        </p:nvSpPr>
        <p:spPr>
          <a:xfrm>
            <a:off x="272675" y="285049"/>
            <a:ext cx="8077428" cy="4244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520" y="552450"/>
            <a:ext cx="65599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605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1323" y="39814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272675" y="263785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272675" y="378135"/>
            <a:ext cx="3013665" cy="394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or-IN" sz="2400" b="1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କଠିନ ଶବ୍ଦର ଅର୍ଥ:</a:t>
            </a:r>
            <a:r>
              <a:rPr lang="or-IN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lvl="0" indent="-342900">
              <a:buSzPts val="1400"/>
            </a:pPr>
            <a:r>
              <a:rPr lang="or-IN" sz="2000" b="1" dirty="0" smtClean="0">
                <a:latin typeface="Calibri"/>
                <a:ea typeface="Calibri"/>
                <a:cs typeface="Calibri"/>
                <a:sym typeface="Calibri"/>
              </a:rPr>
              <a:t>କୌତୁହଳ-ଆଗ୍ରହ</a:t>
            </a:r>
          </a:p>
          <a:p>
            <a:pPr marL="342900" lvl="0" indent="-342900">
              <a:buSzPts val="1400"/>
            </a:pPr>
            <a:r>
              <a:rPr lang="or-IN" sz="2000" b="1" dirty="0" smtClean="0">
                <a:latin typeface="Calibri"/>
                <a:ea typeface="Calibri"/>
                <a:cs typeface="Calibri"/>
                <a:sym typeface="Calibri"/>
              </a:rPr>
              <a:t>ଚଟକରି-ଶୀଘ୍ର</a:t>
            </a:r>
          </a:p>
          <a:p>
            <a:pPr lvl="0">
              <a:buSzPts val="1400"/>
            </a:pPr>
            <a:endParaRPr lang="or-IN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r>
              <a:rPr lang="or-IN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ବିପରୀତ ଶବ୍ଦ</a:t>
            </a:r>
            <a:r>
              <a:rPr lang="or-IN" sz="20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>
              <a:buSzPts val="1400"/>
            </a:pPr>
            <a:r>
              <a:rPr lang="or-IN" sz="2000" b="1" dirty="0" smtClean="0">
                <a:latin typeface="Calibri"/>
                <a:ea typeface="Calibri"/>
                <a:cs typeface="Calibri"/>
                <a:sym typeface="Calibri"/>
              </a:rPr>
              <a:t>ଅଭିନେତା-ଅଭିନେତ୍ରୀ</a:t>
            </a:r>
          </a:p>
          <a:p>
            <a:pPr lvl="0">
              <a:buSzPts val="1400"/>
            </a:pPr>
            <a:r>
              <a:rPr lang="or-IN" sz="2000" b="1" dirty="0" smtClean="0">
                <a:latin typeface="Calibri"/>
                <a:ea typeface="Calibri"/>
                <a:cs typeface="Calibri"/>
                <a:sym typeface="Calibri"/>
              </a:rPr>
              <a:t>ସଂପୂର୍ଣ୍ଣ-ଅସମ୍ପୂର୍ଣ୍ଣ</a:t>
            </a:r>
          </a:p>
          <a:p>
            <a:pPr lvl="0">
              <a:buSzPts val="1400"/>
            </a:pPr>
            <a:r>
              <a:rPr lang="or-IN" sz="2000" b="1" dirty="0" smtClean="0">
                <a:latin typeface="Calibri"/>
                <a:ea typeface="Calibri"/>
                <a:cs typeface="Calibri"/>
                <a:sym typeface="Calibri"/>
              </a:rPr>
              <a:t>ସନ୍ଧ୍ୟା-ସକାଳ</a:t>
            </a:r>
          </a:p>
          <a:p>
            <a:pPr lvl="0">
              <a:buSzPts val="1400"/>
            </a:pPr>
            <a:r>
              <a:rPr lang="or-IN" sz="2000" b="1" dirty="0" smtClean="0">
                <a:latin typeface="Calibri"/>
                <a:ea typeface="Calibri"/>
                <a:cs typeface="Calibri"/>
                <a:sym typeface="Calibri"/>
              </a:rPr>
              <a:t>ଭସିବା-ବୁଡିବା</a:t>
            </a:r>
          </a:p>
          <a:p>
            <a:pPr lvl="0">
              <a:buSzPts val="1400"/>
            </a:pPr>
            <a:r>
              <a:rPr lang="or-IN" sz="2000" b="1" dirty="0" smtClean="0">
                <a:latin typeface="Calibri"/>
                <a:ea typeface="Calibri"/>
                <a:cs typeface="Calibri"/>
                <a:sym typeface="Calibri"/>
              </a:rPr>
              <a:t>ହାଲୁକା-ଓଜନିଆ</a:t>
            </a:r>
            <a:endParaRPr lang="or-IN"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4140568-AEE3-EA4F-BA58-1CF7C4DBC311}"/>
              </a:ext>
            </a:extLst>
          </p:cNvPr>
          <p:cNvSpPr>
            <a:spLocks noGrp="1"/>
          </p:cNvSpPr>
          <p:nvPr/>
        </p:nvSpPr>
        <p:spPr>
          <a:xfrm>
            <a:off x="272675" y="285049"/>
            <a:ext cx="8077428" cy="4244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dirty="0"/>
          </a:p>
        </p:txBody>
      </p:sp>
      <p:sp>
        <p:nvSpPr>
          <p:cNvPr id="7" name="Rectangle 6"/>
          <p:cNvSpPr/>
          <p:nvPr/>
        </p:nvSpPr>
        <p:spPr>
          <a:xfrm>
            <a:off x="4097612" y="625642"/>
            <a:ext cx="250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ts val="1400"/>
            </a:pPr>
            <a:r>
              <a:rPr lang="or-IN" sz="1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ପ୍ରତିଶବ୍ଦ:</a:t>
            </a:r>
          </a:p>
          <a:p>
            <a:pPr marL="342900" lvl="0" indent="-342900">
              <a:buSzPts val="1400"/>
            </a:pPr>
            <a:r>
              <a:rPr lang="or-IN" sz="1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ସକାଳ-ପ୍ରତ୍ୟୁଷ,ପ୍ରଭାତ</a:t>
            </a:r>
          </a:p>
          <a:p>
            <a:pPr marL="342900" lvl="0" indent="-342900">
              <a:buSzPts val="1400"/>
            </a:pPr>
            <a:r>
              <a:rPr lang="or-IN" sz="1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ନିରୀହ-ସରଳ</a:t>
            </a:r>
          </a:p>
          <a:p>
            <a:pPr marL="342900" lvl="0" indent="-342900">
              <a:buSzPts val="1400"/>
            </a:pPr>
            <a:r>
              <a:rPr lang="or-IN" sz="1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ପାଣି-ଜଳ,ଜୀବନ</a:t>
            </a:r>
          </a:p>
          <a:p>
            <a:pPr marL="342900" lvl="0" indent="-342900">
              <a:buSzPts val="1400"/>
            </a:pPr>
            <a:r>
              <a:rPr lang="or-IN" sz="1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ପଥର-ପ୍ରସ୍ତର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6364" y="2151934"/>
            <a:ext cx="26916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00"/>
            </a:pPr>
            <a:r>
              <a:rPr lang="or-IN" sz="1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ଲିଙ୍ଗ ପରିବର୍ତ୍ତନ:</a:t>
            </a:r>
          </a:p>
          <a:p>
            <a:pPr lvl="0">
              <a:buSzPts val="1400"/>
            </a:pPr>
            <a:endParaRPr lang="or-IN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r>
              <a:rPr lang="or-IN" b="1" dirty="0" smtClean="0">
                <a:latin typeface="Calibri"/>
                <a:ea typeface="Calibri"/>
                <a:cs typeface="Calibri"/>
                <a:sym typeface="Calibri"/>
              </a:rPr>
              <a:t>ନାତି-ନାତୁଣୀ</a:t>
            </a:r>
          </a:p>
          <a:p>
            <a:pPr lvl="0">
              <a:buSzPts val="1400"/>
            </a:pPr>
            <a:r>
              <a:rPr lang="or-IN" b="1" dirty="0" smtClean="0">
                <a:latin typeface="Calibri"/>
                <a:ea typeface="Calibri"/>
                <a:cs typeface="Calibri"/>
                <a:sym typeface="Calibri"/>
              </a:rPr>
              <a:t>ଅଜା-ଆଈ</a:t>
            </a:r>
          </a:p>
          <a:p>
            <a:pPr lvl="0">
              <a:buSzPts val="1400"/>
            </a:pPr>
            <a:r>
              <a:rPr lang="or-IN" b="1" dirty="0" smtClean="0">
                <a:latin typeface="Calibri"/>
                <a:ea typeface="Calibri"/>
                <a:cs typeface="Calibri"/>
                <a:sym typeface="Calibri"/>
              </a:rPr>
              <a:t>ଅଭିନେତା-ଅଭିନେତ୍ରୀ</a:t>
            </a:r>
          </a:p>
          <a:p>
            <a:pPr lvl="0">
              <a:buSzPts val="1400"/>
            </a:pPr>
            <a:endParaRPr lang="or-IN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or-IN" b="1" dirty="0" smtClean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05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3190" y="411891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272675" y="263785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or-IN" sz="40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ଗୃହକର୍ମ: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or-IN" sz="4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or-IN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ଜଣେ ବୈଜ୍ଞାନିକଙ୍କ ଜୀବନୀ ଉପରେ</a:t>
            </a:r>
            <a:r>
              <a:rPr lang="or-IN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ଏକ ଅନୁଚ୍ଛେଦ ପ୍ରସ୍ତୁତ କର I</a:t>
            </a:r>
            <a:endParaRPr sz="2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4140568-AEE3-EA4F-BA58-1CF7C4DBC311}"/>
              </a:ext>
            </a:extLst>
          </p:cNvPr>
          <p:cNvSpPr>
            <a:spLocks noGrp="1"/>
          </p:cNvSpPr>
          <p:nvPr/>
        </p:nvSpPr>
        <p:spPr>
          <a:xfrm>
            <a:off x="272675" y="285049"/>
            <a:ext cx="8077428" cy="4244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231110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7569" y="384391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9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116</Words>
  <Application>Microsoft Office PowerPoint</Application>
  <PresentationFormat>On-screen Show (16:9)</PresentationFormat>
  <Paragraphs>50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SUVRAJIT</cp:lastModifiedBy>
  <cp:revision>112</cp:revision>
  <dcterms:modified xsi:type="dcterms:W3CDTF">2022-10-09T07:55:15Z</dcterms:modified>
</cp:coreProperties>
</file>