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ppt/media/image4.jpg" ContentType="image/jpeg"/>
  <Override PartName="/ppt/media/image5.jpg" ContentType="image/jpeg"/>
  <Override PartName="/ppt/media/image7.jpg" ContentType="image/jpeg"/>
  <Override PartName="/ppt/media/image8.jpg" ContentType="image/jpeg"/>
  <Override PartName="/ppt/media/image9.jpg" ContentType="image/jpeg"/>
  <Override PartName="/ppt/media/image10.jpg" ContentType="image/jpeg"/>
  <Override PartName="/ppt/media/image12.jpg" ContentType="image/jpeg"/>
  <Override PartName="/ppt/media/image14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57" r:id="rId4"/>
    <p:sldId id="261" r:id="rId5"/>
    <p:sldId id="258" r:id="rId6"/>
    <p:sldId id="259" r:id="rId7"/>
    <p:sldId id="263" r:id="rId8"/>
    <p:sldId id="260" r:id="rId9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1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5874" y="242823"/>
            <a:ext cx="6952251" cy="1699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44264" y="65912"/>
            <a:ext cx="734059" cy="23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7698" y="1858006"/>
            <a:ext cx="40805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u="heavy" spc="-5" dirty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Education </a:t>
            </a:r>
            <a:r>
              <a:rPr sz="3000" b="0" u="heavy" dirty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and </a:t>
            </a:r>
            <a:r>
              <a:rPr sz="3000" b="0" u="heavy" spc="-10" dirty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British</a:t>
            </a:r>
            <a:r>
              <a:rPr sz="3000" b="0" u="heavy" spc="-95" dirty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sz="3000" b="0" u="heavy" spc="-5" dirty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Rule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43800" y="161925"/>
            <a:ext cx="1404832" cy="809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1071" y="2637657"/>
            <a:ext cx="3882390" cy="6578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1370965">
              <a:lnSpc>
                <a:spcPts val="1650"/>
              </a:lnSpc>
              <a:spcBef>
                <a:spcPts val="18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SOCIAL</a:t>
            </a:r>
            <a:r>
              <a:rPr sz="1400" b="1" spc="-1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SCIENCE  CHAPTER 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00"/>
              </a:lnSpc>
            </a:pPr>
            <a:r>
              <a:rPr sz="1400" b="1" spc="-5" dirty="0">
                <a:latin typeface="Arial"/>
                <a:cs typeface="Arial"/>
              </a:rPr>
              <a:t>CHAPTER NAME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Education and British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Rule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4137677"/>
            <a:ext cx="9143981" cy="10058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3BB-7768-429E-8B25-D764D3BCC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3350"/>
            <a:ext cx="4876800" cy="307777"/>
          </a:xfrm>
        </p:spPr>
        <p:txBody>
          <a:bodyPr/>
          <a:lstStyle/>
          <a:p>
            <a:r>
              <a:rPr lang="en-IN" sz="2000" dirty="0"/>
              <a:t> 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07969-57A5-4E96-9B4F-5D0AC0D3D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200150"/>
            <a:ext cx="6629400" cy="2514600"/>
          </a:xfrm>
        </p:spPr>
        <p:txBody>
          <a:bodyPr/>
          <a:lstStyle/>
          <a:p>
            <a:r>
              <a:rPr lang="en-IN" dirty="0"/>
              <a:t>  1.What were the important provisions of Wood’s Dispatch?</a:t>
            </a:r>
          </a:p>
          <a:p>
            <a:endParaRPr lang="en-IN" dirty="0"/>
          </a:p>
          <a:p>
            <a:r>
              <a:rPr lang="en-IN" dirty="0"/>
              <a:t>  2. What was the aim of  the British in educating Indians?</a:t>
            </a:r>
          </a:p>
          <a:p>
            <a:endParaRPr lang="en-IN" dirty="0"/>
          </a:p>
          <a:p>
            <a:r>
              <a:rPr lang="en-IN" dirty="0"/>
              <a:t> 3. What were the important demerits of Wood’s Dispatch?</a:t>
            </a:r>
          </a:p>
          <a:p>
            <a:endParaRPr lang="en-IN" dirty="0"/>
          </a:p>
          <a:p>
            <a:r>
              <a:rPr lang="en-IN" dirty="0"/>
              <a:t> 4 . Name the  cities where  universities were established after  Wood’s Dispatch?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19574DC8-C07F-420F-9818-08A9684B4C81}"/>
              </a:ext>
            </a:extLst>
          </p:cNvPr>
          <p:cNvSpPr/>
          <p:nvPr/>
        </p:nvSpPr>
        <p:spPr>
          <a:xfrm>
            <a:off x="6934200" y="161925"/>
            <a:ext cx="2057400" cy="1038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034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5368" y="242823"/>
            <a:ext cx="7348432" cy="1665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060" algn="ctr">
              <a:lnSpc>
                <a:spcPct val="100000"/>
              </a:lnSpc>
              <a:spcBef>
                <a:spcPts val="100"/>
              </a:spcBef>
            </a:pPr>
            <a:r>
              <a:rPr sz="22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NATIONAL</a:t>
            </a:r>
            <a:r>
              <a:rPr sz="22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sz="22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EDUCATION</a:t>
            </a:r>
            <a:endParaRPr sz="2200" dirty="0">
              <a:latin typeface="Carlito"/>
              <a:cs typeface="Carlito"/>
            </a:endParaRPr>
          </a:p>
          <a:p>
            <a:pPr marL="12700" marR="5080">
              <a:lnSpc>
                <a:spcPct val="151800"/>
              </a:lnSpc>
              <a:spcBef>
                <a:spcPts val="335"/>
              </a:spcBef>
            </a:pPr>
            <a:r>
              <a:rPr lang="en-IN" sz="1400" spc="-5" dirty="0">
                <a:latin typeface="Carlito"/>
                <a:cs typeface="Carlito"/>
              </a:rPr>
              <a:t> Eminent personalities like Satish Chandra Mukherjee, Aurobindo Ghosh and Rabindranath Tagore met in 1905 and decided to form  a National Council of Education to start a system of education on a National Scale. </a:t>
            </a:r>
            <a:r>
              <a:rPr sz="1400" spc="-5" dirty="0">
                <a:latin typeface="Carlito"/>
                <a:cs typeface="Carlito"/>
              </a:rPr>
              <a:t>Under the new system of education, many Indians were educated in English medium schools  </a:t>
            </a:r>
            <a:r>
              <a:rPr sz="1400" dirty="0">
                <a:latin typeface="Carlito"/>
                <a:cs typeface="Carlito"/>
              </a:rPr>
              <a:t>and </a:t>
            </a:r>
            <a:r>
              <a:rPr sz="1400" spc="-5" dirty="0">
                <a:latin typeface="Carlito"/>
                <a:cs typeface="Carlito"/>
              </a:rPr>
              <a:t>colleges.. </a:t>
            </a:r>
            <a:r>
              <a:rPr sz="1400" dirty="0">
                <a:latin typeface="Carlito"/>
                <a:cs typeface="Carlito"/>
              </a:rPr>
              <a:t>A  </a:t>
            </a:r>
            <a:r>
              <a:rPr sz="1400" spc="-5" dirty="0">
                <a:latin typeface="Carlito"/>
                <a:cs typeface="Carlito"/>
              </a:rPr>
              <a:t>nationalistic spirit grew in the minds of the educated</a:t>
            </a:r>
            <a:r>
              <a:rPr sz="1400" spc="-1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Indians.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20000" y="20478"/>
            <a:ext cx="1328632" cy="798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3C9757-AC9C-44FD-837C-06F1113E00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1978117"/>
            <a:ext cx="2457450" cy="24785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174457B-2F60-4246-B8E6-5F4294529B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978117"/>
            <a:ext cx="2743200" cy="25145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70482DD-19F5-45F5-8435-4E37A79567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978117"/>
            <a:ext cx="2971800" cy="24785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C8824-6DCE-4383-9BCA-3CE31BE7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85750"/>
            <a:ext cx="5943600" cy="280034"/>
          </a:xfrm>
        </p:spPr>
        <p:txBody>
          <a:bodyPr/>
          <a:lstStyle/>
          <a:p>
            <a:r>
              <a:rPr lang="en-IN" dirty="0"/>
              <a:t>NATIONAL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B25D26-FDF9-4829-885C-FCBDC567B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2950"/>
            <a:ext cx="6781800" cy="994053"/>
          </a:xfrm>
        </p:spPr>
        <p:txBody>
          <a:bodyPr/>
          <a:lstStyle/>
          <a:p>
            <a:r>
              <a:rPr lang="en-IN" dirty="0"/>
              <a:t>  As modern education spread, Indian universities produced outstanding scientists, like</a:t>
            </a:r>
          </a:p>
          <a:p>
            <a:r>
              <a:rPr lang="en-IN" dirty="0"/>
              <a:t> C. V Raman, P.C Ray, S.N Bose, </a:t>
            </a:r>
            <a:r>
              <a:rPr lang="en-IN" dirty="0" err="1"/>
              <a:t>Meghnad</a:t>
            </a:r>
            <a:r>
              <a:rPr lang="en-IN" dirty="0"/>
              <a:t> </a:t>
            </a:r>
            <a:r>
              <a:rPr lang="en-IN" dirty="0" err="1"/>
              <a:t>Saha</a:t>
            </a:r>
            <a:r>
              <a:rPr lang="en-IN" dirty="0"/>
              <a:t> and D.N Wadia.</a:t>
            </a: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FF9811CD-B859-42A6-AC1B-F0D6174391C2}"/>
              </a:ext>
            </a:extLst>
          </p:cNvPr>
          <p:cNvSpPr/>
          <p:nvPr/>
        </p:nvSpPr>
        <p:spPr>
          <a:xfrm>
            <a:off x="7620000" y="285750"/>
            <a:ext cx="1219199" cy="5859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B52E6D20-19A1-402D-9CF9-106DA2D2CCCA}"/>
              </a:ext>
            </a:extLst>
          </p:cNvPr>
          <p:cNvSpPr/>
          <p:nvPr/>
        </p:nvSpPr>
        <p:spPr>
          <a:xfrm>
            <a:off x="1" y="2038349"/>
            <a:ext cx="1676399" cy="26670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A77631-9738-4CB8-BE56-102974638E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010136"/>
            <a:ext cx="1600200" cy="26670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BA9141-B5CB-49DB-AB2B-85141F5327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114550"/>
            <a:ext cx="1752601" cy="25146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F6C4337-5747-4197-BF7E-F8F99CAA70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2" y="2114550"/>
            <a:ext cx="1981197" cy="2514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DD777F3-C540-4A77-AF12-E3C75B9A57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114550"/>
            <a:ext cx="16002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2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797" y="3551022"/>
            <a:ext cx="7090003" cy="192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080" y="3944332"/>
            <a:ext cx="72415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4080" y="1058261"/>
            <a:ext cx="4231150" cy="3331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4080" y="238126"/>
            <a:ext cx="380692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800" spc="-5" dirty="0"/>
              <a:t>BARODA COLLEGE OF SCIENCE</a:t>
            </a:r>
            <a:endParaRPr sz="1800" spc="-5" dirty="0"/>
          </a:p>
        </p:txBody>
      </p:sp>
      <p:sp>
        <p:nvSpPr>
          <p:cNvPr id="7" name="object 7"/>
          <p:cNvSpPr/>
          <p:nvPr/>
        </p:nvSpPr>
        <p:spPr>
          <a:xfrm>
            <a:off x="7591015" y="199388"/>
            <a:ext cx="1232522" cy="6118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93383A-9352-41FB-AD61-8ACC33C397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047750"/>
            <a:ext cx="395932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799" y="1276350"/>
            <a:ext cx="4267201" cy="335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400" y="79248"/>
            <a:ext cx="8336914" cy="389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1800"/>
              </a:lnSpc>
              <a:spcBef>
                <a:spcPts val="100"/>
              </a:spcBef>
            </a:pPr>
            <a:r>
              <a:rPr lang="en-IN" spc="-5" dirty="0">
                <a:solidFill>
                  <a:srgbClr val="FF0000"/>
                </a:solidFill>
                <a:latin typeface="Carlito"/>
                <a:cs typeface="Carlito"/>
              </a:rPr>
              <a:t>ALIGARH MUSLIM UNIVERSITY</a:t>
            </a:r>
            <a:r>
              <a:rPr spc="-5" dirty="0">
                <a:solidFill>
                  <a:srgbClr val="FF0000"/>
                </a:solidFill>
                <a:latin typeface="Carlito"/>
                <a:cs typeface="Carlito"/>
              </a:rPr>
              <a:t>.</a:t>
            </a:r>
            <a:endParaRPr dirty="0">
              <a:solidFill>
                <a:srgbClr val="FF0000"/>
              </a:solidFill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52112" y="3551022"/>
            <a:ext cx="965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4799" y="819150"/>
            <a:ext cx="647700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pc="-5" dirty="0"/>
              <a:t> MOHAMMEDAN ANGLO-ORIENTAL COLLEGE</a:t>
            </a:r>
            <a:endParaRPr spc="-5" dirty="0"/>
          </a:p>
        </p:txBody>
      </p:sp>
      <p:sp>
        <p:nvSpPr>
          <p:cNvPr id="6" name="object 6"/>
          <p:cNvSpPr/>
          <p:nvPr/>
        </p:nvSpPr>
        <p:spPr>
          <a:xfrm>
            <a:off x="7606679" y="207277"/>
            <a:ext cx="1232522" cy="6118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FC9367-196E-44B8-8451-874C2AEE43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276351"/>
            <a:ext cx="39624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EBCF-A02D-4332-8C67-D543C64FC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1950"/>
            <a:ext cx="5638800" cy="276999"/>
          </a:xfrm>
        </p:spPr>
        <p:txBody>
          <a:bodyPr/>
          <a:lstStyle/>
          <a:p>
            <a:r>
              <a:rPr lang="en-IN" sz="1800" dirty="0"/>
              <a:t>Home Assignments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3A504-CDD4-44FF-8DC3-0D12B817C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123950"/>
            <a:ext cx="7848600" cy="2492990"/>
          </a:xfrm>
        </p:spPr>
        <p:txBody>
          <a:bodyPr/>
          <a:lstStyle/>
          <a:p>
            <a:r>
              <a:rPr lang="en-IN" dirty="0"/>
              <a:t> 1. Who  were the eminent persons behind the National  Council of Education?</a:t>
            </a:r>
          </a:p>
          <a:p>
            <a:endParaRPr lang="en-IN" dirty="0"/>
          </a:p>
          <a:p>
            <a:r>
              <a:rPr lang="en-IN" dirty="0"/>
              <a:t> 2. Why  did they decide to form National Council of Education?</a:t>
            </a:r>
          </a:p>
          <a:p>
            <a:endParaRPr lang="en-IN" dirty="0"/>
          </a:p>
          <a:p>
            <a:r>
              <a:rPr lang="en-IN" dirty="0"/>
              <a:t>3. Who was  Maharaja Sayajirao III  and name the college  which  he laid the foundation?</a:t>
            </a:r>
          </a:p>
          <a:p>
            <a:endParaRPr lang="en-IN" dirty="0"/>
          </a:p>
          <a:p>
            <a:r>
              <a:rPr lang="en-IN" dirty="0"/>
              <a:t>4. Who started  Mohammedan Anglo-Oriental College  in 1920 and why?</a:t>
            </a:r>
          </a:p>
          <a:p>
            <a:endParaRPr lang="en-IN" dirty="0"/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A38DE2EF-7C98-4C5B-94D5-2A69B55D6B61}"/>
              </a:ext>
            </a:extLst>
          </p:cNvPr>
          <p:cNvSpPr/>
          <p:nvPr/>
        </p:nvSpPr>
        <p:spPr>
          <a:xfrm>
            <a:off x="7391400" y="381774"/>
            <a:ext cx="13849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9900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8120" y="1586700"/>
            <a:ext cx="6995795" cy="143510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50"/>
              </a:spcBef>
            </a:pPr>
            <a:r>
              <a:rPr sz="4000" spc="-1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spc="-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50"/>
              </a:spcBef>
            </a:pPr>
            <a:r>
              <a:rPr sz="4000" spc="-10" dirty="0">
                <a:latin typeface="Arial"/>
                <a:cs typeface="Arial"/>
              </a:rPr>
              <a:t>ODM </a:t>
            </a:r>
            <a:r>
              <a:rPr sz="4000" spc="-35" dirty="0">
                <a:latin typeface="Arial"/>
                <a:cs typeface="Arial"/>
              </a:rPr>
              <a:t>EDUCATIONAL</a:t>
            </a:r>
            <a:r>
              <a:rPr sz="4000" spc="-130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261</Words>
  <Application>Microsoft Office PowerPoint</Application>
  <PresentationFormat>On-screen Show (16:9)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Carlito</vt:lpstr>
      <vt:lpstr>Office Theme</vt:lpstr>
      <vt:lpstr>Education and British Rule</vt:lpstr>
      <vt:lpstr> RECAPITULATION</vt:lpstr>
      <vt:lpstr>PowerPoint Presentation</vt:lpstr>
      <vt:lpstr>NATIONAL EDUCATION</vt:lpstr>
      <vt:lpstr>BARODA COLLEGE OF SCIENCE</vt:lpstr>
      <vt:lpstr> MOHAMMEDAN ANGLO-ORIENTAL COLLEGE</vt:lpstr>
      <vt:lpstr>Home Assignments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and British Rule</dc:title>
  <cp:lastModifiedBy>Jancy Tom</cp:lastModifiedBy>
  <cp:revision>2</cp:revision>
  <dcterms:created xsi:type="dcterms:W3CDTF">2021-12-09T15:28:18Z</dcterms:created>
  <dcterms:modified xsi:type="dcterms:W3CDTF">2021-12-10T12:26:47Z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2021-12-09T00:00:00Z</vt:filetime>
  </property>
</Properties>
</file>