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B194-C67E-4DFF-90CB-74F94E1A08AE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CE8A-AA28-4517-BCC4-94C39E8DDC2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B194-C67E-4DFF-90CB-74F94E1A08AE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CE8A-AA28-4517-BCC4-94C39E8DDC2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B194-C67E-4DFF-90CB-74F94E1A08AE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CE8A-AA28-4517-BCC4-94C39E8DDC2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B194-C67E-4DFF-90CB-74F94E1A08AE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CE8A-AA28-4517-BCC4-94C39E8DDC2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B194-C67E-4DFF-90CB-74F94E1A08AE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CE8A-AA28-4517-BCC4-94C39E8DDC2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B194-C67E-4DFF-90CB-74F94E1A08AE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CE8A-AA28-4517-BCC4-94C39E8DDC2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B194-C67E-4DFF-90CB-74F94E1A08AE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CE8A-AA28-4517-BCC4-94C39E8DDC2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B194-C67E-4DFF-90CB-74F94E1A08AE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CE8A-AA28-4517-BCC4-94C39E8DDC2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B194-C67E-4DFF-90CB-74F94E1A08AE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CE8A-AA28-4517-BCC4-94C39E8DDC2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B194-C67E-4DFF-90CB-74F94E1A08AE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CE8A-AA28-4517-BCC4-94C39E8DDC2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B194-C67E-4DFF-90CB-74F94E1A08AE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CE8A-AA28-4517-BCC4-94C39E8DDC2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7B194-C67E-4DFF-90CB-74F94E1A08AE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9CE8A-AA28-4517-BCC4-94C39E8DDC26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.jpe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.jpe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.jpe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CLASS-VIII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CHEMISTRY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TOPIC</a:t>
            </a:r>
            <a:r>
              <a:rPr lang="en-US" dirty="0"/>
              <a:t>- ELEMENTS COMPOUNDS AND MIXTURE</a:t>
            </a:r>
            <a:endParaRPr lang="en-US" dirty="0"/>
          </a:p>
          <a:p>
            <a:r>
              <a:rPr lang="en-US" dirty="0"/>
              <a:t>CHAPTER-03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SUBTOPIC</a:t>
            </a:r>
            <a:r>
              <a:rPr lang="en-US" dirty="0"/>
              <a:t>- DISTILLATION AND FRACTIONAL DISTILLATION METHODS</a:t>
            </a:r>
            <a:endParaRPr lang="en-IN" dirty="0"/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56578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		</a:t>
            </a:r>
            <a:r>
              <a:rPr lang="en-US">
                <a:solidFill>
                  <a:srgbClr val="FF0000"/>
                </a:solidFill>
              </a:rPr>
              <a:t>DISTILLATION METHOD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20000"/>
          </a:bodyPr>
          <a:p>
            <a:r>
              <a:rPr lang="en-US"/>
              <a:t>The technique by which we heat a liquid from its solution to gaseous state and further by condensing to obtain the same from its soluion mixture with the help of a Distillating tube or Retort.</a:t>
            </a:r>
            <a:endParaRPr lang="en-US"/>
          </a:p>
          <a:p>
            <a:r>
              <a:rPr lang="en-US"/>
              <a:t>Ex : separating water and alcohol :</a:t>
            </a:r>
            <a:endParaRPr lang="en-US"/>
          </a:p>
          <a:p>
            <a:r>
              <a:rPr lang="en-US">
                <a:solidFill>
                  <a:schemeClr val="accent1"/>
                </a:solidFill>
              </a:rPr>
              <a:t>https://youtu.be/mP4Hgui-g6U</a:t>
            </a:r>
            <a:endParaRPr lang="en-US">
              <a:solidFill>
                <a:schemeClr val="accent1"/>
              </a:solidFill>
            </a:endParaRPr>
          </a:p>
          <a:p>
            <a:r>
              <a:rPr lang="en-US">
                <a:solidFill>
                  <a:schemeClr val="accent1"/>
                </a:solidFill>
              </a:rPr>
              <a:t>https://www.youtube.com/watch?v=AVrtNRtLpsM</a:t>
            </a:r>
            <a:endParaRPr lang="en-US">
              <a:solidFill>
                <a:schemeClr val="accent1"/>
              </a:solidFill>
            </a:endParaRPr>
          </a:p>
          <a:p>
            <a:pPr lvl="6"/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7215505" y="2138045"/>
            <a:ext cx="4605020" cy="4228465"/>
          </a:xfrm>
          <a:prstGeom prst="rect">
            <a:avLst/>
          </a:prstGeom>
        </p:spPr>
      </p:pic>
      <p:pic>
        <p:nvPicPr>
          <p:cNvPr id="5" name="Google Shape;76;p16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6578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Method of Fractional Distillation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en-US"/>
              <a:t>To separate the different soluble liquids from their mixture solution by heating and further cooling which depends upon their difference in BPs . [ having very less difference in their BPs i.e. around 25K/25C]</a:t>
            </a:r>
            <a:endParaRPr lang="en-US"/>
          </a:p>
          <a:p>
            <a:r>
              <a:rPr lang="en-US"/>
              <a:t>Ex- separating solution of acetone , benzene and alcohol.</a:t>
            </a:r>
            <a:endParaRPr lang="en-US"/>
          </a:p>
        </p:txBody>
      </p:sp>
      <p:pic>
        <p:nvPicPr>
          <p:cNvPr id="5" name="Content Placeholder 4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6172200" y="2174240"/>
            <a:ext cx="5181600" cy="3653790"/>
          </a:xfrm>
          <a:prstGeom prst="rect">
            <a:avLst/>
          </a:prstGeom>
        </p:spPr>
      </p:pic>
      <p:pic>
        <p:nvPicPr>
          <p:cNvPr id="6" name="Google Shape;76;p16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6578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		</a:t>
            </a:r>
            <a:r>
              <a:rPr lang="en-US">
                <a:solidFill>
                  <a:srgbClr val="FF0000"/>
                </a:solidFill>
              </a:rPr>
              <a:t>Applications of Fractional Distillation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en-US"/>
              <a:t>Separating different components from crude oil :</a:t>
            </a:r>
            <a:endParaRPr lang="en-US"/>
          </a:p>
          <a:p>
            <a:r>
              <a:rPr lang="en-US"/>
              <a:t>(it is due to their very less difference in their BPs)</a:t>
            </a:r>
            <a:endParaRPr lang="en-US"/>
          </a:p>
          <a:p>
            <a:r>
              <a:rPr lang="en-US"/>
              <a:t>Separating different components from Air.</a:t>
            </a:r>
            <a:endParaRPr lang="en-US"/>
          </a:p>
        </p:txBody>
      </p:sp>
      <p:pic>
        <p:nvPicPr>
          <p:cNvPr id="5" name="Content Placeholder 4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6172200" y="1894840"/>
            <a:ext cx="5181600" cy="4212590"/>
          </a:xfrm>
          <a:prstGeom prst="rect">
            <a:avLst/>
          </a:prstGeom>
        </p:spPr>
      </p:pic>
      <p:pic>
        <p:nvPicPr>
          <p:cNvPr id="6" name="Google Shape;76;p16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6578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olidFill>
                  <a:srgbClr val="FF0000"/>
                </a:solidFill>
              </a:rPr>
              <a:t>			</a:t>
            </a:r>
            <a:r>
              <a:rPr lang="en-US">
                <a:solidFill>
                  <a:schemeClr val="tx1"/>
                </a:solidFill>
              </a:rPr>
              <a:t>THANK 		U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7413625" cy="4351655"/>
          </a:xfrm>
        </p:spPr>
        <p:txBody>
          <a:bodyPr/>
          <a:p>
            <a:endParaRPr lang="en-US"/>
          </a:p>
          <a:p>
            <a:endParaRPr lang="en-US"/>
          </a:p>
          <a:p>
            <a:endParaRPr lang="en-US"/>
          </a:p>
          <a:p>
            <a:pPr lvl="2"/>
            <a:r>
              <a:rPr lang="en-US" sz="4000">
                <a:solidFill>
                  <a:srgbClr val="FF0000"/>
                </a:solidFill>
              </a:rPr>
              <a:t>ODM EDUCATIONAL GROUP</a:t>
            </a:r>
            <a:endParaRPr lang="en-US" sz="4000">
              <a:solidFill>
                <a:srgbClr val="FF0000"/>
              </a:solidFill>
            </a:endParaRPr>
          </a:p>
        </p:txBody>
      </p:sp>
      <p:pic>
        <p:nvPicPr>
          <p:cNvPr id="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9105900" y="319214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962</Words>
  <Application>WPS Presentation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CLASS-VIII CHEMISTRY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CLASS-VIII CHEMISTRY</dc:title>
  <dc:creator>user</dc:creator>
  <cp:lastModifiedBy>user</cp:lastModifiedBy>
  <cp:revision>3</cp:revision>
  <dcterms:created xsi:type="dcterms:W3CDTF">2021-07-04T19:35:00Z</dcterms:created>
  <dcterms:modified xsi:type="dcterms:W3CDTF">2021-07-05T07:11:48Z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