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69B01-FBA1-4707-A102-1C0F65C69D8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0FBF9-B6F2-4732-A951-C1F2EB1ECD20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.jpe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CLASS-VIII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CHEMISTRY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TOPIC- ELEMENTS COMPOUNDS AND MIXTURE</a:t>
            </a:r>
            <a:endParaRPr lang="en-US" dirty="0"/>
          </a:p>
          <a:p>
            <a:r>
              <a:rPr lang="en-US" dirty="0"/>
              <a:t>CHAPTER-03</a:t>
            </a:r>
            <a:endParaRPr lang="en-US" dirty="0"/>
          </a:p>
          <a:p>
            <a:r>
              <a:rPr lang="en-US" dirty="0"/>
              <a:t>SUB TOPIC- SOME SPECIFIC METHODS OF SEPARATION OF MIXTURE</a:t>
            </a:r>
            <a:endParaRPr lang="en-IN" dirty="0"/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</a:rPr>
              <a:t>		Method of Sublimation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p>
            <a:r>
              <a:rPr lang="en-US"/>
              <a:t>Sublimation : The process by which a solid substance is directly changes into gas by heating and vice versa.</a:t>
            </a:r>
            <a:endParaRPr lang="en-US"/>
          </a:p>
          <a:p>
            <a:pPr lvl="1"/>
            <a:r>
              <a:rPr lang="en-US"/>
              <a:t>(some sublimable substances :iodine, camphor, naphthalene etc...)</a:t>
            </a:r>
            <a:endParaRPr lang="en-US"/>
          </a:p>
          <a:p>
            <a:pPr lvl="1"/>
            <a:r>
              <a:rPr lang="en-US"/>
              <a:t>How to separate Ammonium Chloride from a mixture of it with common salt, charcoal and Ammonium Chloride.</a:t>
            </a:r>
            <a:endParaRPr lang="en-US"/>
          </a:p>
          <a:p>
            <a:pPr lvl="1"/>
            <a:r>
              <a:rPr lang="en-US">
                <a:solidFill>
                  <a:schemeClr val="accent1"/>
                </a:solidFill>
                <a:sym typeface="+mn-ea"/>
              </a:rPr>
              <a:t>https://youtu.be/Oo1_13OIgjo</a:t>
            </a:r>
            <a:endParaRPr lang="en-US">
              <a:solidFill>
                <a:schemeClr val="accent1"/>
              </a:solidFill>
            </a:endParaRPr>
          </a:p>
          <a:p>
            <a:pPr lvl="1"/>
            <a:endParaRPr lang="en-US"/>
          </a:p>
        </p:txBody>
      </p:sp>
      <p:pic>
        <p:nvPicPr>
          <p:cNvPr id="73" name="image34.jpeg"/>
          <p:cNvPicPr>
            <a:picLocks noChangeAspect="1"/>
          </p:cNvPicPr>
          <p:nvPr>
            <p:ph sz="half" idx="2"/>
          </p:nvPr>
        </p:nvPicPr>
        <p:blipFill>
          <a:blip r:embed="rId1" cstate="print"/>
          <a:stretch>
            <a:fillRect/>
          </a:stretch>
        </p:blipFill>
        <p:spPr>
          <a:xfrm>
            <a:off x="6757670" y="1825625"/>
            <a:ext cx="4009390" cy="4351655"/>
          </a:xfrm>
          <a:prstGeom prst="rect">
            <a:avLst/>
          </a:prstGeom>
        </p:spPr>
      </p:pic>
      <p:pic>
        <p:nvPicPr>
          <p:cNvPr id="4" name="Google Shape;76;p16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</a:rPr>
              <a:t>	Method of Centrifugation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p>
            <a:r>
              <a:rPr lang="en-US"/>
              <a:t>It is a process to separate different soluble components from a colloidal mixture by the help of a churner or mixture.</a:t>
            </a:r>
            <a:endParaRPr lang="en-US"/>
          </a:p>
          <a:p>
            <a:r>
              <a:rPr lang="en-US"/>
              <a:t>By which the light material particles come to the top where as solid heavy particles remain at the buttom.</a:t>
            </a:r>
            <a:endParaRPr lang="en-US"/>
          </a:p>
          <a:p>
            <a:r>
              <a:rPr lang="en-US"/>
              <a:t>Ex : separating cream from milk</a:t>
            </a:r>
            <a:endParaRPr lang="en-US"/>
          </a:p>
          <a:p>
            <a:r>
              <a:rPr lang="en-US">
                <a:solidFill>
                  <a:schemeClr val="accent1"/>
                </a:solidFill>
              </a:rPr>
              <a:t>https://youtu.be/ncr-9iMEzwU</a:t>
            </a:r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9999345" y="472376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</a:rPr>
              <a:t>	Method of Chromatography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US"/>
              <a:t>Technique of separating different soluble components from a solvent by adsoption through a blotting paper or soaking paper due to their differnt rate of absorptions called</a:t>
            </a:r>
            <a:r>
              <a:rPr lang="en-US" u="sng"/>
              <a:t> Paper Chromatography.</a:t>
            </a:r>
            <a:endParaRPr lang="en-US" u="sng"/>
          </a:p>
          <a:p>
            <a:r>
              <a:rPr lang="en-US" u="sng"/>
              <a:t> Ex: separating different colors from a color mixture dye.</a:t>
            </a:r>
            <a:endParaRPr lang="en-US" u="sng"/>
          </a:p>
          <a:p>
            <a:r>
              <a:rPr lang="en-US" u="sng">
                <a:solidFill>
                  <a:schemeClr val="accent1"/>
                </a:solidFill>
              </a:rPr>
              <a:t>https://youtu.be/1LdYvgy94fg</a:t>
            </a:r>
            <a:endParaRPr lang="en-US" u="sng">
              <a:solidFill>
                <a:schemeClr val="accent1"/>
              </a:solidFill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6247130" y="2023745"/>
            <a:ext cx="5107305" cy="3940810"/>
          </a:xfrm>
          <a:prstGeom prst="rect">
            <a:avLst/>
          </a:prstGeom>
        </p:spPr>
      </p:pic>
      <p:pic>
        <p:nvPicPr>
          <p:cNvPr id="6" name="Google Shape;76;p16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37210" y="4564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Applications of all above methods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0000" lnSpcReduction="10000"/>
          </a:bodyPr>
          <a:p>
            <a:r>
              <a:rPr lang="en-US"/>
              <a:t>Centrifugation : separating cream from milk, separating different drug particles from blood.</a:t>
            </a:r>
            <a:endParaRPr lang="en-US"/>
          </a:p>
          <a:p>
            <a:r>
              <a:rPr lang="en-US"/>
              <a:t>Sublimation : separating any sublimable substance from an other components by heating.</a:t>
            </a:r>
            <a:endParaRPr lang="en-US"/>
          </a:p>
          <a:p>
            <a:r>
              <a:rPr lang="en-US"/>
              <a:t>Paper Chromatography : separating different components from water if dissolved in and different color pigments from chlorphyll color dye, reaction monitoring and qualitative analysis.</a:t>
            </a:r>
            <a:endParaRPr lang="en-US"/>
          </a:p>
        </p:txBody>
      </p:sp>
      <p:pic>
        <p:nvPicPr>
          <p:cNvPr id="5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9657080" y="443738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			</a:t>
            </a:r>
            <a:r>
              <a:rPr lang="en-US">
                <a:solidFill>
                  <a:srgbClr val="FF0000"/>
                </a:solidFill>
              </a:rPr>
              <a:t>THANK   U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7343775" cy="4351655"/>
          </a:xfrm>
        </p:spPr>
        <p:txBody>
          <a:bodyPr/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marL="457200" lvl="1" indent="0">
              <a:buNone/>
            </a:pPr>
            <a:r>
              <a:rPr lang="en-US">
                <a:solidFill>
                  <a:schemeClr val="tx1"/>
                </a:solidFill>
              </a:rPr>
              <a:t>	</a:t>
            </a:r>
            <a:r>
              <a:rPr lang="en-US" sz="4000">
                <a:solidFill>
                  <a:schemeClr val="tx1"/>
                </a:solidFill>
              </a:rPr>
              <a:t>ODM EDUCATIONAL GROUP</a:t>
            </a:r>
            <a:endParaRPr lang="en-US" sz="4000">
              <a:solidFill>
                <a:schemeClr val="tx1"/>
              </a:solidFill>
            </a:endParaRPr>
          </a:p>
        </p:txBody>
      </p:sp>
      <p:pic>
        <p:nvPicPr>
          <p:cNvPr id="5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122535" y="49530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1494</Words>
  <Application>WPS Presentation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CLASS-VIII CHEMISTRY</vt:lpstr>
      <vt:lpstr>		Method of Sublimation</vt:lpstr>
      <vt:lpstr>	Method of Centrifugation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CLASS-VIII CHEMISTRY</dc:title>
  <dc:creator>user</dc:creator>
  <cp:lastModifiedBy>user</cp:lastModifiedBy>
  <cp:revision>3</cp:revision>
  <dcterms:created xsi:type="dcterms:W3CDTF">2021-07-04T20:19:00Z</dcterms:created>
  <dcterms:modified xsi:type="dcterms:W3CDTF">2021-07-05T06:43:23Z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