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FB919-216D-4BE9-9D72-6E50A06AA3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70AC1-5FBE-4DDA-874C-C0CC7181D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25F59-5D7A-451A-9D5B-E03F044EA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8313B-269B-41B5-A579-F75B5F7DA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C9692-8F20-4547-B849-6356B1797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767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58F4-8E3C-4F49-86EB-E094F33E0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2ED565-8233-4326-BACF-1051D1972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0C936-6E7B-48DE-9860-FC98CB14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287AC-867B-431D-9E3C-A32C10FD1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4A213-3B6D-4AF7-BD7A-084FB3ADB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082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DCD36C-B830-44A2-AF29-BA5418FD5D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59EA4-5694-4D28-86CE-6C5BDC3323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B7CEB-6E57-4608-BDB2-38637DF6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2335B-264D-4AEB-99ED-4D91B9187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96B4A-0973-4FDC-86D7-0968531A3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896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8F281-E534-44D8-8CBC-1659F54AB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162E5-FD94-440A-867F-4EFC725DB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71F49-B2F2-4175-8920-E9ED1082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E671A-1FAF-4680-8C6D-6A080448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BFCFA-019E-4089-8FA5-0F001B30B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768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1BA52-A89A-49A9-9A8E-6B5D1EFE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5ADA5-CF00-422E-A05C-777CD7C82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E17AD-E214-4CF6-A273-B2E2246F3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97922-6946-4111-BE3F-DD43A11A8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8A606-C1F8-4371-B9FE-B7A4F029D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194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8FC1D-46FB-4F0A-86C5-7B30B842A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44FFE-5D31-49F5-B685-4DBE3502D1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249110-1351-48B0-9830-36FD11EA0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03FBA-B015-429D-9DD8-D9484AFE5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41FC3-73C1-4685-BC9C-439421CCA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43A98-C028-487F-9D33-7DEB9D1D0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5029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E5897-FACC-4263-8185-DC7952793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D1B16-3283-49B1-B45A-8A0F382A3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EDC97-2AEE-456A-9031-AAD24D6EF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2918E5-ADCF-4E95-A85E-0304180D9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3D4D1F-09B3-4E74-B8BC-B1168917E0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1618F0-53E9-498D-B195-5528DF400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F3B353-BEF2-4923-9356-9D1D7A496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23AADF-957B-4D7F-87C1-CA737DDEF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232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0C170-0B8E-46C9-B094-8DDEA8904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0BCB9D-4E7E-4BB3-A86F-86E7B2BEF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998C5F-A205-41C2-909F-74626F810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E478DC-4063-45A5-93F3-DCF525589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863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48CFA0-AC98-4064-9945-7AC2F6810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E0614C-F42B-4FAC-BFAD-81E3231FE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181B0-9C3D-4A16-AAA0-5CDB47CF4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862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11C34-1A81-484F-BA1F-68928650E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BED78-91C1-4D88-9463-753812F46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00A4F-1A40-4BF4-89E4-85825BA189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7C691-573A-4460-8E38-E72C976E8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BF1A0-C077-4651-97EE-25B66AB5C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373E1B-FF00-4814-8D60-238AEA30D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283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EC0A2-3EB2-436E-98C6-5B3D35B80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32FB17-C8F4-40E6-B22A-232B22E56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4FD8D6-4607-4BD6-A741-B54AD9DCA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631E5-949E-41C3-A991-9579AA105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4962E-CB4A-4F07-88F1-C6543DFFA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995FAA-8575-47C9-9FEB-51588F548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299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E7040-5E23-4C89-83B3-2A6E0F772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AA092-771A-41A8-8182-54E552382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13F42-7846-4428-BFA9-D533C560C6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EDA27-0252-47A3-A436-AF0EF0F03A42}" type="datetimeFigureOut">
              <a:rPr lang="en-IN" smtClean="0"/>
              <a:t>05-07-2021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8F799-3D98-4EC2-A9EF-F490C9B8F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1D942-F88D-49A9-BCE7-1873A0D43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227FB-15D0-423E-B941-934B50E683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616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10063-1C55-49E2-85A1-89100838D5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CLASS-VIII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CHEMISTRY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376AC-F06B-41E1-A756-428225DAB2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TOPIC- ELEMENTS COMPOUNDS AND MIXTURE</a:t>
            </a:r>
          </a:p>
          <a:p>
            <a:r>
              <a:rPr lang="en-US" dirty="0"/>
              <a:t>CHAPTER-03</a:t>
            </a:r>
          </a:p>
          <a:p>
            <a:r>
              <a:rPr lang="en-US" dirty="0"/>
              <a:t>SUB TOPIC- MIXTURES AND SEPARATION METHODS</a:t>
            </a:r>
            <a:endParaRPr lang="en-IN" dirty="0"/>
          </a:p>
        </p:txBody>
      </p:sp>
      <p:pic>
        <p:nvPicPr>
          <p:cNvPr id="4" name="Google Shape;76;p16">
            <a:extLst>
              <a:ext uri="{FF2B5EF4-FFF2-40B4-BE49-F238E27FC236}">
                <a16:creationId xmlns:a16="http://schemas.microsoft.com/office/drawing/2014/main" id="{4566190F-C11D-43F3-8BBF-61763407523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427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61A1B-6713-49CA-AAFE-9C5107ACC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MIXTURES : PROPERTIES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CB2FA-4E56-414A-ADEA-228107F00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MIXTURES : When two or more elements and compounds mix together at any proportion without chemically reacting with each other, they form a mixture.</a:t>
            </a:r>
          </a:p>
          <a:p>
            <a:pPr lvl="2"/>
            <a:r>
              <a:rPr lang="en-US" sz="2800" dirty="0"/>
              <a:t>Ex- sand and salt., water and alcohol, milk and air</a:t>
            </a:r>
          </a:p>
          <a:p>
            <a:pPr marL="914400" lvl="2" indent="0">
              <a:buNone/>
            </a:pPr>
            <a:r>
              <a:rPr lang="en-US" sz="2800" dirty="0"/>
              <a:t>They are of two types : Homogeneous and Heterogeneous. i.e. uniform composition throughout and non-uniform.</a:t>
            </a:r>
          </a:p>
          <a:p>
            <a:pPr marL="914400" lvl="2" indent="0">
              <a:buNone/>
            </a:pPr>
            <a:endParaRPr lang="en-US" sz="2800" dirty="0"/>
          </a:p>
          <a:p>
            <a:pPr marL="914400" lvl="2" indent="0">
              <a:buNone/>
            </a:pPr>
            <a:r>
              <a:rPr lang="en-US" sz="2800" dirty="0"/>
              <a:t>Homogeneous – alloy, air and sugar solution….</a:t>
            </a:r>
          </a:p>
          <a:p>
            <a:pPr marL="914400" lvl="2" indent="0">
              <a:buNone/>
            </a:pPr>
            <a:r>
              <a:rPr lang="en-US" sz="2800" dirty="0"/>
              <a:t>Heterogeneous – sand and chips, rice and saw dust…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613303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4767F-BE35-48A9-839D-C6DBD566D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Properties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F4A1D-B7F6-485B-A900-4B58770A4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Mixture is – regular or irregular</a:t>
            </a:r>
          </a:p>
          <a:p>
            <a:endParaRPr lang="en-US" dirty="0"/>
          </a:p>
          <a:p>
            <a:pPr lvl="3"/>
            <a:r>
              <a:rPr lang="en-US" sz="2800" dirty="0"/>
              <a:t>No chemical reaction in between</a:t>
            </a:r>
          </a:p>
          <a:p>
            <a:pPr lvl="3"/>
            <a:r>
              <a:rPr lang="en-US" sz="2800" dirty="0"/>
              <a:t>Can be separated by some physical means</a:t>
            </a:r>
          </a:p>
          <a:p>
            <a:pPr lvl="3"/>
            <a:r>
              <a:rPr lang="en-US" sz="2800" dirty="0"/>
              <a:t>Components retain their won properties</a:t>
            </a:r>
          </a:p>
          <a:p>
            <a:pPr lvl="3"/>
            <a:r>
              <a:rPr lang="en-US" sz="2800" dirty="0"/>
              <a:t>They have no definite MP/BP.</a:t>
            </a:r>
          </a:p>
          <a:p>
            <a:pPr lvl="3"/>
            <a:r>
              <a:rPr lang="en-US" sz="2800" dirty="0"/>
              <a:t>They don’t have any definite MF.</a:t>
            </a:r>
            <a:endParaRPr lang="en-IN" sz="2800" dirty="0"/>
          </a:p>
          <a:p>
            <a:pPr marL="1371600" lvl="3" indent="0">
              <a:buNone/>
            </a:pPr>
            <a:r>
              <a:rPr lang="en-IN" sz="2800" dirty="0"/>
              <a:t>Ex- Mixture of Iron (Fe) and sulphur (S)</a:t>
            </a:r>
            <a:endParaRPr lang="en-US" sz="2800" dirty="0"/>
          </a:p>
        </p:txBody>
      </p:sp>
      <p:pic>
        <p:nvPicPr>
          <p:cNvPr id="4" name="Google Shape;76;p16">
            <a:extLst>
              <a:ext uri="{FF2B5EF4-FFF2-40B4-BE49-F238E27FC236}">
                <a16:creationId xmlns:a16="http://schemas.microsoft.com/office/drawing/2014/main" id="{A9BB6079-897C-4306-9610-27B8DFFCB0EA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2976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EA9C2-57E4-403B-92FC-F256AC85C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Different Methods of Separation of Components of Mixture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7BE1C-C5A6-4D1D-BFE4-9612C8169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Evaporation</a:t>
            </a:r>
          </a:p>
          <a:p>
            <a:r>
              <a:rPr lang="en-US" dirty="0"/>
              <a:t>Filtration</a:t>
            </a:r>
          </a:p>
          <a:p>
            <a:r>
              <a:rPr lang="en-US" dirty="0"/>
              <a:t>Magnetic Separation</a:t>
            </a:r>
          </a:p>
          <a:p>
            <a:r>
              <a:rPr lang="en-US" dirty="0"/>
              <a:t>Separating Funnel</a:t>
            </a:r>
          </a:p>
          <a:p>
            <a:pPr marL="0" indent="0">
              <a:buNone/>
            </a:pPr>
            <a:r>
              <a:rPr lang="en-US" dirty="0"/>
              <a:t>(with description and diagram of all demonstration)</a:t>
            </a: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 descr="IMG_256">
            <a:extLst>
              <a:ext uri="{FF2B5EF4-FFF2-40B4-BE49-F238E27FC236}">
                <a16:creationId xmlns:a16="http://schemas.microsoft.com/office/drawing/2014/main" id="{EF916E71-6762-4558-B0E4-7AEA7665E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255" y="4433455"/>
            <a:ext cx="3920836" cy="20594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Google Shape;76;p16">
            <a:extLst>
              <a:ext uri="{FF2B5EF4-FFF2-40B4-BE49-F238E27FC236}">
                <a16:creationId xmlns:a16="http://schemas.microsoft.com/office/drawing/2014/main" id="{B1B73E53-9D44-43BA-B750-A6C0C6236121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267545" y="5463165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9833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CF966-FC64-445B-9165-84CFE4A87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	SOME OTHER IMAGES OF SEPARATION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026" name="Picture 2" descr="Separating sand and salt by filtering and evaporation | Experiment | RSC  Education">
            <a:extLst>
              <a:ext uri="{FF2B5EF4-FFF2-40B4-BE49-F238E27FC236}">
                <a16:creationId xmlns:a16="http://schemas.microsoft.com/office/drawing/2014/main" id="{617E2ABF-C489-48E3-AC33-78C471EAD27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236" y="2175164"/>
            <a:ext cx="6594764" cy="3255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oogle Shape;76;p16">
            <a:extLst>
              <a:ext uri="{FF2B5EF4-FFF2-40B4-BE49-F238E27FC236}">
                <a16:creationId xmlns:a16="http://schemas.microsoft.com/office/drawing/2014/main" id="{3A5A176C-17F0-4894-9316-C879EE7409F2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3538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4304E-2A25-49CF-A3D2-F303C1E7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0BFAB-96D7-4C2A-8804-B1BE4547F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0" lvl="6" indent="0">
              <a:buNone/>
            </a:pPr>
            <a:r>
              <a:rPr lang="en-US" sz="4800" dirty="0"/>
              <a:t>	THANK  U</a:t>
            </a:r>
          </a:p>
          <a:p>
            <a:pPr marL="2743200" lvl="6" indent="0">
              <a:buNone/>
            </a:pPr>
            <a:endParaRPr lang="en-US" sz="4800" dirty="0"/>
          </a:p>
          <a:p>
            <a:pPr marL="2743200" lvl="6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ODM EDUCATIONAL GROUP</a:t>
            </a:r>
            <a:endParaRPr lang="en-IN" sz="4400" dirty="0">
              <a:solidFill>
                <a:srgbClr val="FF0000"/>
              </a:solidFill>
            </a:endParaRPr>
          </a:p>
        </p:txBody>
      </p:sp>
      <p:pic>
        <p:nvPicPr>
          <p:cNvPr id="4" name="Google Shape;76;p16">
            <a:extLst>
              <a:ext uri="{FF2B5EF4-FFF2-40B4-BE49-F238E27FC236}">
                <a16:creationId xmlns:a16="http://schemas.microsoft.com/office/drawing/2014/main" id="{5D875E26-A84E-4A0F-B6EA-E092EA9AB0AC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361064" y="5077700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2303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187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CLASS-VIII CHEMISTRY</vt:lpstr>
      <vt:lpstr>   MIXTURES : PROPERTIES</vt:lpstr>
      <vt:lpstr>  Properties</vt:lpstr>
      <vt:lpstr>Different Methods of Separation of Components of Mixture</vt:lpstr>
      <vt:lpstr> SOME OTHER IMAGES OF SEPARATION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CLASS-VIII CHEMISTRY</dc:title>
  <dc:creator>user</dc:creator>
  <cp:lastModifiedBy>user</cp:lastModifiedBy>
  <cp:revision>5</cp:revision>
  <dcterms:created xsi:type="dcterms:W3CDTF">2021-07-04T20:01:56Z</dcterms:created>
  <dcterms:modified xsi:type="dcterms:W3CDTF">2021-07-04T20:17:56Z</dcterms:modified>
</cp:coreProperties>
</file>