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0" roundtripDataSignature="AMtx7mjdBwM7ZUuJV5JSeWiwrIjBaIRmF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Arial"/>
              <a:buNone/>
            </a:pPr>
            <a:r>
              <a:rPr lang="en-US">
                <a:solidFill>
                  <a:srgbClr val="FF0000"/>
                </a:solidFill>
              </a:rPr>
              <a:t>CLASS-VIII</a:t>
            </a:r>
            <a:br>
              <a:rPr lang="en-US">
                <a:solidFill>
                  <a:srgbClr val="FF0000"/>
                </a:solidFill>
              </a:rPr>
            </a:br>
            <a:r>
              <a:rPr lang="en-US">
                <a:solidFill>
                  <a:srgbClr val="FF0000"/>
                </a:solidFill>
              </a:rPr>
              <a:t>CHEMISTRY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TOPIC- ELEMENTS COMPOUNDS AND MIXTURE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CHAPTER-03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SUB TOPIC- DISTINGUISHING ELEMENTS AND COMPOUNDS</a:t>
            </a:r>
            <a:endParaRPr/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9755" y="552352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None/>
            </a:pPr>
            <a:r>
              <a:rPr lang="en-US">
                <a:solidFill>
                  <a:srgbClr val="FF0000"/>
                </a:solidFill>
              </a:rPr>
              <a:t>                ELEMENTS : PROPERTIES 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92" name="Google Shape;92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ELEMENTS- Made up of one type of atoms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	ex- Hydrogen, carbon and silver ….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 properties : pure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		definite MP and BP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		A particular symbol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		 may be monoatomic or polyatomic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		They can be metals, non-metals and metalloids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93" name="Google Shape;9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9755" y="552352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None/>
            </a:pPr>
            <a:r>
              <a:rPr lang="en-US">
                <a:solidFill>
                  <a:srgbClr val="FF0000"/>
                </a:solidFill>
              </a:rPr>
              <a:t>		Compounds : properties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99" name="Google Shape;99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They are made up of two or more types of atoms chemically combine together in a definite ratio by mass.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Properties : The combine in definite ratio</a:t>
            </a:r>
            <a:endParaRPr/>
          </a:p>
          <a:p>
            <a:pPr indent="-228600" lvl="4" marL="2057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   </a:t>
            </a:r>
            <a:r>
              <a:rPr lang="en-US" sz="2400"/>
              <a:t>Elements loose their chemical properties</a:t>
            </a:r>
            <a:endParaRPr/>
          </a:p>
          <a:p>
            <a:pPr indent="0" lvl="5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 They can’t be separated by any physical means.</a:t>
            </a:r>
            <a:endParaRPr/>
          </a:p>
          <a:p>
            <a:pPr indent="0" lvl="5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They have a definite chemical formula and definite MP/BP.</a:t>
            </a:r>
            <a:endParaRPr/>
          </a:p>
          <a:p>
            <a:pPr indent="0" lvl="5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Elements loose their identity in compounds.</a:t>
            </a:r>
            <a:endParaRPr/>
          </a:p>
          <a:p>
            <a:pPr indent="0" lvl="5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Heat is either gained or lost during a chemical reaction.</a:t>
            </a:r>
            <a:endParaRPr/>
          </a:p>
          <a:p>
            <a:pPr indent="0" lvl="5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0" lvl="5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CaO + H2O -&gt; Ca(OH)2 heat is evolved. [formation of lime water ]</a:t>
            </a:r>
            <a:endParaRPr/>
          </a:p>
        </p:txBody>
      </p:sp>
      <p:pic>
        <p:nvPicPr>
          <p:cNvPr id="100" name="Google Shape;100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9755" y="552352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None/>
            </a:pPr>
            <a:r>
              <a:rPr lang="en-US">
                <a:solidFill>
                  <a:srgbClr val="FF0000"/>
                </a:solidFill>
              </a:rPr>
              <a:t>			comparision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06" name="Google Shape;106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2" marL="1143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Elements				Compounds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1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2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3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4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5</a:t>
            </a:r>
            <a:endParaRPr/>
          </a:p>
          <a:p>
            <a:pPr indent="0" lvl="2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/>
              <a:t>Q. Why water is said a compound where as O2 is said an element ?</a:t>
            </a:r>
            <a:endParaRPr/>
          </a:p>
          <a:p>
            <a:pPr indent="0" lvl="2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/>
              <a:t>Q. Both elements and compounds can stay in molecular  form. Explain.</a:t>
            </a:r>
            <a:endParaRPr/>
          </a:p>
        </p:txBody>
      </p:sp>
      <p:pic>
        <p:nvPicPr>
          <p:cNvPr id="107" name="Google Shape;10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9755" y="552352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5" marL="2286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/>
              <a:buNone/>
            </a:pPr>
            <a:r>
              <a:t/>
            </a:r>
            <a:endParaRPr sz="5800">
              <a:solidFill>
                <a:srgbClr val="FF0000"/>
              </a:solidFill>
            </a:endParaRPr>
          </a:p>
          <a:p>
            <a:pPr indent="0" lvl="5" marL="2286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/>
              <a:buNone/>
            </a:pPr>
            <a:r>
              <a:rPr lang="en-US" sz="5800">
                <a:solidFill>
                  <a:srgbClr val="FF0000"/>
                </a:solidFill>
              </a:rPr>
              <a:t>  </a:t>
            </a:r>
            <a:r>
              <a:rPr lang="en-US" sz="5800">
                <a:solidFill>
                  <a:srgbClr val="FF0000"/>
                </a:solidFill>
              </a:rPr>
              <a:t>THANK U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13" name="Google Shape;113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5" marL="2286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800"/>
              <a:buNone/>
            </a:pPr>
            <a:r>
              <a:t/>
            </a:r>
            <a:endParaRPr/>
          </a:p>
          <a:p>
            <a:pPr indent="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t/>
            </a:r>
            <a:endParaRPr sz="6000"/>
          </a:p>
          <a:p>
            <a:pPr indent="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t/>
            </a:r>
            <a:endParaRPr sz="6000"/>
          </a:p>
          <a:p>
            <a:pPr indent="0" lvl="2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ts val="6000"/>
              <a:buNone/>
            </a:pPr>
            <a:r>
              <a:rPr lang="en-US" sz="6000">
                <a:solidFill>
                  <a:srgbClr val="FF0000"/>
                </a:solidFill>
              </a:rPr>
              <a:t>ODM</a:t>
            </a:r>
            <a:r>
              <a:rPr lang="en-US" sz="6000"/>
              <a:t> EDUCATIONAL      </a:t>
            </a:r>
            <a:r>
              <a:rPr lang="en-US" sz="6000">
                <a:solidFill>
                  <a:srgbClr val="FF0000"/>
                </a:solidFill>
              </a:rPr>
              <a:t>GROUP</a:t>
            </a:r>
            <a:endParaRPr sz="6000">
              <a:solidFill>
                <a:srgbClr val="FF0000"/>
              </a:solidFill>
            </a:endParaRPr>
          </a:p>
        </p:txBody>
      </p:sp>
      <p:pic>
        <p:nvPicPr>
          <p:cNvPr id="114" name="Google Shape;11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9755" y="552352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2021-07-04T19:38:54Z</dcterms:created>
  <dc:creator>user</dc:creator>
</cp:coreProperties>
</file>