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8E94F-5A69-4D15-93C7-597DEDDDD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79A8F-708C-4487-A87D-3D4AD0930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1630B-244F-46E3-9227-2B7C7F49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34016-AF7F-4049-A99D-A05D8EAA2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B2402-39A0-4A69-8FD0-769D8F5E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57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1F802-7B8E-4BFB-80D3-1B300846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A4EE8-C674-4A37-BE93-6D5198503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ECDF2-648F-41A0-9BA8-899555D3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98990-3188-43A6-8920-300B9DB1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F3508-9DE1-471F-8617-381DBC6B8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85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FAC462-50D5-4124-AF01-80B160D47E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FA274-5AEE-43C3-8B6A-EC039C38E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0CF3D-CAB5-42E6-95A7-B8CE68BD1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D5820-7F1F-493A-9E25-E271A013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A4E27-1253-481F-BBB7-2FAC25FD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160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E2391-ED3D-4573-8100-274BFFA8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6881C-EDE4-40C0-8BF4-3224FE5B9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2A51A-3D02-4A0C-A535-A7F61F3E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8DA51-1ADB-4860-9BFD-583764B35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29B0-B0C0-48FA-8DEB-C367050F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37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19C60-8D71-40D1-AFC2-2EDF14483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3C707-4951-4BC8-B78A-8DAE7BED5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D5A53-ED4B-4E59-A672-3005989C0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5D4B2-0F12-49E3-B2AF-938463EE5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45EDE-AACF-46CB-AC76-EEE6970DB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720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A63F-06A8-4D90-A519-BC36FBE3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A86D8-C51F-44BE-8B86-CBB89EBF1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7D37F7-509F-43C2-B932-49169E2A6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9D42E-A29B-4E36-9CE7-5D6A54F66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B4D4-BA8A-4E4C-B7E2-67AF4A68D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7F862-938E-4557-85CA-F53BC15C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583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570E-9869-4FC8-B5E9-1E8A6984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73FCD-9697-4E64-A89B-C8A8DB8EE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6AFA08-85EF-434D-90C9-EDF251CF8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A6009-BE6C-4BA8-94C3-9CDFEC61B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CC2C6-73C6-4BC0-8685-F83AE2D5F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03378A-E9F2-4A58-9268-33FEB90A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0E6C54-580A-44E1-B905-AC63CAC74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6043F0-E4B0-4670-9954-0D5BC3A6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85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E31DC-318D-4867-975B-DE2C5F182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20430-2389-40CF-B7C7-4AB9C9EE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3003-28D5-4617-B5F2-4E4F5CFB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321A3-EFC9-43BC-A47F-36C34C39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69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5FFD7D-3F5C-4C6A-BCFC-E3EF2197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641625-6497-4E99-9004-95E83FEAF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BFBFA-5C38-4004-94BB-33FF2E18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9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9536F-6CF9-440B-836C-0128ABCC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305D7-0557-4418-9887-614C9F125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3C1C5-839B-41D6-923A-3A00F2D72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AADA4-F58B-4632-94DD-EBB014A7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9C032-3265-47AA-91B2-E1F35C3C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8BA22-7350-4318-8342-802D528F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725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4296-54AE-43FD-A197-B23719A6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16B3E-E46C-4E2E-973D-DF60ABCDB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6E44F-1327-4B71-8746-CF5705AB1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89E5E-0EE2-4FF0-8179-A5D89E384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F6404-D147-489E-8659-09F259A37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80B856-5C47-446C-8B81-B257719C9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26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F95657-2C3C-442B-9FC6-6F163F194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C7EEB-860F-4325-AFC5-90193905E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F4532-4F02-4AED-BFD5-D510EC1746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1C75-EBD0-431B-9267-FD87588E84C8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FB874-0409-41A3-BF8C-C531156B8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0C888-6178-4DEB-88BC-E80939C54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ACFB-43E8-4FCA-B148-B670751361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183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3F81-0AED-45E9-8785-BF7CC6195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2309"/>
            <a:ext cx="9144000" cy="165576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502F8-A66D-4661-B309-DB95EC746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50435"/>
            <a:ext cx="9144000" cy="2607365"/>
          </a:xfrm>
        </p:spPr>
        <p:txBody>
          <a:bodyPr/>
          <a:lstStyle/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 dirty="0"/>
              <a:t>PERIOD-7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DA87B411-A18A-46E8-9276-344982544E4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088835"/>
            <a:ext cx="12192000" cy="1769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16BB775-8CAC-44BA-AA3C-9E9EFD143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24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Familiarise with the concept of evaporation.</a:t>
            </a:r>
          </a:p>
          <a:p>
            <a:pPr lvl="0"/>
            <a:r>
              <a:rPr lang="en-IN" sz="2400" dirty="0"/>
              <a:t> Get aware of the factors affecting the rate of evaporation.</a:t>
            </a:r>
          </a:p>
          <a:p>
            <a:pPr marL="0" lvl="0" indent="0">
              <a:buNone/>
            </a:pPr>
            <a:r>
              <a:rPr lang="en-IN" sz="2400" dirty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73474" y="5791201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1" y="3048000"/>
            <a:ext cx="3392129" cy="20540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4A6F7-6FF4-4747-BAE0-430030431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2939"/>
            <a:ext cx="10515600" cy="109993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EVAPORATION AND ITS FACTORS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C6B84-CA65-45DC-B87C-F45CD73C9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2869"/>
            <a:ext cx="10515600" cy="3924093"/>
          </a:xfrm>
        </p:spPr>
        <p:txBody>
          <a:bodyPr/>
          <a:lstStyle/>
          <a:p>
            <a:r>
              <a:rPr lang="en-US" sz="2400" b="1" dirty="0"/>
              <a:t>EVAPORATION IS DEFINED AS THE CHANGE OF LIQUID TO THE VAPOUR STATE AT ANY TEMPERATURE BELOW ITS BOILING POINT.</a:t>
            </a:r>
          </a:p>
          <a:p>
            <a:r>
              <a:rPr lang="en-US" sz="2400" b="1" dirty="0"/>
              <a:t>FACTORS AFFECTING EVAPORATION ARE-------</a:t>
            </a:r>
          </a:p>
          <a:p>
            <a:r>
              <a:rPr lang="en-US" sz="2400" b="1" dirty="0"/>
              <a:t>1) TEMPERATURE</a:t>
            </a:r>
          </a:p>
          <a:p>
            <a:r>
              <a:rPr lang="en-US" sz="2400" b="1" dirty="0"/>
              <a:t>2) SURFACE AREA</a:t>
            </a:r>
          </a:p>
          <a:p>
            <a:r>
              <a:rPr lang="en-US" sz="2400" b="1" dirty="0"/>
              <a:t>3) HUMIDITY</a:t>
            </a:r>
          </a:p>
          <a:p>
            <a:r>
              <a:rPr lang="en-US" sz="2400" b="1" dirty="0"/>
              <a:t>4) SPEED OF WIND</a:t>
            </a:r>
          </a:p>
          <a:p>
            <a:r>
              <a:rPr lang="en-US" sz="2400" b="1" dirty="0"/>
              <a:t>5) NATURE OF LIQUID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D4F4B0B-310A-48B9-800A-E225AFFDD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34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B2FDE-D1F7-4A34-94E4-73E9AA90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451"/>
            <a:ext cx="10515600" cy="99391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EVAPORATION CAUSES COOLING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68F83-CDAE-4C0E-8CC6-F2AC3591C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/>
              <a:t>EVAPORATION IS A SURFACE  PHENOMENA  IN WHICH A LOT OF ENERGY IS LOST.</a:t>
            </a:r>
          </a:p>
          <a:p>
            <a:r>
              <a:rPr lang="en-US" sz="2600" b="1" dirty="0"/>
              <a:t>ENERGY IS NEEDED TO OVERCOME THE ATTRACTIVE FORCES AMONG THE LIQUID MOLECULES SO THAT THEY MAY CHANGE TO THE VAPOURS.</a:t>
            </a:r>
          </a:p>
          <a:p>
            <a:r>
              <a:rPr lang="en-US" sz="2600" b="1" dirty="0"/>
              <a:t>THIS REQUIRED ENERGY IS ABSORBED FROM THE SURROUNDING AND THUS THE TEMPERATUR LOWERS DOWN AND BECOMES COOL.</a:t>
            </a:r>
          </a:p>
          <a:p>
            <a:r>
              <a:rPr lang="en-US" sz="2600" b="1" dirty="0"/>
              <a:t>SOME OF THE APPLICATION OF COOLING EFFECT OF EVAPORATION ARE:------</a:t>
            </a:r>
          </a:p>
          <a:p>
            <a:pPr marL="457200" indent="-457200">
              <a:buAutoNum type="arabicParenR"/>
            </a:pPr>
            <a:r>
              <a:rPr lang="en-US" sz="2600" b="1" dirty="0"/>
              <a:t>WE FEEL COOL WHEN SITTING UNDER FAN.</a:t>
            </a:r>
          </a:p>
          <a:p>
            <a:pPr marL="457200" indent="-457200">
              <a:buAutoNum type="arabicParenR"/>
            </a:pPr>
            <a:r>
              <a:rPr lang="en-US" sz="2600" b="1" dirty="0"/>
              <a:t>WE SPRINKLE WATER ON THE ROOF DURING SUMMER EVENING.</a:t>
            </a:r>
          </a:p>
          <a:p>
            <a:pPr marL="457200" indent="-457200">
              <a:buAutoNum type="arabicParenR"/>
            </a:pPr>
            <a:r>
              <a:rPr lang="en-US" sz="2600" b="1" dirty="0"/>
              <a:t>WATER REMAIN COOL IN THE EARTHEN POT.</a:t>
            </a:r>
            <a:endParaRPr lang="en-IN" sz="26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1810EA3-735C-4FBB-AC7B-BA911FA85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43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752E2-14E2-4A53-A669-52840D19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7165"/>
            <a:ext cx="10515600" cy="1007164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DIFFERENCE BETWEEN BOILING AND EVAPORATION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3F000-C761-4D21-BF98-B5A100C36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5391"/>
            <a:ext cx="10515600" cy="3884335"/>
          </a:xfrm>
        </p:spPr>
        <p:txBody>
          <a:bodyPr/>
          <a:lstStyle/>
          <a:p>
            <a:r>
              <a:rPr lang="en-US" sz="2400" b="1" dirty="0"/>
              <a:t>BOILING OCCURS AT 100 DEGREE CELSIUS BUT EVAPORATION AT ALL TEMPERATURE.</a:t>
            </a:r>
          </a:p>
          <a:p>
            <a:r>
              <a:rPr lang="en-US" sz="2400" b="1" dirty="0"/>
              <a:t>BOILING IS A BULK PHENOMENA WHEREAS EVAPORATION IS A SURFACE PHENOMENA.</a:t>
            </a:r>
          </a:p>
          <a:p>
            <a:r>
              <a:rPr lang="en-US" sz="2400" b="1" dirty="0"/>
              <a:t>BOILING DOES NOT CAUSES COOLING BUT EVAPORATION CAUSES.</a:t>
            </a:r>
          </a:p>
          <a:p>
            <a:r>
              <a:rPr lang="en-US" sz="2400" b="1" dirty="0"/>
              <a:t>BOILING IS NOT AFFECTED BY THE PHYSICAL CONDITION BUT EVAPORATION IS INFLUENCED BY THE PHYSICAL CONDITIONS.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9DC2200-D219-4CAA-9D48-E384F9367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447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B812E-07BF-4058-A98A-B11B827B1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3827"/>
            <a:ext cx="9144000" cy="72886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SUMMARY OF THE CHAPTER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58E7C6-5326-4A4E-BD3C-3566FF89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591" y="1325217"/>
            <a:ext cx="11078818" cy="5194852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A1326D-42FA-44AB-A9DF-63052E5AD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592" y="1325217"/>
            <a:ext cx="11078817" cy="5194853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F3D6448-45D2-420E-A3A3-9C8395A2D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50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109CC-5160-4D3B-AD4F-1F2A59D1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2696"/>
            <a:ext cx="10515600" cy="102041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83551-376A-40E4-9988-3D1010362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0191"/>
            <a:ext cx="10515600" cy="3486772"/>
          </a:xfrm>
        </p:spPr>
        <p:txBody>
          <a:bodyPr/>
          <a:lstStyle/>
          <a:p>
            <a:r>
              <a:rPr lang="en-US" sz="2400" b="1" dirty="0"/>
              <a:t>EXPLAIN HOW DOES EVAPORATION CAUSES COOLING</a:t>
            </a:r>
          </a:p>
          <a:p>
            <a:r>
              <a:rPr lang="en-US" sz="2400" b="1" dirty="0"/>
              <a:t>EXPLAIN THE FACTORS AFFECTING THE RATE OF EVAPORATION.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748F0A0-D517-4B47-9420-000C86300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845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6726-73A3-4F90-A182-C2BC142C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AE0B0-2431-4600-B4D1-8BFDF3E18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24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3456FE1-6583-4A1B-8CDC-95FD90A45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75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264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MATTER IN OUR SURROUNDING</vt:lpstr>
      <vt:lpstr>PowerPoint Presentation</vt:lpstr>
      <vt:lpstr>EVAPORATION AND ITS FACTORS</vt:lpstr>
      <vt:lpstr>EVAPORATION CAUSES COOLING</vt:lpstr>
      <vt:lpstr>DIFFERENCE BETWEEN BOILING AND EVAPORATION</vt:lpstr>
      <vt:lpstr>SUMMARY OF THE CHAPTER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9</cp:revision>
  <dcterms:created xsi:type="dcterms:W3CDTF">2021-02-23T15:10:15Z</dcterms:created>
  <dcterms:modified xsi:type="dcterms:W3CDTF">2021-07-27T15:26:39Z</dcterms:modified>
</cp:coreProperties>
</file>