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2" r:id="rId5"/>
    <p:sldId id="263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8D314-FE61-4689-95E1-924ADA304E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4CC61A-9391-4E26-9BA2-F72A6A0DFF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C7B50-E39B-4DE2-BEFE-3B741040B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14FF-AE5B-4FFC-BF78-0C971133464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503E4D-C17F-4A8D-BC70-2D6E30D84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FADC1-35E6-43F2-B052-4C86E3B22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6AD07-B47C-4B32-810B-5B47955C73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7907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A17E6-D396-49EE-B232-149BA6DC0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74E2DE-EB50-4250-909A-76FAB9A985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CD50F-EFB7-4942-A769-A62FF9C96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14FF-AE5B-4FFC-BF78-0C971133464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ED4AF-D8B1-4834-B720-39AAE373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E6BD2-6345-4C2F-B073-2F8DFF1D0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6AD07-B47C-4B32-810B-5B47955C73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3957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8B2235-B13D-4D19-8B80-6E290E701F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BB42FD-9CB1-4AF0-8D6A-B80043297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79ECA-9523-4ACC-BFD9-D6066C7D3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14FF-AE5B-4FFC-BF78-0C971133464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738F1-3FE6-49FD-9335-D646AE53B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CD139-F66B-4FF6-94F4-B47516FF4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6AD07-B47C-4B32-810B-5B47955C73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7107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EFE5F-8CEF-43EA-B55F-81BC1A317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CBF28-741B-4146-92EB-7A5418ED8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D4008-0C18-473C-9C33-202ADE2D9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14FF-AE5B-4FFC-BF78-0C971133464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FBAF8-EDF6-4E7F-A3B2-DF76083B6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8999E-73D9-4A71-9DC5-60820B9D0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6AD07-B47C-4B32-810B-5B47955C73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5392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96C98-D7F8-46FC-A791-A9F3C4C83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5F7BE-F694-4163-B4D9-27E6F1830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D5A51-20CC-414D-8848-52022E503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14FF-AE5B-4FFC-BF78-0C971133464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92A91-EDC8-49F7-AD0C-C3F9650C2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679C0-45CB-4090-BEED-6ABBCBE31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6AD07-B47C-4B32-810B-5B47955C73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1498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D7728-AB9C-4FCB-943C-417FFDA21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1278F-3AFF-4D90-BB90-3958DC0ACC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CBCB39-DCCF-4A1B-BC73-F5BF087D64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8FDC34-2112-4E67-B8D6-95292467D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14FF-AE5B-4FFC-BF78-0C971133464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D12754-EF95-4475-9A0D-1F34B4786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0E26FB-2997-4A80-80A7-EE7BFA547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6AD07-B47C-4B32-810B-5B47955C73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8882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B6CFC-7675-4482-A359-F2F39C20D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2838C8-4242-4570-9CD7-CD89A08973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71424F-D1BA-42C1-A234-744A257F92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BE4859-773D-4C89-8510-2F9D3EBB57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D0D09D-59F0-4461-8520-0B0627C193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B994D5-48D9-4E6C-9FB3-8B7DA7BC7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14FF-AE5B-4FFC-BF78-0C971133464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D01999-1E94-49B7-AC84-A3C83E5F8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CC1639-D07D-4FEA-8982-84153A03A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6AD07-B47C-4B32-810B-5B47955C73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3322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6C256-9BEA-45FA-B80C-B98965B6B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FAEC11-C2A6-4E6B-8BE0-717D949E8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14FF-AE5B-4FFC-BF78-0C971133464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D330E6-9B6D-4D7F-BCFB-73815204B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B8A11C-FB92-46A6-BA33-EF78A4538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6AD07-B47C-4B32-810B-5B47955C73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944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38CB40-0222-4501-B105-820B74407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14FF-AE5B-4FFC-BF78-0C971133464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C5CA71-68B6-4E09-A58C-3B4A57CE9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86985C-4F46-4AD5-A2D9-E29D70A14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6AD07-B47C-4B32-810B-5B47955C73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0249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878B5-37A4-426A-82AD-D16B8DA1E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EBD6A-C6BB-41AE-89A1-59764E27D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02B180-192C-45E0-9797-ED9F9BFA36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4A1E43-E31D-463F-ABF8-4E01D08DB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14FF-AE5B-4FFC-BF78-0C971133464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E91F0A-F538-4EB7-9E3F-B3A924B2F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E09147-6038-4667-A3D6-9B65D0F2C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6AD07-B47C-4B32-810B-5B47955C73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8601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351CF-98F5-4F42-9557-B6720ADAA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636D27-A603-43BD-88F1-F731330211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7F8C1E-7683-419C-9A9B-271369312B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3D03C9-99FA-4655-9311-82A40EF22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14FF-AE5B-4FFC-BF78-0C971133464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749DA7-F693-4081-B595-9E2222E60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2E0447-9EA2-40AF-AE2C-DA0FDD7E0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6AD07-B47C-4B32-810B-5B47955C73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7518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87029B-3125-4D7D-A3E1-DD43D765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18399D-8101-4182-AA2C-137D49699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6DD36-67BC-482E-8509-EA2D3F27DF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D14FF-AE5B-4FFC-BF78-0C971133464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ECE03-25ED-4433-B36B-84846FD20B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8C45F-EA67-4F0A-A99C-18E7EA989E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6AD07-B47C-4B32-810B-5B47955C73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9701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C539A-D820-4CB7-8657-D8EA6E55FD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02365"/>
            <a:ext cx="9144000" cy="940905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MATTER IN OUR SURROUNDING</a:t>
            </a:r>
            <a:endParaRPr lang="en-IN" sz="3000" b="1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74CC73-0A90-4BA9-8920-D154C74207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56452"/>
            <a:ext cx="9144000" cy="3498574"/>
          </a:xfrm>
        </p:spPr>
        <p:txBody>
          <a:bodyPr/>
          <a:lstStyle/>
          <a:p>
            <a:pPr algn="l"/>
            <a:r>
              <a:rPr lang="en-US" sz="2400" b="1" dirty="0"/>
              <a:t>SUBJECT-CHEMISTRY</a:t>
            </a:r>
          </a:p>
          <a:p>
            <a:pPr algn="l"/>
            <a:r>
              <a:rPr lang="en-US" sz="2400" b="1" dirty="0"/>
              <a:t>CHAPTER NO-01</a:t>
            </a:r>
          </a:p>
          <a:p>
            <a:pPr algn="l"/>
            <a:r>
              <a:rPr lang="en-US" sz="2400" b="1" dirty="0"/>
              <a:t>CHAPTER NAME-MATTER IN OUR SURROUNDING</a:t>
            </a:r>
          </a:p>
          <a:p>
            <a:pPr algn="l"/>
            <a:r>
              <a:rPr lang="en-US" b="1"/>
              <a:t>PERIOD-6</a:t>
            </a:r>
            <a:endParaRPr lang="en-IN" sz="2400" b="1" dirty="0"/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EA0CE2CD-5247-48AC-B4BB-34F2D0DBD1B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115339"/>
            <a:ext cx="12192000" cy="17426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82A28DAF-75EA-4CD2-A55F-86067DF904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27829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0489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381001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r>
              <a:rPr lang="en-IN" sz="2400" dirty="0"/>
              <a:t>Students will be able to</a:t>
            </a:r>
            <a:endParaRPr lang="en-US" sz="2400" dirty="0"/>
          </a:p>
          <a:p>
            <a:pPr lvl="0"/>
            <a:r>
              <a:rPr lang="en-IN" sz="2400" dirty="0"/>
              <a:t>Familiarise with the scales of temperature.</a:t>
            </a:r>
          </a:p>
          <a:p>
            <a:pPr lvl="0"/>
            <a:r>
              <a:rPr lang="en-IN" sz="2400" dirty="0"/>
              <a:t> They would also know of the two special states of matter (Plasma and BEC)</a:t>
            </a:r>
          </a:p>
          <a:p>
            <a:pPr marL="0" lv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10011943" y="145775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33601" y="3048000"/>
            <a:ext cx="3392129" cy="3505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4041D-8135-4A38-9E17-50F596353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332"/>
            <a:ext cx="10515600" cy="1092268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SCALES OF TEMPERATURE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C524C-307C-4C26-BF30-2C626A35C5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72139"/>
            <a:ext cx="10515600" cy="3804824"/>
          </a:xfrm>
        </p:spPr>
        <p:txBody>
          <a:bodyPr/>
          <a:lstStyle/>
          <a:p>
            <a:r>
              <a:rPr lang="en-US" sz="2400" b="1" dirty="0"/>
              <a:t>Celsius scale</a:t>
            </a:r>
          </a:p>
          <a:p>
            <a:r>
              <a:rPr lang="en-US" sz="2400" b="1" dirty="0"/>
              <a:t>Kelvin scale</a:t>
            </a:r>
          </a:p>
          <a:p>
            <a:r>
              <a:rPr lang="en-US" sz="2400" b="1" dirty="0"/>
              <a:t>Fahrenheit scale</a:t>
            </a:r>
          </a:p>
          <a:p>
            <a:r>
              <a:rPr lang="en-US" sz="2400" b="1" dirty="0"/>
              <a:t>Relationship between different scales of temperature are as follows.</a:t>
            </a:r>
          </a:p>
          <a:p>
            <a:r>
              <a:rPr lang="en-US" sz="2400" b="1" dirty="0"/>
              <a:t>K=0c + 273</a:t>
            </a:r>
          </a:p>
          <a:p>
            <a:r>
              <a:rPr lang="en-US" sz="2400" b="1" dirty="0"/>
              <a:t>C=5/9(f-32)</a:t>
            </a:r>
          </a:p>
          <a:p>
            <a:r>
              <a:rPr lang="en-US" sz="2400" b="1" dirty="0"/>
              <a:t>F=9c/5 + 32</a:t>
            </a:r>
            <a:endParaRPr lang="en-IN" sz="2400" b="1" dirty="0"/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3EA9A20-4BA0-4986-880C-8A1338A7A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1492" y="27270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0295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0972C-B293-4FB0-98F0-2F09E60FF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0173"/>
            <a:ext cx="10515600" cy="980661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PLASMA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9974A-15A3-4DE0-8576-437157957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2625"/>
            <a:ext cx="10515600" cy="3884337"/>
          </a:xfrm>
        </p:spPr>
        <p:txBody>
          <a:bodyPr/>
          <a:lstStyle/>
          <a:p>
            <a:r>
              <a:rPr lang="en-US" sz="2400" b="1" dirty="0"/>
              <a:t>Plasma is the 4</a:t>
            </a:r>
            <a:r>
              <a:rPr lang="en-US" sz="2400" b="1" baseline="30000" dirty="0"/>
              <a:t>th</a:t>
            </a:r>
            <a:r>
              <a:rPr lang="en-US" sz="2400" b="1" dirty="0"/>
              <a:t> state of matter usually composed of ionized gases.</a:t>
            </a:r>
          </a:p>
          <a:p>
            <a:r>
              <a:rPr lang="en-US" sz="2400" b="1" dirty="0"/>
              <a:t>It is a mixture of free electrons and ions.</a:t>
            </a:r>
          </a:p>
          <a:p>
            <a:r>
              <a:rPr lang="en-US" sz="2400" b="1" dirty="0"/>
              <a:t>The glowing of the sun and the stars are due to the plasma.</a:t>
            </a:r>
          </a:p>
          <a:p>
            <a:r>
              <a:rPr lang="en-US" sz="2400" b="1" dirty="0"/>
              <a:t>The fluorescent tubes and the neon sign bulbs due to plasma</a:t>
            </a:r>
            <a:endParaRPr lang="en-IN" sz="2400" b="1" dirty="0"/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AD80FAE-E4BD-429F-81D4-365B618E4D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15902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0362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F8D6E-A810-4A04-AE3A-702142A21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0173"/>
            <a:ext cx="10515600" cy="1325217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BEC(BOSE–EINSTEIN CONDENSATE)</a:t>
            </a:r>
            <a:endParaRPr lang="en-IN" sz="3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DAADD-CD42-46D6-87A1-7C1C39309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76939"/>
            <a:ext cx="10515600" cy="3500024"/>
          </a:xfrm>
        </p:spPr>
        <p:txBody>
          <a:bodyPr/>
          <a:lstStyle/>
          <a:p>
            <a:r>
              <a:rPr lang="en-US" sz="2400" b="1" dirty="0"/>
              <a:t>Bec is the 5</a:t>
            </a:r>
            <a:r>
              <a:rPr lang="en-US" sz="2400" b="1" baseline="30000" dirty="0"/>
              <a:t>th</a:t>
            </a:r>
            <a:r>
              <a:rPr lang="en-US" sz="2400" b="1" dirty="0"/>
              <a:t> state of matter.</a:t>
            </a:r>
          </a:p>
          <a:p>
            <a:r>
              <a:rPr lang="en-US" sz="2400" b="1" dirty="0"/>
              <a:t>It was discovered by S.N. Bose and albert Einstein.</a:t>
            </a:r>
          </a:p>
          <a:p>
            <a:r>
              <a:rPr lang="en-US" sz="2400" b="1" dirty="0"/>
              <a:t>They have very low energy and behaves like ice</a:t>
            </a:r>
          </a:p>
          <a:p>
            <a:r>
              <a:rPr lang="en-US" sz="2400" b="1" dirty="0"/>
              <a:t>They exist in super cool temperature.</a:t>
            </a:r>
          </a:p>
          <a:p>
            <a:r>
              <a:rPr lang="en-US" sz="2400" b="1" dirty="0"/>
              <a:t>They are also known as bosons.</a:t>
            </a:r>
          </a:p>
          <a:p>
            <a:endParaRPr lang="en-US" sz="2400" b="1" u="sng" dirty="0"/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EE59802-F26A-454C-BEC0-60537E3830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1492" y="11926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78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102A8-27E3-43CB-BBF6-6FA0F981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0174"/>
            <a:ext cx="10515600" cy="121920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F5F19-EF49-451F-807C-92F81D125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3929"/>
            <a:ext cx="10515600" cy="3553033"/>
          </a:xfrm>
        </p:spPr>
        <p:txBody>
          <a:bodyPr>
            <a:normAutofit/>
          </a:bodyPr>
          <a:lstStyle/>
          <a:p>
            <a:r>
              <a:rPr lang="en-US" sz="2400" b="1" dirty="0"/>
              <a:t>What is the normal body temperature of the human body in degree </a:t>
            </a:r>
            <a:r>
              <a:rPr lang="en-US" sz="2400" b="1" dirty="0" err="1"/>
              <a:t>celcius</a:t>
            </a:r>
            <a:r>
              <a:rPr lang="en-US" sz="2400" b="1" dirty="0"/>
              <a:t>. Convert it into degree Fahrenheit</a:t>
            </a:r>
          </a:p>
          <a:p>
            <a:r>
              <a:rPr lang="en-US" sz="2400" b="1" dirty="0"/>
              <a:t>Mention the physical state of matter at  </a:t>
            </a:r>
            <a:r>
              <a:rPr lang="en-US" sz="2400" b="1" dirty="0" err="1"/>
              <a:t>i</a:t>
            </a:r>
            <a:r>
              <a:rPr lang="en-US" sz="2400" b="1" dirty="0"/>
              <a:t>) 250 degree Celsius  ii) 25 degree Celsius</a:t>
            </a:r>
          </a:p>
          <a:p>
            <a:r>
              <a:rPr lang="en-US" sz="2400" b="1" dirty="0"/>
              <a:t> Write a short note on plasma</a:t>
            </a:r>
          </a:p>
          <a:p>
            <a:r>
              <a:rPr lang="en-US" sz="2400" b="1" dirty="0"/>
              <a:t> Explain BEC.</a:t>
            </a:r>
          </a:p>
          <a:p>
            <a:pPr marL="0" indent="0">
              <a:buNone/>
            </a:pPr>
            <a:endParaRPr lang="en-US" sz="24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D160012-4CEF-4D3B-A81C-B518970F0D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0262" y="66263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9326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1FFD9-4AF5-4891-954D-28D8D20A6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THANKING YOU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4DFD1-07DD-40B4-A5C2-C9E7DE3F7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3737735-BA4A-4562-A8E1-9F00C8B730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4044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338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236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MATTER IN OUR SURROUNDING</vt:lpstr>
      <vt:lpstr>PowerPoint Presentation</vt:lpstr>
      <vt:lpstr>SCALES OF TEMPERATURE</vt:lpstr>
      <vt:lpstr>PLASMA</vt:lpstr>
      <vt:lpstr>BEC(BOSE–EINSTEIN CONDENSATE)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MATTER IN OUR SURROUNDING</dc:title>
  <dc:creator>Pradeep Pati</dc:creator>
  <cp:lastModifiedBy>Pradeep Pati</cp:lastModifiedBy>
  <cp:revision>8</cp:revision>
  <dcterms:created xsi:type="dcterms:W3CDTF">2021-02-23T14:50:52Z</dcterms:created>
  <dcterms:modified xsi:type="dcterms:W3CDTF">2022-05-20T06:41:51Z</dcterms:modified>
</cp:coreProperties>
</file>