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B4A3-4A64-4B61-ABF6-ED19CB839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BD1DA-DB56-4339-BF35-69198578C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28C66-15B2-40AD-867A-D676D8C25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18F19-E5BB-4E65-A987-614046DAF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2745C-1BBB-47E2-A37E-1E9DC48FE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35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77188-70F7-44DD-A8BA-8F63CDF58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B3A31D-6936-45D3-B482-8CFB4A164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02FFF-46E8-40DB-A6B6-44C077735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B68CE-A4AD-43EB-A62A-5C4CD930D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4AEE5-FC5D-46E9-9A45-E6131FEC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168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596A24-E4AA-4556-B389-2D99738BC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4754C2-EC53-46D5-95C3-4456AA862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ECA10-521B-4F91-B5BF-8D54D07F5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ABC53-6157-4945-8ABF-325C1CB2E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ABDA8-C879-4633-8A5A-0A545E5F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112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0E99E-8730-4A61-A4B0-00D3B7822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56B2E-7176-4DAD-B6D2-0761071A6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CFD8C-CE40-4808-A7F8-1D5046D9C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2EF89-C99C-4276-9C29-B8CD8290D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3341D-E5A3-48ED-9E32-A8CF32415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194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15CDC-E771-47E1-82AE-21A7872F1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2C416-8826-4C97-8316-92A73BEA1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2C196-E89A-4B52-80F5-DED257115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B4F31-D1C5-4240-AEE7-CB79EA796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CB0AA-35AC-465D-95F8-631B77FB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732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9D3B9-FAF7-46F8-93A4-496A5824D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A908B-8A8D-4FFD-AE2F-E2B1AB5CF2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25E19-0D9A-4FB1-A341-4E565953A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60DFC3-83FD-4CF2-9B08-0659F74CE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9DD3B-B3C4-4143-A458-7BE6CDA34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B2B8B-7807-44DF-82AB-86E65576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738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7AF96-9D9D-4B5D-A318-FB460A98E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201DD-AEE7-47D6-932E-1FD0BEC35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0ED20E-0B8B-4239-83C6-1BBB0AC55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72D83B-239B-4FB7-8CC2-7F6226F580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B75496-54CD-495F-B7D5-6C1909026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87EC1-C7FD-4419-B68B-FB33B7C42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86BCBE-2652-4733-97AF-316507C52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6A50AB-B4E3-4758-B47C-9AA78622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10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B1FCC-EC4C-47D3-A330-51FBB9AF8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A9A936-C914-4B45-9096-FAD0982DF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DAF036-E1B4-467B-876B-458D6394E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4E3276-1315-4C39-8017-2118FF57D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8916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244499-EB96-4F4D-9C7C-E1CD78E6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3F5F4B-FC8D-45AC-8330-8B9918224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7F24F0-C982-4DA5-BA19-7B4E276B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8032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629FC-1BCC-438C-85B4-6D575FCDF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93014-0F20-4031-B685-92ED911DC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FDAB8E-0D93-4881-AC6C-48A507811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1511E-5C63-4FF8-82C5-74C122125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6C00C3-115B-490F-A835-E0ECA7BB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10E24-CCE5-4D72-AD5C-F6CEE1AA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5138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9BE7-B6B9-4A81-B697-F9E718183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6A48F-BEFD-46E6-8126-E4AAE8D4BD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40109-4F16-461B-B3FC-D0C1EB8BD5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C3BE7-63F6-402F-975F-CF21FC6F1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8982-4C84-4DCD-AC64-53FD00B31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22D97-C1D1-4C1C-808E-A02B153F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080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A2E342-47D7-4FBB-A917-5ED0540AE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46FAF5-656C-402A-8241-17F87D9B2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5CDAA-F7AB-41DE-A189-AA46EF77E2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E523C-3C55-487B-B7C9-EDE8C4FC8C3B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4C534-AFAE-4E19-B148-7805585B90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411B0-2AC7-4EBD-B951-2686D48BE8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DCAF3-7AD9-4FFF-A295-355155156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534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0BAE3-4229-4E9C-B4DA-6B23A153D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5822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MATTER IN OUR SURROUNDING</a:t>
            </a:r>
            <a:endParaRPr lang="en-IN" sz="3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BA3BFD-C553-4F4A-A2AA-A072F8B9D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90191"/>
            <a:ext cx="9144000" cy="2567609"/>
          </a:xfrm>
        </p:spPr>
        <p:txBody>
          <a:bodyPr/>
          <a:lstStyle/>
          <a:p>
            <a:pPr algn="l"/>
            <a:r>
              <a:rPr lang="en-US" sz="2400" b="1" dirty="0"/>
              <a:t>SUBJECT-CHEMISTRY</a:t>
            </a:r>
          </a:p>
          <a:p>
            <a:pPr algn="l"/>
            <a:r>
              <a:rPr lang="en-US" sz="2400" b="1" dirty="0"/>
              <a:t>CHAPTER NO-01</a:t>
            </a:r>
          </a:p>
          <a:p>
            <a:pPr algn="l"/>
            <a:r>
              <a:rPr lang="en-US" sz="2400" b="1" dirty="0"/>
              <a:t>CHAPTER NAME-MATTER IN OUR SURROUNDING</a:t>
            </a:r>
          </a:p>
          <a:p>
            <a:pPr algn="l"/>
            <a:r>
              <a:rPr lang="en-US" b="1"/>
              <a:t>PERIOD-5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A498CFF4-B2BA-4AE0-BF31-0D746018D13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20139"/>
            <a:ext cx="12192000" cy="1437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01CA803F-83B9-4968-8FDC-5266C25DCB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6820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09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81001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Familiarise with the concept of Latent Heat and its Types.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673474" y="5791201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1" y="3048000"/>
            <a:ext cx="3392129" cy="2199861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B3B4111-060F-4310-99F7-5931443D54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7" y="17331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82057-0B6A-4F07-8CFB-736DB1F8E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7652"/>
            <a:ext cx="10515600" cy="755374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CONCEPT OF LATENT HEAT</a:t>
            </a:r>
            <a:endParaRPr lang="en-IN" sz="3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27475-9948-456F-A7A8-586D306D0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2053"/>
            <a:ext cx="10515600" cy="433491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LATENT  HEAT  IS ALSO KNOWN AS HIDDEN HEAT.</a:t>
            </a:r>
          </a:p>
          <a:p>
            <a:pPr marL="0" indent="0">
              <a:buNone/>
            </a:pPr>
            <a:r>
              <a:rPr lang="en-US" sz="2400" b="1" dirty="0"/>
              <a:t>LATENT HEAT OF FUSION IS THE AMOUNT OF HEAT IN JOULES REQUIRED TO CONVERT A UNIT MASS OF ICE INTO LIQUID AT ITS MELTING POINT.</a:t>
            </a:r>
          </a:p>
          <a:p>
            <a:pPr marL="0" indent="0">
              <a:buNone/>
            </a:pPr>
            <a:r>
              <a:rPr lang="en-US" sz="2400" b="1" dirty="0"/>
              <a:t>LATENT HEAT OF VAPOURISATION IS THE AMOUNT OF HEAT IN JOULES REQUIRED TO CONVERT A UNIT MASS OF LIQUID INTO GASEOUS STATE AT ITS BOILING POINT.</a:t>
            </a:r>
          </a:p>
          <a:p>
            <a:pPr marL="0" indent="0">
              <a:buNone/>
            </a:pPr>
            <a:r>
              <a:rPr lang="en-US" sz="2400" b="1" dirty="0"/>
              <a:t>LATENT HEAT OF FUSION OF ICE IS 335 KJ/Kg.</a:t>
            </a:r>
          </a:p>
          <a:p>
            <a:pPr marL="0" indent="0">
              <a:buNone/>
            </a:pPr>
            <a:r>
              <a:rPr lang="en-US" sz="2400" b="1" dirty="0"/>
              <a:t>LATENT HEAT OF VAPOURISATION OF WATER IS 226 KJ/Kg.</a:t>
            </a:r>
          </a:p>
          <a:p>
            <a:pPr marL="0" indent="0">
              <a:buNone/>
            </a:pPr>
            <a:endParaRPr lang="en-US" sz="24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94F6023-963D-4CD0-B5CC-407A41D65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1926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4812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85C59-8C69-4441-B3F8-27F92D328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139"/>
            <a:ext cx="10515600" cy="119269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DETERMINATION OF THE LATENT HEAT OF FUSION OF ICE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80EE2-8461-4C04-8A18-5CD2E196C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3357"/>
            <a:ext cx="10515600" cy="400360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LATENT HEAT OF FUSION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60C3F9-BC14-4C84-AE32-DE779A02FC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482" y="2810910"/>
            <a:ext cx="8115036" cy="3841681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6FA2F7B-D24E-4504-89B3-F9097CE22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7" y="13252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167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5D5DE-ED75-4F23-A37C-14CBF18A2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7652"/>
            <a:ext cx="10515600" cy="133847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E17D6-4B26-41CF-8271-A736A8CEF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0"/>
            <a:ext cx="10515600" cy="3128962"/>
          </a:xfrm>
        </p:spPr>
        <p:txBody>
          <a:bodyPr>
            <a:normAutofit/>
          </a:bodyPr>
          <a:lstStyle/>
          <a:p>
            <a:r>
              <a:rPr lang="en-US" sz="2400" b="1" dirty="0"/>
              <a:t>DIFFERENTIATE BETWEEN LATENT HEAT OF FUSION AND VAPOURISATION</a:t>
            </a:r>
          </a:p>
          <a:p>
            <a:r>
              <a:rPr lang="en-US" sz="2400" b="1" dirty="0"/>
              <a:t>WATER IS POURED INTO THE AUTOMOBILES ENGINE. JUSTIFY 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0D0CDE8-C3DA-4084-BDC2-B959ACBCF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010" y="14577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337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FC062-5F6D-4270-B2BE-E6BB0A597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0EE70-9433-4757-B5B9-20B4C8118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B62308E-CA0E-4A24-8F01-E3294F8EA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2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631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159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MATTER IN OUR SURROUNDING</vt:lpstr>
      <vt:lpstr>PowerPoint Presentation</vt:lpstr>
      <vt:lpstr>CONCEPT OF LATENT HEAT</vt:lpstr>
      <vt:lpstr>DETERMINATION OF THE LATENT HEAT OF FUSION OF ICE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MATTER IN OUR SURROUNDING</dc:title>
  <dc:creator>Pradeep Pati</dc:creator>
  <cp:lastModifiedBy>Pradeep Pati</cp:lastModifiedBy>
  <cp:revision>6</cp:revision>
  <dcterms:created xsi:type="dcterms:W3CDTF">2021-02-23T14:00:04Z</dcterms:created>
  <dcterms:modified xsi:type="dcterms:W3CDTF">2022-05-20T06:41:03Z</dcterms:modified>
</cp:coreProperties>
</file>