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2B99C-3DDB-439E-A1D0-DFFE8FE34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B0F74-B8D5-4D9F-9BE7-303FB3464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281DD-19EE-4ABE-87E3-E765A86B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04781-7D21-43CF-8A7F-AD5F82411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F1C89-6359-40FC-9DBD-966BEF6EE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07B83-324C-4CA5-8AC3-64DBAF21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810C6-7553-4B9C-B09C-39E0F1F1F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5CF9F-D4B8-4F95-A0DE-4165975C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71C35-8016-4CBC-AD85-4B1596253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06BDA-E652-4763-8877-3E661CD87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760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BE0BE9-8191-46CA-AE75-325332FC1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3987E-8B11-46A1-8109-49F903646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B42DF-B931-4659-AB6A-25A3EE66E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F9E3B-0CCA-41B3-A201-B3402897B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40C81-1D3C-4143-A95C-2E47F2EF3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187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11732-300F-4CEF-8BB5-B97155147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0916E-C8FF-42F7-A589-F5C203749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66EA9-53FD-40B2-955F-7C79681D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36612-9E98-49D1-9A80-A1F26B9C5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FAFB7-7D9C-4287-B8A8-FB8D48369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071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9887B-C0A3-49D0-9A66-6A3B75CA6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23C215-B2D7-4A76-81EC-0BCCA6BA3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D7CF4-D61E-48FD-9BC8-EAE7E0AE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25D41-5C75-4C0C-8AB6-B9ABFE98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D8CC7-F959-4A2A-A35E-3CBA5C5DD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912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D4AA4-A301-4F6F-B22C-EF6B02620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282B0-0189-49E6-8102-54A0D8E324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0243E2-7DD8-44B5-A44F-1B8159547D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1B2CD-68E6-4691-AE64-6F9E62D7B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1DBA0-71F0-4DBB-A6C6-F2CBC525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E84B8F-0A5E-44E1-A220-DAD282F6F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214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3F500-3A1F-40A4-9032-B438D12E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B0B884-E25C-4B1F-BD59-BD5D83784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7646D7-A170-43FC-8FBD-B8A6B81D3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8486A9-1458-4A52-9C6D-B584AF787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D12262-BBB6-449B-8998-79FBACBAC6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4F56E1-2B14-463D-A9C0-30EE6B56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18E20A-39B8-4762-BE57-FF867D5DA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3849DA-1505-444C-BF68-BA79DF9BC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253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ABE9B-C0A2-4592-B9FB-9BC7AACB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717D7E-60C3-41EA-AC28-3C9DF04A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923A6C-1849-4959-A065-468C52872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19632-D225-43D6-83C3-D2288CC0C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9682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4F6E74-1404-4A9F-9672-49C95C92A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5BCF7F-58C9-4FA5-B9C7-68A2FB95A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DA5C4-5760-4A18-B054-2867482DF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806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17773-58AD-4F9C-AC39-523080C24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E5AC1-12D2-4509-886D-804207780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A49B2-331D-46DB-87A6-35DC2135B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581D32-223D-4409-B12F-ADDABB5D1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210C1-0971-4557-9117-80E81E7F3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802D9-0D73-461E-AB5E-54FEADBAD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5492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C9EC-EB7F-4ACB-BAE7-E6DBEE4C4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68799-8039-4E5D-BA94-659CB28F5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0A82CD-5AB5-4816-91F5-0AF53668CD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DA981-EA58-47C9-912D-F57CA4842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35F1A-06AD-41A7-BD82-B9EE8485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0DFDC-8639-4BF1-BD24-B4A5F51D7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044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231F1F-6EB7-4BF7-BA21-C5D07EC2E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B9FA01-6481-4E1A-BBFB-D2AE5FE7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C6512-B776-4AF7-9DB0-AE9BC089EF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8C9C2-59D0-4B5D-B522-B6FE58C563DD}" type="datetimeFigureOut">
              <a:rPr lang="en-IN" smtClean="0"/>
              <a:t>20-05-2022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AF7350-DE72-4CB5-94DA-54C939DED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5B335-2C58-42FD-926E-5477CF295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0D5D2-B7F9-4CF7-BEEB-3C780A6DAFE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829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2794-DDE6-4AE0-B1AB-CBA6AE8DCC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3050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MATTER IN OUR SURROUNDING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4C55C-CE36-445A-A016-A34370C28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7270"/>
            <a:ext cx="9144000" cy="2568366"/>
          </a:xfrm>
        </p:spPr>
        <p:txBody>
          <a:bodyPr/>
          <a:lstStyle/>
          <a:p>
            <a:pPr algn="l"/>
            <a:r>
              <a:rPr lang="en-US" sz="2400" b="1" dirty="0"/>
              <a:t>SUBJECT-CHEMISTRY</a:t>
            </a:r>
          </a:p>
          <a:p>
            <a:pPr algn="l"/>
            <a:r>
              <a:rPr lang="en-US" sz="2400" b="1" dirty="0"/>
              <a:t>CHAPTER NO-01</a:t>
            </a:r>
          </a:p>
          <a:p>
            <a:pPr algn="l"/>
            <a:r>
              <a:rPr lang="en-US" sz="2400" b="1" dirty="0"/>
              <a:t>CHAPTER NAME-MATTER IN OUR SURROUNDING</a:t>
            </a:r>
          </a:p>
          <a:p>
            <a:pPr algn="l"/>
            <a:r>
              <a:rPr lang="en-US" b="1" dirty="0"/>
              <a:t>PERIOD-4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7C21E2F7-659C-45B6-A984-A8AF2485BC3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155096"/>
            <a:ext cx="12192000" cy="1702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67AF44E-876C-4370-BB75-BD5806426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207963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687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381001"/>
            <a:ext cx="84582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r>
              <a:rPr lang="en-IN" sz="2400" dirty="0"/>
              <a:t>Students will be able to</a:t>
            </a:r>
            <a:endParaRPr lang="en-US" sz="2400" dirty="0"/>
          </a:p>
          <a:p>
            <a:pPr lvl="0"/>
            <a:r>
              <a:rPr lang="en-IN" sz="2400" dirty="0"/>
              <a:t>Familiarise with the melting point of ice and would be able to obtain it.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10038448" y="145775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33601" y="3048000"/>
            <a:ext cx="3392129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8BF91-E2B4-4D10-A442-0690990CB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07165"/>
            <a:ext cx="10515600" cy="1537251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DETERMINATION OF MELTING POINT</a:t>
            </a:r>
            <a:endParaRPr lang="en-IN" sz="30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FD05238-6AA6-4A94-A3F2-554CCC79E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74" y="2703444"/>
            <a:ext cx="4929810" cy="4591877"/>
          </a:xfr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A6BE231-784B-4F89-8CB0-FC09A32F2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19878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4267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86A0C-AED2-4884-B030-69AFA2B0B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190"/>
            <a:ext cx="10515600" cy="119269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EAB5D-FD64-471B-AF39-5038FB407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3773"/>
            <a:ext cx="10515600" cy="2983189"/>
          </a:xfrm>
        </p:spPr>
        <p:txBody>
          <a:bodyPr>
            <a:normAutofit/>
          </a:bodyPr>
          <a:lstStyle/>
          <a:p>
            <a:r>
              <a:rPr lang="en-US" sz="2400" b="1" dirty="0"/>
              <a:t>EXPLAIN BY AN ACTIVITY TO DETERMINE THE MELTING POINT OF ICE WITH A WELL LABELLED DIAGRAM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27971DD-BDF3-40AE-A5F7-AFB784EA3D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7997" y="99391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84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EA05D-FA06-4A40-A73E-6466533F2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23294-46C6-4EA0-8389-1387D0420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9814F63-0C22-416C-829E-55248E686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4044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835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63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MATTER IN OUR SURROUNDING</vt:lpstr>
      <vt:lpstr>PowerPoint Presentation</vt:lpstr>
      <vt:lpstr>DETERMINATION OF MELTING POINT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Pradeep Pati</dc:creator>
  <cp:lastModifiedBy>Pradeep Pati</cp:lastModifiedBy>
  <cp:revision>4</cp:revision>
  <dcterms:created xsi:type="dcterms:W3CDTF">2021-02-23T13:37:18Z</dcterms:created>
  <dcterms:modified xsi:type="dcterms:W3CDTF">2022-05-20T06:40:21Z</dcterms:modified>
</cp:coreProperties>
</file>