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82" r:id="rId5"/>
    <p:sldId id="261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EEFF5-80D6-4C7D-9F5B-9A80EAD47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63AF99-3483-42E6-B97A-920E267E17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7565C6-2647-4474-979E-DB26AD5DD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725EE-200C-4FD9-8B46-21834534CDFF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47B1AB-1709-4213-A402-8A0B9C43A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00568B-60C0-4B1C-9933-507BBF601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0D7D6-0CE9-4CFE-AE7E-F0B0C2D2773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5119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B3D20-BB00-4649-A17C-2B1751570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D7F9D4-8C4F-481E-9F66-80906E1032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25B5F6-4A03-4C0C-AAA9-970D148C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725EE-200C-4FD9-8B46-21834534CDFF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F9B5E8-6EE7-47C1-9719-813CB1FF0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F0C785-6F15-4B38-8C5F-C84017022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0D7D6-0CE9-4CFE-AE7E-F0B0C2D2773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94686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632D47-0653-43F9-827D-FF51D36E29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8A9DB8-2F41-4149-803D-BEE988074C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26290-DAD4-48A8-ABDC-01846D28E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725EE-200C-4FD9-8B46-21834534CDFF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65119E-4BFE-4C3D-BBC8-920E74414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71AFC9-6901-4B00-BE16-D2D1747A9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0D7D6-0CE9-4CFE-AE7E-F0B0C2D2773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83744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E2A34-A951-4112-9E96-84CA36834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02080-0F16-48BF-851D-E5A6046762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20FE3E-E635-4E69-8C2A-E57CC06E6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725EE-200C-4FD9-8B46-21834534CDFF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2FBCFF-31E0-48A4-BBAD-23D7A7C72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381A6-41BE-4B84-B096-8630ADC34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0D7D6-0CE9-4CFE-AE7E-F0B0C2D2773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73058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D35A8-F673-4E0D-9834-2B7A2E646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CE06B7-0B08-463F-9A20-0682F0E01C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19C1C-D492-4BCB-935C-E7C50B474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725EE-200C-4FD9-8B46-21834534CDFF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EAAF83-3BA5-4613-A08D-D3E33AFA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08EECF-E6B8-4AB2-9510-6497FC9D7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0D7D6-0CE9-4CFE-AE7E-F0B0C2D2773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30085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4C344-0440-4877-BAC5-E3A1BCDCD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8864D-C288-4088-AD5A-8DF7CE95C7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BD8032-5543-4A90-9C5E-BC8383F3F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A2D771-BC6A-4CCD-A779-2F9201EF6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725EE-200C-4FD9-8B46-21834534CDFF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0A4E48-FF60-431F-BEA0-C17A31EB0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9225C1-205C-4317-9B5A-51539A95F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0D7D6-0CE9-4CFE-AE7E-F0B0C2D2773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65208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00FEC-6E9B-46F2-A54E-D58EDE799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579F8B-7167-4431-BA90-F5E7C690D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312633-CD02-46B7-8E40-087A1E2789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9A8B72-B17B-42C9-9D73-3ED2C5037F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81ACA8-7660-4A8D-9B42-6E2F686D0B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5164AB-4FC8-46F5-9867-8C5ED48A8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725EE-200C-4FD9-8B46-21834534CDFF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181FFE-0638-4A31-91B2-9580F648D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9FB087-193D-419C-9450-FA398397F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0D7D6-0CE9-4CFE-AE7E-F0B0C2D2773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99564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C67D9-82CA-452F-8B24-238E7249D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43E525-1D26-4A8F-8B58-84B243169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725EE-200C-4FD9-8B46-21834534CDFF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DB1C49-FC80-4C98-9D1A-F49BE2C60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70C237-527C-460C-B187-DA6E5D740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0D7D6-0CE9-4CFE-AE7E-F0B0C2D2773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15331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74ECC9-39AF-4E3A-9228-06B44666B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725EE-200C-4FD9-8B46-21834534CDFF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4C70AA-2A4C-4C9E-84A2-FFC6D1B7F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5AB0EC-AE52-4357-A0A4-04BDFD58C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0D7D6-0CE9-4CFE-AE7E-F0B0C2D2773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87930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49F24-6E5C-4A33-A602-C7A089D96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C42AB-4DA1-4BA8-8A15-6CF7A3B40E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3E85C1-B472-4AA7-9706-766EA1E684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CF9F86-C7DA-4B89-9A9F-7B08DA6AC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725EE-200C-4FD9-8B46-21834534CDFF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1DEBE4-63DC-4F43-958F-98FC7CBD8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32B2D4-DDD8-43D0-B12C-B266EA608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0D7D6-0CE9-4CFE-AE7E-F0B0C2D2773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011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65124-6A4F-45B5-991E-166F78C3C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686D25-9F01-4C6A-9B97-5C3144B900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9202FE-2B7B-4A6E-9C23-74B22EC15D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573D23-7890-476A-8289-2782E8964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725EE-200C-4FD9-8B46-21834534CDFF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E0B8B3-2F06-4C18-9AA1-E2BA25276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9613F8-7FEB-41D7-9D6C-21F920307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0D7D6-0CE9-4CFE-AE7E-F0B0C2D2773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2973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D6040C-816F-404E-A928-75C54A605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7F344B-CEBA-4172-A866-2F59FFD682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F2C404-7206-443B-AF16-656FC51ACB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725EE-200C-4FD9-8B46-21834534CDFF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293045-656A-4C64-9C9F-BFC858AB3E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8A6EEE-AE58-433F-98CF-7F11771366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70D7D6-0CE9-4CFE-AE7E-F0B0C2D2773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7144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FB7A9-D78A-4774-A95F-F7B1C24883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23613"/>
            <a:ext cx="9144000" cy="1085917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MATTER IN OUR SURROUNDING</a:t>
            </a:r>
            <a:endParaRPr lang="en-IN" sz="3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C100FA-771D-4D89-9B7F-809705EDD4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02296"/>
            <a:ext cx="9144000" cy="3455504"/>
          </a:xfrm>
        </p:spPr>
        <p:txBody>
          <a:bodyPr/>
          <a:lstStyle/>
          <a:p>
            <a:endParaRPr lang="en-US" dirty="0"/>
          </a:p>
          <a:p>
            <a:pPr algn="l"/>
            <a:r>
              <a:rPr lang="en-US" sz="2400" b="1" dirty="0"/>
              <a:t>SUBJECT-CHEMISTRY</a:t>
            </a:r>
          </a:p>
          <a:p>
            <a:pPr algn="l"/>
            <a:r>
              <a:rPr lang="en-US" sz="2400" b="1" dirty="0"/>
              <a:t>CHAPTER NO-01</a:t>
            </a:r>
          </a:p>
          <a:p>
            <a:pPr algn="l"/>
            <a:r>
              <a:rPr lang="en-US" sz="2400" b="1" dirty="0"/>
              <a:t>CHAPTER NAME-MATTER IN OUR SURROUNDING</a:t>
            </a:r>
          </a:p>
          <a:p>
            <a:pPr algn="l"/>
            <a:r>
              <a:rPr lang="en-US" b="1" dirty="0"/>
              <a:t>PERIOD-3</a:t>
            </a:r>
            <a:endParaRPr lang="en-IN" sz="2400" b="1" dirty="0"/>
          </a:p>
          <a:p>
            <a:endParaRPr lang="en-IN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D08BA298-798B-4279-ABBD-FEB3D8F4B4D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035826"/>
            <a:ext cx="12192000" cy="182217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BD5A50BE-3527-4114-9C58-7026B0BFCD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4745" y="202096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8245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381001"/>
            <a:ext cx="84582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400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IN" sz="2400" dirty="0"/>
              <a:t>Students will be able to</a:t>
            </a:r>
            <a:endParaRPr lang="en-US" sz="2400" dirty="0"/>
          </a:p>
          <a:p>
            <a:pPr lvl="0"/>
            <a:r>
              <a:rPr lang="en-IN" sz="2400" dirty="0"/>
              <a:t> Get to know of the interconversion of the states of matter.</a:t>
            </a:r>
          </a:p>
          <a:p>
            <a:pPr lvl="0"/>
            <a:r>
              <a:rPr lang="en-IN" sz="2400" dirty="0"/>
              <a:t> Know of the various factors affecting the interconversion of matter.</a:t>
            </a:r>
            <a:endParaRPr lang="en-US" sz="2400" dirty="0"/>
          </a:p>
        </p:txBody>
      </p:sp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0400" y="4221164"/>
            <a:ext cx="2209800" cy="1905000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4E392A7E-F238-4939-9DCD-28F2D225FF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4500" y="175592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1C554-61C5-4C5D-AAF6-1F3AED672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8713"/>
            <a:ext cx="10515600" cy="829297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INTERCONVERSION OF MATTER</a:t>
            </a:r>
            <a:endParaRPr lang="en-IN" sz="3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AE849-857E-4BE2-ACF6-C7A1243366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66121"/>
            <a:ext cx="10515600" cy="3910841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AutoNum type="arabicParenR"/>
            </a:pPr>
            <a:r>
              <a:rPr lang="en-US" sz="2600" b="1" dirty="0"/>
              <a:t>THE CHANGE OF STATE FROM SOLID TO LIQUID ON HEATING IS KNOWN AS FUSION OR MELTING</a:t>
            </a:r>
          </a:p>
          <a:p>
            <a:pPr marL="0" indent="0">
              <a:buNone/>
            </a:pPr>
            <a:br>
              <a:rPr lang="en-US" sz="2600" b="1" dirty="0"/>
            </a:br>
            <a:r>
              <a:rPr lang="en-US" sz="2600" b="1" dirty="0"/>
              <a:t>2)  THE CHANGE OF STATE FROM LIQUID TO GAS ON HEATING IS KNOWN AS   VAPOURISATION</a:t>
            </a:r>
          </a:p>
          <a:p>
            <a:pPr marL="0" indent="0">
              <a:buNone/>
            </a:pPr>
            <a:r>
              <a:rPr lang="en-US" sz="2600" b="1" dirty="0"/>
              <a:t> </a:t>
            </a:r>
            <a:br>
              <a:rPr lang="en-US" sz="2600" b="1" dirty="0"/>
            </a:br>
            <a:r>
              <a:rPr lang="en-US" sz="2600" b="1" dirty="0"/>
              <a:t>3)  THE CHANGE OF STATE FROM GAS TO LIQUID ON COOLING IS KNOWN AS CONDENSATION</a:t>
            </a:r>
          </a:p>
          <a:p>
            <a:pPr marL="0" indent="0">
              <a:buNone/>
            </a:pPr>
            <a:br>
              <a:rPr lang="en-US" sz="2600" b="1" dirty="0"/>
            </a:br>
            <a:r>
              <a:rPr lang="en-US" sz="2600" b="1" dirty="0"/>
              <a:t>4) THE CHANGE OF STATE FROM LIQUID TO SOLID ON COOLING IS KNOWN AS SOLIDIFICATION</a:t>
            </a:r>
          </a:p>
          <a:p>
            <a:pPr marL="0" indent="0">
              <a:buNone/>
            </a:pPr>
            <a:br>
              <a:rPr lang="en-US" sz="2600" b="1" dirty="0"/>
            </a:br>
            <a:r>
              <a:rPr lang="en-US" sz="2600" b="1" dirty="0"/>
              <a:t>5) THE CHANGE OF STATE FROM GAS TO SOLID DIRECTLY ON HEATING IS KNOWN SUBLIMATION.</a:t>
            </a:r>
            <a:endParaRPr lang="en-IN" sz="2600" b="1" dirty="0"/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550A20D-5373-4F3A-ADE4-9B309EA4F8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996" y="162340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0389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52600" y="304801"/>
            <a:ext cx="8458200" cy="5821363"/>
          </a:xfrm>
        </p:spPr>
        <p:txBody>
          <a:bodyPr/>
          <a:lstStyle/>
          <a:p>
            <a:pPr algn="ctr">
              <a:buNone/>
            </a:pPr>
            <a:r>
              <a:rPr lang="en-IN" dirty="0">
                <a:solidFill>
                  <a:srgbClr val="FF0000"/>
                </a:solidFill>
              </a:rPr>
              <a:t>States of matter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FNSCB\Desktop\States-of-Matter-scale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838200"/>
            <a:ext cx="8458200" cy="5639902"/>
          </a:xfrm>
          <a:prstGeom prst="rect">
            <a:avLst/>
          </a:prstGeom>
          <a:noFill/>
        </p:spPr>
      </p:pic>
      <p:pic>
        <p:nvPicPr>
          <p:cNvPr id="7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439400" y="131590"/>
            <a:ext cx="1600200" cy="83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DDA0E-BE0C-49C6-B737-A90C24529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58900"/>
            <a:ext cx="10515600" cy="850900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FACTORS AFFECTING THE CHANGE OF STATE OF MATTER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D686A-0940-4733-8B0A-09D44D47D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79699"/>
            <a:ext cx="10515600" cy="34972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 </a:t>
            </a:r>
            <a:r>
              <a:rPr lang="en-US" sz="2500" b="1" dirty="0"/>
              <a:t>TEMPERATURE- INCREASE IN TEMPERATURE CHANGES THE STATE OF MATTER FROM SOLID TO LIQUID AND THEN TO GASES.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2500" b="1" dirty="0"/>
          </a:p>
          <a:p>
            <a:pPr marL="0" indent="0">
              <a:buNone/>
            </a:pPr>
            <a:endParaRPr lang="en-US" sz="2500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2500" b="1" dirty="0"/>
              <a:t>PRESSURE-INCREASE IN PRESSURE CHANGES THE STATE OF MATTER FROM GASES TO LIQUID AND THEN TO SOLID.</a:t>
            </a:r>
          </a:p>
          <a:p>
            <a:pPr>
              <a:buFont typeface="Wingdings" panose="05000000000000000000" pitchFamily="2" charset="2"/>
              <a:buChar char="ü"/>
            </a:pP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E0AE887-0CEF-4CA8-A8E8-DA836F9C42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4501" y="149917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7248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FE063-4BFD-4B4C-96E1-E23DF4134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6921"/>
            <a:ext cx="10515600" cy="1046921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HOME ASSIGNMENT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228CC-2630-4A6B-BA26-0449C1AE7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96209"/>
            <a:ext cx="10515600" cy="3380754"/>
          </a:xfrm>
        </p:spPr>
        <p:txBody>
          <a:bodyPr>
            <a:normAutofit/>
          </a:bodyPr>
          <a:lstStyle/>
          <a:p>
            <a:r>
              <a:rPr lang="en-US" sz="2400" b="1" dirty="0"/>
              <a:t>EXPLAIN THE INTERCONVERSION OF MATTER WITH SUITABLE DAILY LIFE EXAMPLES.</a:t>
            </a:r>
          </a:p>
          <a:p>
            <a:r>
              <a:rPr lang="en-US" sz="2400" b="1" dirty="0"/>
              <a:t>WHAT ARE THE FACTORS AFFECTING THE CHANGE OF THE STATE OF MATTER.</a:t>
            </a:r>
          </a:p>
          <a:p>
            <a:r>
              <a:rPr lang="en-US" sz="2400" b="1" dirty="0"/>
              <a:t>EXPLAIN HOW DOES TEMPERATURE AND PRESSURE AFFECTS THE INTERCONVERSION OF THE STATE OF MATTER.SUPPORT YOUR ANSWER WITH EXAMPLES.</a:t>
            </a:r>
            <a:endParaRPr lang="en-IN" sz="24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83CABE8-AA5B-4C3E-B5B5-392171BAD9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9958" y="188844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8877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B043A-40A0-4E90-985C-99B29F0FE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91478"/>
            <a:ext cx="10515600" cy="92765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THANKING YOU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FECE3-C16C-49A3-A008-7229DFF819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76939"/>
            <a:ext cx="10515600" cy="3500024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sz="30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70AD627-921F-4BAF-A487-191635748E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8240" y="135836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6099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234</Words>
  <Application>Microsoft Office PowerPoint</Application>
  <PresentationFormat>Widescreen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MATTER IN OUR SURROUNDING</vt:lpstr>
      <vt:lpstr>PowerPoint Presentation</vt:lpstr>
      <vt:lpstr>INTERCONVERSION OF MATTER</vt:lpstr>
      <vt:lpstr>PowerPoint Presentation</vt:lpstr>
      <vt:lpstr>FACTORS AFFECTING THE CHANGE OF STATE OF MATTER</vt:lpstr>
      <vt:lpstr>HOME ASSIGNMENT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MATTER IN OUR SURROUNDING</dc:title>
  <dc:creator>Pradeep Pati</dc:creator>
  <cp:lastModifiedBy>Pradeep Pati</cp:lastModifiedBy>
  <cp:revision>7</cp:revision>
  <dcterms:created xsi:type="dcterms:W3CDTF">2021-02-23T13:21:37Z</dcterms:created>
  <dcterms:modified xsi:type="dcterms:W3CDTF">2022-05-20T06:39:44Z</dcterms:modified>
</cp:coreProperties>
</file>