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2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F9A54-3646-4A71-839F-C354D197C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E452D-B9F0-486A-8885-ED3D66F55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AB5E7-D2C8-40C0-A0D1-83478E1DC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C6B0E-5CA7-440E-A652-A59922A49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44116-28DF-4A97-BBB4-E7C69F53A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12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90E29-B08A-4BC0-B128-1B9FC7029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016A4A-07AA-4DBA-9A31-53E893CE0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957E-D98F-4DCE-8302-62D437D9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4BA64-B060-4A26-A1F5-20F04E6FF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6C9C4-1203-4AB9-A367-9663BD45F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243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D4657A-F138-4332-BEAE-A25D29EAF4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95FC9-D02E-4135-90CD-08018A2B6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F95CD-3FF9-4621-9CF8-557504969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F990F-3218-4D21-92D8-D6E18E4B8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76B5F-745E-4E65-9DB2-49D25D22B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86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9E7AB-A11F-417F-8FB7-3CF52359B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5D9C1-A8F4-4F26-BC88-4A6F86659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16158-9F21-48FB-9E53-854FB1077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2647E-5B5B-4089-A1AB-36DB494B1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41EA7-2241-44BD-A475-EBCA839D0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7929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A00A6-9873-4FFD-933D-DF6C35C72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7FBBB-4899-41E4-8D9F-57C3DCA64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7CC00-6650-411C-AEF9-8CA3F12A9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4AF52-65A9-4A52-98AB-8A594E181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E4C92-0ABD-4937-BA4E-6F3E843EC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740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4B15F-ED02-4235-94C4-634B38758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EE08E-F8F0-4942-BC38-2D6E3855E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8FDCF-45D3-4BFD-9A9C-6CA1997FB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6E1FC-351A-4569-849D-762231D7D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74620-4253-4A02-BFB1-D0362230A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63C5-91BF-4F84-8C7B-03F22FD7D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110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FF7C8-0909-4547-8902-032A0CDF3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80B12-5798-456C-A605-70FC88EB0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24223D-5FF7-4E24-AB25-E677C2C900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27ACA1-CB0D-4926-9498-FF493D83AD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93DF67-7633-4B06-A95D-24E9CF08F0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7A8C60-91CD-4C18-A4EA-8F8238A68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545C25-8064-4FCF-8241-49113B6A4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D51C0D-4A75-44E8-BB14-4A13DD51F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570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53936-6350-468C-A293-19DA4686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0C9F14-5E44-47ED-A3B3-A3A3D62E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6CBCF0-F61F-4FBD-A84A-3831A3965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A6FD10-1A5B-4698-88DD-5FCA41135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435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F7A49-7272-4FA8-B49B-010E43A00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ABD132-C377-4D38-BE92-9B5B3688C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F69798-F01B-498B-9F6A-3D2CD9518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451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AF911-BB39-428A-B00E-E35119EA1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7174A-BC60-4FE7-8111-C3360D48C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DA457D-CF4C-46DC-AFDE-8F174A9D7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C23CFE-E94C-4723-A60B-AE28DF80F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1BAA01-7265-4641-BB80-6B1DF1CB8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2C47EE-F2EA-4866-81D9-095AD9F3E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1897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587D4-17F0-4215-BE51-9B75B98FC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67A8F4-B44E-4394-A31E-92336F228C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01C3A4-2BC2-4362-8639-E50FB0BFCD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96021A-2005-441C-82FC-8325DFFAA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B3E69-1C14-42E0-859D-DBFD61488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907F93-D66C-454F-93D9-44F9435C1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941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9A7AF-EE15-4083-83C3-BBEA97FFF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76D39-434D-41E0-A314-399D94CFE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149DB-5AE1-45B4-9362-CD513170F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DE6B6-1030-4B9A-99DA-D543F03447A9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1A4C8-0A11-481C-832D-4C4494F887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2856F-76C4-4ECF-B368-D29A497F4E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A0B1A-2D3B-4300-8A32-1705A2B57D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2630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814C6-DEDC-4564-B796-E8A85B311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3757" y="-401637"/>
            <a:ext cx="9144000" cy="23876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MATTER IN OUR SURROUNDING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671DD2-C2C3-449D-ACCD-F0EEE50179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4904"/>
            <a:ext cx="9144000" cy="2792896"/>
          </a:xfrm>
        </p:spPr>
        <p:txBody>
          <a:bodyPr/>
          <a:lstStyle/>
          <a:p>
            <a:pPr algn="l"/>
            <a:r>
              <a:rPr lang="en-US" sz="2400" b="1" dirty="0"/>
              <a:t>SUBJECT-CHEMISTRY</a:t>
            </a:r>
          </a:p>
          <a:p>
            <a:pPr algn="l"/>
            <a:r>
              <a:rPr lang="en-US" sz="2400" b="1" dirty="0"/>
              <a:t>CHAPTER NO-01</a:t>
            </a:r>
          </a:p>
          <a:p>
            <a:pPr algn="l"/>
            <a:r>
              <a:rPr lang="en-US" sz="2400" b="1" dirty="0"/>
              <a:t>CHAPTER NAME-MATTER IN OUR SURROUNDING</a:t>
            </a:r>
          </a:p>
          <a:p>
            <a:pPr algn="l"/>
            <a:r>
              <a:rPr lang="en-US" b="1" dirty="0"/>
              <a:t>PERIOD-2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41A41C9E-3894-4F95-870C-A5DB174FEFE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128591"/>
            <a:ext cx="12192000" cy="172940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0094D6C-4701-4FCF-8517-F7DC46709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15902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93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81001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Understand various physical states of matter.</a:t>
            </a:r>
          </a:p>
          <a:p>
            <a:pPr lvl="0"/>
            <a:r>
              <a:rPr lang="en-IN" sz="2400" dirty="0"/>
              <a:t> Know of the characteristics of each states of matter.</a:t>
            </a:r>
            <a:endParaRPr lang="en-US" sz="2400" dirty="0"/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12504" y="3959087"/>
            <a:ext cx="2209800" cy="19050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1C4D111A-2E9C-4948-B2D4-CF5B9AE00F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40" y="8248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DBFD3-70E0-4AA1-AE36-4B7134312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649356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STATES OF MATTER</a:t>
            </a:r>
            <a:endParaRPr lang="en-IN" sz="3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54137-0B5C-45A3-8D97-F8BDEB18C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BASICALLY WHEN WE LOOK AROUND WE FIND MATTER IS BROADLY DIVIDED INTO THREE STATES.</a:t>
            </a:r>
          </a:p>
          <a:p>
            <a:r>
              <a:rPr lang="en-US" sz="2400" b="1" i="1" dirty="0"/>
              <a:t>S</a:t>
            </a:r>
            <a:r>
              <a:rPr lang="en-IN" sz="2400" b="1" i="1" dirty="0"/>
              <a:t>OLID STATE</a:t>
            </a:r>
          </a:p>
          <a:p>
            <a:r>
              <a:rPr lang="en-US" sz="2400" b="1" i="1" dirty="0"/>
              <a:t>L</a:t>
            </a:r>
            <a:r>
              <a:rPr lang="en-IN" sz="2400" b="1" i="1" dirty="0"/>
              <a:t>IQUID STATE</a:t>
            </a:r>
          </a:p>
          <a:p>
            <a:r>
              <a:rPr lang="en-US" sz="2400" b="1" i="1" dirty="0"/>
              <a:t>G</a:t>
            </a:r>
            <a:r>
              <a:rPr lang="en-IN" sz="2400" b="1" i="1" dirty="0"/>
              <a:t>ASEOUS STATE</a:t>
            </a:r>
          </a:p>
          <a:p>
            <a:r>
              <a:rPr lang="en-US" sz="2400" b="1" dirty="0"/>
              <a:t>A</a:t>
            </a:r>
            <a:r>
              <a:rPr lang="en-IN" sz="2400" b="1" dirty="0"/>
              <a:t>PART FROM THESE THERE ARE TWO OTHER STATES WHICH WILL BE DISCUSSED. THEY ARE</a:t>
            </a:r>
          </a:p>
          <a:p>
            <a:r>
              <a:rPr lang="en-US" sz="2400" b="1" dirty="0"/>
              <a:t>P</a:t>
            </a:r>
            <a:r>
              <a:rPr lang="en-IN" sz="2400" b="1" dirty="0"/>
              <a:t>LASMA</a:t>
            </a:r>
          </a:p>
          <a:p>
            <a:r>
              <a:rPr lang="en-US" sz="2400" b="1" dirty="0"/>
              <a:t>B</a:t>
            </a:r>
            <a:r>
              <a:rPr lang="en-IN" sz="2400" b="1" dirty="0"/>
              <a:t>EC ( BOSE EINSTEIN CONDENSATE)</a:t>
            </a:r>
            <a:endParaRPr lang="en-US" sz="2400" b="1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5D30F29-A02E-46D9-B832-DB34AAC08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40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9324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76732-CF5A-4BE6-A9BF-8228BA1E2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SOLID STATE </a:t>
            </a:r>
            <a:endParaRPr lang="en-IN" sz="3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1249A-EECA-4562-9ECD-720173DC3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9129"/>
            <a:ext cx="10515600" cy="3857833"/>
          </a:xfrm>
        </p:spPr>
        <p:txBody>
          <a:bodyPr>
            <a:normAutofit/>
          </a:bodyPr>
          <a:lstStyle/>
          <a:p>
            <a:r>
              <a:rPr lang="en-US" sz="2400" b="1" dirty="0"/>
              <a:t>THE PARTICLES OF MATTER ARE VERY TIGHTLY PACKED.</a:t>
            </a:r>
          </a:p>
          <a:p>
            <a:r>
              <a:rPr lang="en-US" sz="2400" b="1" dirty="0"/>
              <a:t>THE PARTICLES OF MATTER HAVE STRONG INTERMOLECULAR FORCE OF ATTRACTION IN BETWEEN THEM.</a:t>
            </a:r>
          </a:p>
          <a:p>
            <a:r>
              <a:rPr lang="en-US" sz="2400" b="1" dirty="0"/>
              <a:t>THE SOLID HAVE DEFINITE SHAPE , SIZE AND VOLUME.</a:t>
            </a:r>
          </a:p>
          <a:p>
            <a:r>
              <a:rPr lang="en-US" sz="2400" b="1" dirty="0"/>
              <a:t>THE PARTICLES OF SOLID DO NOT SHOW THE PROPERTY OF COMPRESSIBILITY.</a:t>
            </a:r>
          </a:p>
          <a:p>
            <a:r>
              <a:rPr lang="en-US" sz="2400" b="1" dirty="0"/>
              <a:t>THE PARTICLES OF SOLID DO NOT SHOW THE PROPERTY OF FLUIDITY.</a:t>
            </a:r>
          </a:p>
          <a:p>
            <a:r>
              <a:rPr lang="en-US" sz="2400" b="1" dirty="0"/>
              <a:t>THE PARTICLES OF SOLID DO NOT SHOW THE PROPERTY OF DIFFUSION.</a:t>
            </a:r>
          </a:p>
          <a:p>
            <a:r>
              <a:rPr lang="en-US" sz="2400" b="1" dirty="0"/>
              <a:t>THE PARTICLES OF SOLID HAVE NEGLIGIBLE KINETIC ENERGY.</a:t>
            </a: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863AA18-0520-4D73-B9E8-EE2AA80BF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4" y="2650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5076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91090-71DE-439B-8D01-44273DB66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7652"/>
            <a:ext cx="10515600" cy="120594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LIQUID STATE</a:t>
            </a:r>
            <a:endParaRPr lang="en-IN" sz="3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25F35-556D-44D2-97B9-580FF2467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4903"/>
            <a:ext cx="10515600" cy="3712059"/>
          </a:xfrm>
        </p:spPr>
        <p:txBody>
          <a:bodyPr>
            <a:normAutofit lnSpcReduction="10000"/>
          </a:bodyPr>
          <a:lstStyle/>
          <a:p>
            <a:r>
              <a:rPr lang="en-US" sz="2400" b="1" dirty="0"/>
              <a:t>THE PARTICLES OF LIQUID ARE LOOSELY PACKED.</a:t>
            </a:r>
          </a:p>
          <a:p>
            <a:r>
              <a:rPr lang="en-US" sz="2400" b="1" dirty="0"/>
              <a:t>THE PARTICLES OF LIQUID HAVE LESS STRONG INTERMOLECULAR FORCE OF ATTRACTION IN BETWEEN THEM.</a:t>
            </a:r>
          </a:p>
          <a:p>
            <a:r>
              <a:rPr lang="en-US" sz="2400" b="1" dirty="0"/>
              <a:t>THE LIQUIDS HAVE DO NOT HAVE  DEFINITE SHAPE , SIZE BUT HAVE DEFINITE VOLUME.</a:t>
            </a:r>
          </a:p>
          <a:p>
            <a:r>
              <a:rPr lang="en-US" sz="2400" b="1" dirty="0"/>
              <a:t>THE PARTICLES OF LIQUIDS CAN BE COMPRESSED SLIGHTLY.</a:t>
            </a:r>
          </a:p>
          <a:p>
            <a:r>
              <a:rPr lang="en-US" sz="2400" b="1" dirty="0"/>
              <a:t>THE PARTICLES OF LIQUIDS SHOW THE PROPERTY OF FLUIDITY.</a:t>
            </a:r>
          </a:p>
          <a:p>
            <a:r>
              <a:rPr lang="en-US" sz="2400" b="1" dirty="0"/>
              <a:t>THE PARTICLES OF LIQUIDS SHOW THE PROPERTY OF DIFFUSION.</a:t>
            </a:r>
          </a:p>
          <a:p>
            <a:r>
              <a:rPr lang="en-US" sz="2400" b="1" dirty="0"/>
              <a:t>THE PARTICLES OF LIQUIDS  HAVE KINETIC ENERGY.</a:t>
            </a: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35CD40A-AEFB-4714-A1B1-C801D5F11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1736" y="11264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1368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DD90D-0E92-4651-917B-9AEB59093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3426"/>
            <a:ext cx="10515600" cy="1139686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GASEOUS STATE</a:t>
            </a:r>
            <a:endParaRPr lang="en-IN" sz="3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BD6BB-7BC4-4E26-923A-73130CEB7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2383"/>
            <a:ext cx="10515600" cy="3844580"/>
          </a:xfrm>
        </p:spPr>
        <p:txBody>
          <a:bodyPr/>
          <a:lstStyle/>
          <a:p>
            <a:r>
              <a:rPr lang="en-US" sz="2400" b="1" dirty="0"/>
              <a:t>THE PARTICLES OF GASEOUS  MATTER ARE VERY LOOSELY PACKED.</a:t>
            </a:r>
          </a:p>
          <a:p>
            <a:r>
              <a:rPr lang="en-US" sz="2400" b="1" dirty="0"/>
              <a:t>THE PARTICLES OF GASES HAVE NEGLIGIBLE INTERMOLECULAR FORCE OF ATTRACTION IN BETWEEN THEM.</a:t>
            </a:r>
          </a:p>
          <a:p>
            <a:r>
              <a:rPr lang="en-US" sz="2400" b="1" dirty="0"/>
              <a:t>THE GASES HAVE NO  DEFINITE SHAPE , SIZE AND VOLUME.</a:t>
            </a:r>
          </a:p>
          <a:p>
            <a:r>
              <a:rPr lang="en-US" sz="2400" b="1" dirty="0"/>
              <a:t>THE PARTICLES OF GASES CAN BE EASILY COMPRESSED.</a:t>
            </a:r>
          </a:p>
          <a:p>
            <a:r>
              <a:rPr lang="en-US" sz="2400" b="1" dirty="0"/>
              <a:t>THE PARTICLES OF GASES SHOW THE PROPERTY OF FLUIDITY.</a:t>
            </a:r>
          </a:p>
          <a:p>
            <a:r>
              <a:rPr lang="en-US" sz="2400" b="1" dirty="0"/>
              <a:t>THE PARTICLES OF GASES SHOW THE PROPERTY OF DIFFUSION.</a:t>
            </a:r>
          </a:p>
          <a:p>
            <a:r>
              <a:rPr lang="en-US" sz="2400" b="1" dirty="0"/>
              <a:t>THE PARTICLES OF GASES HAVE HUGE KINETIC ENERGY.</a:t>
            </a: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6EC3652-B4A4-437C-8650-E1DCF2138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162341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364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1C1D2-DCBA-4918-BA26-C9425E21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2452"/>
            <a:ext cx="10515600" cy="9144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E106F-32D1-4BE3-AE40-0D32870B2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3929"/>
            <a:ext cx="10515600" cy="3553033"/>
          </a:xfrm>
        </p:spPr>
        <p:txBody>
          <a:bodyPr/>
          <a:lstStyle/>
          <a:p>
            <a:r>
              <a:rPr lang="en-US" sz="2400" b="1" dirty="0"/>
              <a:t>WHAT DO YOU MEAN BY COMPRESSIBILITY? EXPLAIN WITH REFERENCE TO THE GASES.</a:t>
            </a:r>
          </a:p>
          <a:p>
            <a:r>
              <a:rPr lang="en-US" sz="2400" b="1" dirty="0"/>
              <a:t>DEFINE DIFFUSION.GIVE EXAMPLES</a:t>
            </a:r>
          </a:p>
          <a:p>
            <a:r>
              <a:rPr lang="en-US" sz="2400" b="1" dirty="0"/>
              <a:t>EXPLAIN WHY GASES DIFFUSES VERY FASTS AS COMPARED TO THE LIQUIDS</a:t>
            </a:r>
            <a:r>
              <a:rPr lang="en-US" dirty="0"/>
              <a:t>.</a:t>
            </a: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A8F29FF-8CFF-404C-9640-4CB8F66A7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10601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1176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C7223-C268-4719-BA59-E9AE9D462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dirty="0">
                <a:latin typeface="+mn-lt"/>
              </a:rPr>
              <a:t>THANKING YOU</a:t>
            </a:r>
            <a:endParaRPr lang="en-IN" sz="3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8BBA7-43F5-46A4-941C-4BB1A9D45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F21A12E-D145-4EE3-AD9A-CC4D6CBA3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8841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361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MATTER IN OUR SURROUNDING</vt:lpstr>
      <vt:lpstr>PowerPoint Presentation</vt:lpstr>
      <vt:lpstr>STATES OF MATTER</vt:lpstr>
      <vt:lpstr>SOLID STATE </vt:lpstr>
      <vt:lpstr>LIQUID STATE</vt:lpstr>
      <vt:lpstr>GASEOUS STATE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MATTER IN OUR SURROUNDING</dc:title>
  <dc:creator>Pradeep Pati</dc:creator>
  <cp:lastModifiedBy>Pradeep Pati</cp:lastModifiedBy>
  <cp:revision>12</cp:revision>
  <dcterms:created xsi:type="dcterms:W3CDTF">2021-02-23T11:01:36Z</dcterms:created>
  <dcterms:modified xsi:type="dcterms:W3CDTF">2022-05-20T06:38:57Z</dcterms:modified>
</cp:coreProperties>
</file>