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9" r:id="rId6"/>
    <p:sldId id="270" r:id="rId7"/>
    <p:sldId id="271" r:id="rId8"/>
    <p:sldId id="272" r:id="rId9"/>
    <p:sldId id="273" r:id="rId10"/>
    <p:sldId id="261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665F-BC59-40A4-A05A-9650B2625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2374E-C8D0-4A71-A53E-1D24B1419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AAD31-A95C-4C9D-8C6C-BF0A2B52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84878-CF2D-42F7-A11C-6C07181D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743A2-8705-4A31-8766-295AE367D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386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29930-BD4D-4A04-9D73-9EC49500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43971-D7B5-4F40-B274-B30E50A55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3AB27-7662-4D89-8DE0-84C9EB281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B5FCA-77AF-48BD-8744-039274445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92726-B988-4009-8232-FA2941828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488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7D75E7-AD8E-44D0-819A-F53D7C247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03746B-2DE6-42F6-97FE-C27CB4E78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899D3-4522-4983-B806-D608014D6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4A7C1-A5BF-4E29-ABED-00AA303F4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A80E4-5976-4A72-93E0-F5F6610B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193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3F48-E422-4836-8A1C-13DA4444F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662BC-FC3E-4656-93F2-A628404CB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B40EB-8B99-4706-9227-6A2EC8714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81738-A164-4FE4-9C5B-ACCAB1330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82E49-EA0C-44FF-B3E5-4BB7D4384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058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F340B-E048-4261-B760-C491BD1CB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83024-293B-4C8C-AB33-CF4465DE3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9AB17-6932-4916-AEEC-4E60992C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01E18-A4A6-4439-B2A7-AEB1F9728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AF8A2-9800-4C13-8373-AFF2279C1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517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CCF2E-1174-4C07-94BD-CB8AB825E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E97D6-0EE4-47AE-A66B-6DBCE5B47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0E4D0-1D9A-46CA-A7AE-1499C9736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A1DA9-CD17-4674-9F65-2E200540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2986D-24CD-4B1B-86E8-168C4E57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820DD-C9F3-401B-BEBB-3B08122A8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329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29B5F-94C1-4E96-911A-02AC2690E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7FB5E-A49B-44DA-8248-56847DAA8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170EA-D48F-40D5-A767-AB3702A4F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86FB46-AFFE-4791-8748-4E7DBF4E9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F90244-A8F4-46C7-A6EC-EBE15DADC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D4A9BD-D8C7-44D1-9D1D-E2FFDF58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F71F79-CCB3-42D5-98C5-DD9E7BD8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004471-9145-4558-B944-74FA6C98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417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D37B1-2FDD-428D-8735-05EF00E54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3E5E6-97F3-480A-9521-C93CD2B23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EB75F-E10D-42F3-8847-6A1B02E05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2F5BD-3F1E-486D-86DE-564F2401D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5297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E703F-6DEF-4CD8-A49E-1195CC21E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745746-4C8B-40CC-9C60-04EB34AD5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0F206-CE66-485D-BD22-DAA96DF6C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452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320AD-91E9-4ABF-B373-277C324C8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B588D-D204-4870-9FE6-9B81D65B9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5A75A7-7841-43A7-902A-A1348B6FB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D9CC7-94FC-47E6-AD0F-B66447A0C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EED742-8511-4F06-B9A5-598E252FC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989D3-B576-4BF1-88F5-3DACC507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167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177FA-3314-4BC4-AA7E-D3BDD04F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8C51C8-7382-4D58-A494-E8E28CB52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B6291-ABAE-42A8-9D05-263D4E3EE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951B4-651C-4467-87A5-FDB1090E2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9986B-B980-4293-8642-EEA777DC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C45B1-8DDC-45ED-97EC-636C7A83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41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FABE46-F712-4122-AA52-4B0EA4CE7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8D910-97B6-4F43-860D-0A1C2D23E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7EE3A-B120-404B-A737-CFBABA62E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4C0A9-8C97-4E55-93B5-E001FFFAAE04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BA009-9383-4E02-B252-E0A6798E5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328B8-7DD4-4867-BCE1-B51AD7419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B46AB-782A-417D-866F-07435EBD07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95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BF9D-BAC7-49FD-87CE-8F2E98096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3584"/>
            <a:ext cx="9144000" cy="12192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C5B3F-4E60-4A0D-9471-E5D05141C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1931"/>
            <a:ext cx="9144000" cy="249803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INTRODUCTION</a:t>
            </a:r>
          </a:p>
          <a:p>
            <a:endParaRPr lang="en-US" dirty="0"/>
          </a:p>
          <a:p>
            <a:pPr algn="l"/>
            <a:r>
              <a:rPr lang="en-US" sz="2500" b="1" dirty="0"/>
              <a:t>SUBJECT-CHEMISTRY</a:t>
            </a:r>
          </a:p>
          <a:p>
            <a:pPr algn="l"/>
            <a:r>
              <a:rPr lang="en-US" sz="2500" b="1" dirty="0"/>
              <a:t>CHAPTER NO-01</a:t>
            </a:r>
          </a:p>
          <a:p>
            <a:pPr algn="l"/>
            <a:r>
              <a:rPr lang="en-US" sz="2500" b="1" dirty="0"/>
              <a:t>CHAPTER NAME-MATTER IN OUR SURROUNDING</a:t>
            </a:r>
          </a:p>
          <a:p>
            <a:pPr algn="l"/>
            <a:r>
              <a:rPr lang="en-US" sz="2500" b="1" dirty="0"/>
              <a:t>PERIOD-1</a:t>
            </a:r>
          </a:p>
          <a:p>
            <a:pPr algn="l"/>
            <a:endParaRPr lang="en-US" sz="2500" b="1" dirty="0"/>
          </a:p>
          <a:p>
            <a:pPr algn="l"/>
            <a:endParaRPr lang="en-US" sz="2500" b="1" dirty="0"/>
          </a:p>
          <a:p>
            <a:pPr algn="l"/>
            <a:endParaRPr lang="en-US" sz="2500" b="1" dirty="0"/>
          </a:p>
          <a:p>
            <a:pPr algn="l"/>
            <a:endParaRPr lang="en-IN" sz="2500" b="1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9797B4CB-01F8-4041-A96E-38743459570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929809"/>
            <a:ext cx="12192000" cy="1928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3C6CE51-5284-402D-8A9E-B82DEC62A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397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491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6749-1515-46F9-9217-03152A578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1556094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E1AEC-76FE-45A2-9B2D-B164B9B4E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7999"/>
            <a:ext cx="10515600" cy="3128963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2400" b="1" dirty="0"/>
              <a:t>EXPLAIN BY AN ACTIVITY THAT PARTICLES OF MATTER HAVE SPACE BETWEEN THEM.</a:t>
            </a:r>
          </a:p>
          <a:p>
            <a:pPr marL="514350" indent="-514350">
              <a:buAutoNum type="arabicParenR"/>
            </a:pPr>
            <a:endParaRPr lang="en-US" sz="2400" b="1" dirty="0"/>
          </a:p>
          <a:p>
            <a:pPr marL="514350" indent="-514350">
              <a:buAutoNum type="arabicParenR" startAt="2"/>
            </a:pPr>
            <a:r>
              <a:rPr lang="en-IN" sz="2400" b="1" dirty="0"/>
              <a:t>MENTION THE FIVE BASIC ELEMENTS OF MATTER.</a:t>
            </a:r>
          </a:p>
          <a:p>
            <a:pPr marL="514350" indent="-514350">
              <a:buAutoNum type="arabicParenR" startAt="2"/>
            </a:pPr>
            <a:r>
              <a:rPr lang="en-IN" sz="2400" b="1" dirty="0"/>
              <a:t>WHAT DO YOU UNDERSTAND BY THE TERM MATTER.SUPPORT YOUR ANSWER WITH EXAMPLES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124EF71-1534-4D45-9D76-1A186C10B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16669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0480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3A9B-82ED-4B69-B512-FB942EDA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8"/>
            <a:ext cx="10515600" cy="3268662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/>
              <a:t>THANKING YOU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DBBA3-926D-4BD3-844F-180998FAC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60800"/>
            <a:ext cx="10515600" cy="2316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BAC9FFD-C08B-4AD4-A3F6-9067612D25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1888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6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Understand the concept of matter.</a:t>
            </a:r>
          </a:p>
          <a:p>
            <a:pPr lvl="0"/>
            <a:r>
              <a:rPr lang="en-IN" sz="2400" dirty="0"/>
              <a:t> Get aware of the characteristics of the particles of matter with activities.</a:t>
            </a:r>
          </a:p>
          <a:p>
            <a:pPr marL="0" lvl="0" indent="0">
              <a:buNone/>
            </a:pPr>
            <a:endParaRPr lang="en-US" sz="2400" dirty="0"/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28121" y="4571999"/>
            <a:ext cx="2209800" cy="19050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49B5C7C0-6169-4341-B8D0-83B2B95D6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6" y="21534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DD90-0204-4E1A-AA51-77B944D9A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1600"/>
            <a:ext cx="10515600" cy="8636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CONCEPT OF MATTER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5208B-DC77-4F16-B90A-D6E0BAB2A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2700"/>
            <a:ext cx="10515600" cy="39401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Any thing that occupies space, has mass and can be perceived by the senses is known as Matter.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 Matter is made up of five basic elements – Air, Water, Fire , Earth and Sky according to the ancient philosopher.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 Modern Scientist believes in the Physical and the chemical Nature of Matter.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Physical nature of Matter-Solid, Liquid and Gas (Appearance)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 Chemical nature of matter depends upon the composition of matter.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29C959B-993D-4C99-8360-6C5A4A13F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23881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83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210DC-5C8F-4A6C-BE8F-164A9F92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5600"/>
            <a:ext cx="10515600" cy="8890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CHARACTERISTICS OF THE PARTICLES OF MATTER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1A9C9-0852-49B9-A5D5-00B0508A2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7199"/>
            <a:ext cx="10515600" cy="3179763"/>
          </a:xfrm>
        </p:spPr>
        <p:txBody>
          <a:bodyPr/>
          <a:lstStyle/>
          <a:p>
            <a:r>
              <a:rPr lang="en-US" dirty="0"/>
              <a:t>Particles of matter have space between them</a:t>
            </a:r>
          </a:p>
          <a:p>
            <a:r>
              <a:rPr lang="en-US" dirty="0"/>
              <a:t>Particles of matter are very small in size.</a:t>
            </a:r>
          </a:p>
          <a:p>
            <a:r>
              <a:rPr lang="en-US" dirty="0"/>
              <a:t>Particles of matter are continuously moving.</a:t>
            </a:r>
          </a:p>
          <a:p>
            <a:r>
              <a:rPr lang="en-US" dirty="0"/>
              <a:t>Particles of matter attract each other.</a:t>
            </a: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C1997C-C675-4145-895B-CE17D3CBD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5" y="21534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64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79671-3297-40F2-B3F3-D3CD36C9A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CHARACTERISTICS OF THE PARTICLES OF MATTER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8FA78-7073-4E76-B349-03D61172C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Particles of matter are very small in size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36B225-CC7F-4516-8C92-DC1BD9034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097" y="2514599"/>
            <a:ext cx="7010400" cy="3294764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16CCA66B-80FC-4FAF-948B-401283A3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7288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07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8D27B-98B7-44C0-A948-704ABDF2A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9803"/>
            <a:ext cx="10515600" cy="1000885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CHARACTERISTICS OF THE PARTICLES OF MATTER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B7893-1B6D-464C-A20E-92DF9F025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Particles of matter have inter particle space between them.</a:t>
            </a:r>
            <a:endParaRPr lang="en-IN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B624AA-71F0-4572-9A60-12F63E126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26" y="2504661"/>
            <a:ext cx="6520071" cy="3021496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1ECE617-0CB0-45CA-B8CA-4BFA7DD4B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6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3AAFD-4A12-41B0-A5B7-CC5D57C77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CHARACTERISTICS OF THE PARTICLES OF MATTER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C6D15-4859-4C41-B5A6-E249F3C09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Particles of matter are in constant random motion.</a:t>
            </a:r>
            <a:endParaRPr lang="en-IN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BDCE6C-5145-4913-9AAE-0128D4D0B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341" y="2580654"/>
            <a:ext cx="3061252" cy="3596309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12029FF-8C17-4BE9-8652-1702163DC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1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002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A5EB1-485B-460C-B12B-DEB103096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CHARACTERISTICS OF THE PARTICLES OF MATTER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1700B-143D-45D6-B4FA-C73419BA8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31226" cy="4351338"/>
          </a:xfrm>
        </p:spPr>
        <p:txBody>
          <a:bodyPr/>
          <a:lstStyle/>
          <a:p>
            <a:r>
              <a:rPr lang="en-US" sz="2500" b="1" dirty="0">
                <a:solidFill>
                  <a:srgbClr val="FF0000"/>
                </a:solidFill>
              </a:rPr>
              <a:t>BROWNIAN MOTION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sz="2000" b="1" dirty="0"/>
              <a:t>The haphazard, random motion of the suspended particles on the surface of a liquid or in air is called Brownian Motion.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/>
              <a:t> This was first noticed by Mr. Robert Brown.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/>
              <a:t> It gives the evidence for the existence and movement of the particles in liquids.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/>
              <a:t> For example, movement of pollen grains in water</a:t>
            </a:r>
            <a:r>
              <a:rPr lang="en-US" b="1" dirty="0"/>
              <a:t>.</a:t>
            </a:r>
            <a:endParaRPr lang="en-IN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B6C3EC-BFF6-43E3-8701-2DD80BF1E1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139" y="2125111"/>
            <a:ext cx="4409661" cy="3407259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DF410960-6985-4448-951F-7BC9A762B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249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775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05489-6EA2-477C-9234-ACE3F9DE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CHARACTERISTICS OF THE PARTICLES OF MATTER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B2231-716B-4956-9DC9-3DF517FCA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Particles of matter attract each other.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E53D40-6DFC-445B-A3B0-F7D8F0A43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243" y="2332384"/>
            <a:ext cx="7951305" cy="351103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30CD429-019C-46D8-AE80-31E74BD1D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548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92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334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MATTER IN OUR SURROUNDING</vt:lpstr>
      <vt:lpstr>PowerPoint Presentation</vt:lpstr>
      <vt:lpstr>CONCEPT OF MATTER</vt:lpstr>
      <vt:lpstr>CHARACTERISTICS OF THE PARTICLES OF MATTER</vt:lpstr>
      <vt:lpstr>CHARACTERISTICS OF THE PARTICLES OF MATTER</vt:lpstr>
      <vt:lpstr>CHARACTERISTICS OF THE PARTICLES OF MATTER</vt:lpstr>
      <vt:lpstr>CHARACTERISTICS OF THE PARTICLES OF MATTER</vt:lpstr>
      <vt:lpstr>CHARACTERISTICS OF THE PARTICLES OF MATTER</vt:lpstr>
      <vt:lpstr>CHARACTERISTICS OF THE PARTICLES OF MATTER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 IN OUR SURROUNDING</dc:title>
  <dc:creator>Pradeep Pati</dc:creator>
  <cp:lastModifiedBy>Pradeep Pati</cp:lastModifiedBy>
  <cp:revision>15</cp:revision>
  <dcterms:created xsi:type="dcterms:W3CDTF">2021-02-23T07:35:43Z</dcterms:created>
  <dcterms:modified xsi:type="dcterms:W3CDTF">2022-05-20T06:38:10Z</dcterms:modified>
</cp:coreProperties>
</file>