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57" r:id="rId5"/>
    <p:sldId id="258" r:id="rId6"/>
    <p:sldId id="259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111FA-971F-49A4-979E-BF2E99828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C173D-0EA5-452A-9C14-BCD76491A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14B49-207F-4A21-9911-81D755B7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DC798-6283-446C-ACEF-C6F3D1F6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F8BB7-0C7C-4B0E-B9E9-2912FA89D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999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D4FEC-5225-4EAB-8D8C-9A8542D30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ADBC1E-8308-46F8-9826-FE5E796408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4DE9A-06A0-45D7-9598-8F72688D5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4A329-E910-4335-84E2-37C2E5FC7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EA779-F460-4971-9CCC-D9F6A7FD8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3349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45C80D-4224-4460-BA7B-BAE2381C1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309CA1-B746-4757-A84C-D634F73FC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A4803-A387-4ABA-8108-32D995FA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07C2-7F18-456C-87C8-F208CC409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5F682-E979-49BC-93F5-1F1424ED8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445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CA9A1-5B63-487D-B7B1-6B53EE965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B0541-9E4D-48AC-B739-277A047E1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5E0EB-808F-44E5-99E7-D7D230CA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8DD11-2A95-426C-902A-74252F454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BF53B-06E4-4781-B4D1-1A5EE2429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425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5E735-A5A1-4204-B923-9C6A4240F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06720-2A55-4441-90F1-BDBE90CD5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2359-099C-4012-8DD4-C3ACD49BE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80C1A-AF6A-4F9A-BDFF-7B5B544CF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F6652-FFE8-4EF7-A2F4-78DB1F2EE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0059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6E971-F9EC-4B48-877F-FE68BE68E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832D3-DD66-4167-AFB2-11C2005A8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171CE-576B-41E2-B508-CB043B984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956FD-043F-4BAF-8DF5-22EC6EEF0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B4510-ADBE-40FC-ABB7-3668697F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362F-3F83-47E9-A846-72492166B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556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68A8-8591-403F-9C33-4E69A5D7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33542-D5D1-4603-9741-61643989D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92AFD-B400-4242-A0B1-D4E77985B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297DFE-24BE-4E60-950D-A0F9768DF8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EFF0F5-E954-432A-9396-79815CCBC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C66A6E-FA66-4A6D-9137-658185B56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464F8F-7DA2-43AC-9546-E1B9CB4D9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481FBC-BCF2-4D09-B7EF-F5385CC65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500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591B7-4D4E-49C0-B5D2-15EA3D6C9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2C1DD1-57C3-4B28-801B-7CC674664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A6687C-3C52-4574-A8C1-DE4F81F7A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D768D8-683C-4775-9B66-DAF0FF303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753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055AC7-F2B9-4E69-BAD9-3BBFB1375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AB2B4A-3001-4AB1-B788-66A69F82D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39CD9-D847-472B-B9F3-3CE4D09A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62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17406-F8C4-4E66-B0C6-1576E9BC0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2F2F9-ECDD-489F-83E9-1906EB02A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939CE-C95B-4125-94E1-DAC48642A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046DA3-7EF3-4443-B966-B6F32F8A3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CF7FB-3D84-459B-B619-88FAC645D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6EEF1-73BE-4339-9D2F-47321E2D2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541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CC8BA-39C6-47AB-986F-B160A9668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80E5B0-1BB3-4B63-92D6-BF3DF68DD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88EA51-F274-44A8-BEE6-477B2721D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5612E-E34E-4F2C-9E4C-FBAEA0B6B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A0F7F1-F4B0-47B4-A3F0-C139F2A4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9011B-3E3A-448C-B103-0F2DFF55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326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ADC645-A331-4C42-A94B-24BA613A7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87DCC-2758-4868-9B35-67A9886AE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1D2AD-318A-4362-9B03-8106AB1EB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BB2A1-0ADD-4D93-BA21-AC529A1E37C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ADA47-44BF-4BA2-BB64-948CDEC60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2EAF0-543D-4398-845A-61845DEDA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97C15-37A1-428B-A6A3-B5D90875E3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003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7F523-9A39-4C26-AB66-449277A21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269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THE STRUCTURE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5C06C-3254-43B2-B741-B2EB5FF0F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95061"/>
            <a:ext cx="9144000" cy="4678017"/>
          </a:xfrm>
        </p:spPr>
        <p:txBody>
          <a:bodyPr/>
          <a:lstStyle/>
          <a:p>
            <a:endParaRPr lang="en-US" dirty="0"/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CHAPTER-04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CONCEPT OF ISOTOPES AND ISOBARS 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PERIOD-7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E0054C6-90B8-4D10-83B3-BEAF303A7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43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oogle Shape;54;p13">
            <a:extLst>
              <a:ext uri="{FF2B5EF4-FFF2-40B4-BE49-F238E27FC236}">
                <a16:creationId xmlns:a16="http://schemas.microsoft.com/office/drawing/2014/main" id="{E4190B67-A327-438D-8927-39CAD250C9B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522" y="5302526"/>
            <a:ext cx="1219200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435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461" y="504375"/>
            <a:ext cx="9852991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                                      </a:t>
            </a:r>
            <a:r>
              <a:rPr lang="en-US" sz="30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200" b="1" dirty="0"/>
              <a:t>STUDENTS WILL BE ABLE TO UNDERSTAND :-</a:t>
            </a:r>
          </a:p>
          <a:p>
            <a:pPr>
              <a:buNone/>
            </a:pPr>
            <a:endParaRPr lang="en-IN" sz="2200" b="1" dirty="0"/>
          </a:p>
          <a:p>
            <a:pPr>
              <a:buNone/>
            </a:pPr>
            <a:r>
              <a:rPr lang="en-IN" sz="2200" b="1" dirty="0"/>
              <a:t>THE CONCEPT OF ISOTOPES.</a:t>
            </a:r>
          </a:p>
          <a:p>
            <a:pPr>
              <a:buNone/>
            </a:pPr>
            <a:r>
              <a:rPr lang="en-IN" sz="2200" b="1" dirty="0"/>
              <a:t>FAMILARIZE THEMSELVES WITH THE ISOBARS</a:t>
            </a:r>
            <a:endParaRPr lang="en-US" sz="2200" b="1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256570" y="165306"/>
            <a:ext cx="2842665" cy="678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E81-17C2-4EDB-9A88-51C51A4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754F-F65F-4E55-87A9-B4ADCEA59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 WHY SOME ELEMENTS HAVE AVERAGE ATOMIC MASS ?</a:t>
            </a:r>
          </a:p>
          <a:p>
            <a:r>
              <a:rPr lang="en-US" sz="2400" b="1" dirty="0"/>
              <a:t> NAME THE CHEMICAL WHICH IS USED IN THE TREATMENT OF CANCER?</a:t>
            </a:r>
          </a:p>
          <a:p>
            <a:r>
              <a:rPr lang="en-US" sz="2400" b="1" dirty="0"/>
              <a:t> WHAT DO YOU MEAN BY CARBON DATING?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CE2573-6E83-4FCA-8B1E-23E550A61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7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53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BB0DB-9709-4DF8-941D-EB12598F5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ISOTOPES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9C71C-41F7-4132-9435-F581D932C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731" y="1484243"/>
            <a:ext cx="10515600" cy="5168347"/>
          </a:xfrm>
        </p:spPr>
        <p:txBody>
          <a:bodyPr>
            <a:normAutofit/>
          </a:bodyPr>
          <a:lstStyle/>
          <a:p>
            <a:r>
              <a:rPr lang="en-US" sz="2200" b="1" dirty="0"/>
              <a:t>ISOTOPES ARE THE ATOMS OF THE SAME ELEMENT HAVING SAME ATOMIC NUMBER BUT DIFFERENT MASS NUMBER.</a:t>
            </a:r>
          </a:p>
          <a:p>
            <a:r>
              <a:rPr lang="en-US" sz="2200" b="1" dirty="0"/>
              <a:t>THEY HAVE DIFFERENT PHYSICAL PROPERTY BUT SIMILAR CHEMICAL PROPERTIES.</a:t>
            </a:r>
          </a:p>
          <a:p>
            <a:r>
              <a:rPr lang="en-US" sz="2200" b="1" dirty="0"/>
              <a:t>FOR EXAMPLE , HYDROGEN HAS THREE ISOTOPES.</a:t>
            </a:r>
          </a:p>
          <a:p>
            <a:r>
              <a:rPr lang="en-US" sz="2200" b="1" dirty="0"/>
              <a:t>FOR EXAMPLE , CHLORINE HAS TWO ISOTOPES.</a:t>
            </a:r>
          </a:p>
          <a:p>
            <a:r>
              <a:rPr lang="en-US" sz="2200" b="1" dirty="0"/>
              <a:t>THE ISOTOPES THAT EMIT RADIOACTIVE RADIATIONS ARE KNOWN AS RADIOACTIVE ISOTOPES (URANIUM – 235).</a:t>
            </a:r>
            <a:endParaRPr lang="en-IN" sz="2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E3A3B8-B61A-40DE-AC05-C1822B774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087" y="4287769"/>
            <a:ext cx="4373218" cy="24642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5C3315A-9FE0-41B7-8026-B5F932572A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271" y="3867010"/>
            <a:ext cx="3985591" cy="2785580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18291081-D511-4011-A1C6-CA3A38712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371" y="569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346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EFA22-F096-433F-9608-2393608AF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APPLICATION OF ISOTOPES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8519E-D3B3-4AAF-B862-5D7E88127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/>
              <a:t>U-235 IS USED AS A NUCLEAR FUEL.</a:t>
            </a:r>
          </a:p>
          <a:p>
            <a:r>
              <a:rPr lang="en-US" sz="2200" b="1" dirty="0"/>
              <a:t>COBALT-60 (Co-60) IS USED IN THE TREATMENT OF CANCER.</a:t>
            </a:r>
          </a:p>
          <a:p>
            <a:r>
              <a:rPr lang="en-US" sz="2200" b="1" dirty="0"/>
              <a:t>IODINE -131 IS USED IN THE TREATMENT OF GOITRE.</a:t>
            </a:r>
          </a:p>
          <a:p>
            <a:r>
              <a:rPr lang="en-US" sz="2200" b="1" dirty="0"/>
              <a:t>PHOSPHOROUS – 32 IS USED IN THE TREATMENT OF BLOOD CANCER.</a:t>
            </a:r>
          </a:p>
          <a:p>
            <a:r>
              <a:rPr lang="en-US" sz="2200" b="1" dirty="0"/>
              <a:t>SODIUM-24 IS USED TO DETECT BLOOD CLOT.</a:t>
            </a:r>
          </a:p>
          <a:p>
            <a:r>
              <a:rPr lang="en-US" sz="2200" b="1" dirty="0"/>
              <a:t>ARSENIC-74 IS USED IN THE DETECTION OF TUMOURS.</a:t>
            </a:r>
          </a:p>
          <a:p>
            <a:r>
              <a:rPr lang="en-US" sz="2200" b="1" dirty="0"/>
              <a:t>CARBON -14 IS USED TO FIND THE AGE OF THE FOSSILS</a:t>
            </a:r>
            <a:endParaRPr lang="en-IN" sz="2200" b="1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5FFAD92-8011-4CF4-9E02-DF3162876B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371" y="569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890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4B5F2-1E3E-409E-8CEE-4B5130B78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823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ISOBARS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93F40-749F-49FC-9209-6A3F57D44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2383"/>
            <a:ext cx="10515600" cy="3844580"/>
          </a:xfrm>
        </p:spPr>
        <p:txBody>
          <a:bodyPr>
            <a:normAutofit/>
          </a:bodyPr>
          <a:lstStyle/>
          <a:p>
            <a:r>
              <a:rPr lang="en-US" sz="2200" b="1" dirty="0"/>
              <a:t>ISOBARS ARE THE ATOMS OF THE DIFFERENT ELEMENTS HAVING DIFFERENT ATOMIC NUMBER BUT SIMILAR MASS NUMBER.</a:t>
            </a:r>
          </a:p>
          <a:p>
            <a:r>
              <a:rPr lang="en-US" sz="2200" b="1" dirty="0"/>
              <a:t>THEY HAVE DIFFERENT PHYSICAL AS WELL AS CHEMICAL PROPERTIES.</a:t>
            </a:r>
          </a:p>
          <a:p>
            <a:r>
              <a:rPr lang="en-US" sz="2200" b="1" dirty="0"/>
              <a:t>FOR EXAMPLE , ARGON AND CALCIUM ARE ISOBARS.</a:t>
            </a:r>
          </a:p>
          <a:p>
            <a:r>
              <a:rPr lang="en-US" sz="2200" b="1" dirty="0"/>
              <a:t>BOTH ARGON AND CALCIUM HAVE SAME MASS NUMBER OF 40 BUT THEY HAVE DIFFERENT ATOMIC NUMBER.</a:t>
            </a:r>
            <a:endParaRPr lang="en-IN" sz="2200" b="1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DDAA90F-741C-4668-924E-207DBE359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371" y="569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931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466D8-868F-4E30-8B38-D93F53E1D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HOME ASSIGNMENT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61544-D2FC-4932-881F-8D12A2658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200" b="1" dirty="0"/>
              <a:t>WHAT ARE ISOTOPES? GIVE EXAMPLES.</a:t>
            </a:r>
          </a:p>
          <a:p>
            <a:r>
              <a:rPr lang="en-US" sz="2200" b="1" dirty="0"/>
              <a:t> MENTION THE USES OF THE FOLLOWING ISOTOPES:-</a:t>
            </a:r>
          </a:p>
          <a:p>
            <a:pPr marL="514350" indent="-514350">
              <a:buAutoNum type="arabicParenR"/>
            </a:pPr>
            <a:r>
              <a:rPr lang="en-US" sz="2200" b="1" dirty="0"/>
              <a:t>U-235</a:t>
            </a:r>
          </a:p>
          <a:p>
            <a:pPr marL="514350" indent="-514350">
              <a:buAutoNum type="arabicParenR"/>
            </a:pPr>
            <a:r>
              <a:rPr lang="en-US" sz="2200" b="1" dirty="0"/>
              <a:t> C-14</a:t>
            </a:r>
          </a:p>
          <a:p>
            <a:pPr marL="514350" indent="-514350">
              <a:buAutoNum type="arabicParenR"/>
            </a:pPr>
            <a:r>
              <a:rPr lang="en-US" sz="2200" b="1" dirty="0"/>
              <a:t> I-131</a:t>
            </a:r>
          </a:p>
          <a:p>
            <a:pPr marL="514350" indent="-514350">
              <a:buAutoNum type="arabicParenR"/>
            </a:pPr>
            <a:r>
              <a:rPr lang="en-US" sz="2200" b="1" dirty="0"/>
              <a:t> Co-60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b="1" dirty="0"/>
              <a:t> WHAT ARE ISOBARS ? GIVE EXAMPLE.</a:t>
            </a:r>
            <a:endParaRPr lang="en-IN" sz="2200" b="1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7F43462C-84C2-449D-BC30-F79DBD2BB70B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071038" y="230188"/>
            <a:ext cx="2842665" cy="6781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5223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E3BF5-D833-4924-8922-D3C9B6CF8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THANKING YOU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8E47B-B818-47BF-AB3D-B1A06DC51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2AD2E53-DA2B-48AD-AB5A-9E3F0765BB16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057786" y="230188"/>
            <a:ext cx="2842665" cy="6781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285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294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THE STRUCTURE OF ATOM</vt:lpstr>
      <vt:lpstr>PowerPoint Presentation</vt:lpstr>
      <vt:lpstr>WARM UP QUESTIONS</vt:lpstr>
      <vt:lpstr>ISOTOPES</vt:lpstr>
      <vt:lpstr>APPLICATION OF ISOTOPES</vt:lpstr>
      <vt:lpstr>ISOBARS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Pradeep Pati</dc:creator>
  <cp:lastModifiedBy>Pradeep Pati</cp:lastModifiedBy>
  <cp:revision>7</cp:revision>
  <dcterms:created xsi:type="dcterms:W3CDTF">2020-10-27T03:38:17Z</dcterms:created>
  <dcterms:modified xsi:type="dcterms:W3CDTF">2021-12-18T12:48:11Z</dcterms:modified>
</cp:coreProperties>
</file>