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91" r:id="rId4"/>
    <p:sldId id="257" r:id="rId5"/>
    <p:sldId id="258" r:id="rId6"/>
    <p:sldId id="287" r:id="rId7"/>
    <p:sldId id="28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82029-3F92-4F69-AB7A-98C31EE9CD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A326A6-1FEB-46BD-993D-169B3FEC61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54C094-5AC0-4075-A913-A79EF4B38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B052C-190A-4FBF-99E8-DEC4710B599A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69B450-2CC1-476C-A048-F2A9132CD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CA38D-B20A-4179-A759-21DDECF44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9379-990F-49DD-92C2-CDFCFE0502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0830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0F0A0-3A1A-4F15-867D-07F688557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B1F477-837E-46B2-9519-462AB648FA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44139E-0F7C-4B21-9D98-98F7F5F8E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B052C-190A-4FBF-99E8-DEC4710B599A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89BF76-245F-4BF4-A8A1-8B0289CAB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C14EB9-E6BD-465A-99E8-D8531CA2D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9379-990F-49DD-92C2-CDFCFE0502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3941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CE8A2-2A79-4920-8A20-FC41EFC4DD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F0F8CD-6BD1-4B0B-BF0B-9F0AAC8B81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696AD-EE00-404D-B439-B2E92A323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B052C-190A-4FBF-99E8-DEC4710B599A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8F4BE6-548E-4B65-885F-DD2EB7F70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04C6B-283E-48AF-BAF8-8D5921B04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9379-990F-49DD-92C2-CDFCFE0502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6862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443FF-ED78-48EB-B302-F97A9C61B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3E2B9F-3194-4F70-AE39-37EAC94A7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8B5B0-62D8-4E07-8E7A-5FDC76866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B052C-190A-4FBF-99E8-DEC4710B599A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2DD43F-BE0E-4B8E-AAA9-CDF5A98D4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642F4-E8FB-4F7D-B151-C1513A82C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9379-990F-49DD-92C2-CDFCFE0502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4225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120FF-3B3B-48C7-9525-9B430D8B2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E32039-2629-4030-8703-778CD27876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6B02B7-0CAA-4D99-A14A-2FAFB5D68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B052C-190A-4FBF-99E8-DEC4710B599A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F224E-5B4A-49B8-8D6B-645E07125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E9B65-9247-41E8-A445-7D7F21DB1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9379-990F-49DD-92C2-CDFCFE0502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4316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33646-CEE4-437D-A356-7D0F109AC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D3CAC-A6D3-4D24-976F-A726634A2D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FE56D3-84DF-414F-8C6F-E001BE5C31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E1242C-29FE-4D3E-94FB-E2BB2F44A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B052C-190A-4FBF-99E8-DEC4710B599A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AF78BD-9DE9-47FD-8574-4898FCCE7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D521CF-A8F8-4F4C-93C9-4F2E7A0A9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9379-990F-49DD-92C2-CDFCFE0502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2576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7B43B-F264-4065-86D6-786644707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407F33-5A7C-4924-B1EE-99A08D245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BDB7B9-E888-4F01-B968-C104212989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762B5A-4301-4C9A-A330-FD12EEEE58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4A66DB-6D4D-4E5B-A83B-0622A16C75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F55DC6-672F-493A-A778-0EA2C4DB3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B052C-190A-4FBF-99E8-DEC4710B599A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58A53E-8BB5-45D9-8DB4-C57265EDD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D1FCF6-5B6B-4D80-BAFB-64808D30C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9379-990F-49DD-92C2-CDFCFE0502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4036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98080-BBF7-4B21-8E77-4F67A6C7E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6EF4C3-8579-44B4-BEAA-75DD66B19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B052C-190A-4FBF-99E8-DEC4710B599A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F0155F-EF6C-4B35-A0E2-66604582B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58E972-F029-4652-8E9A-F033C7663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9379-990F-49DD-92C2-CDFCFE0502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1189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5A20B3-D010-4C2B-A6E1-DC1501CAD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B052C-190A-4FBF-99E8-DEC4710B599A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31A583-7B68-4047-A189-DFFBFDBB9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24FFCA-46B8-43DE-9406-7B172EB29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9379-990F-49DD-92C2-CDFCFE0502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2896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38EFD-0B0B-40D4-8A8F-EFC75398D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5B2B0-F40B-4074-99C4-3BC0F112F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F7D333-5483-43BE-A547-EE35925DF5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2B8C0D-573A-4D3B-A9E4-4553A584C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B052C-190A-4FBF-99E8-DEC4710B599A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CD653E-6EE8-4470-8F11-282C50688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858DBE-0C7C-489C-8520-C029CBC1D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9379-990F-49DD-92C2-CDFCFE0502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5108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8E417-79BD-4338-A3D8-CC101CFF3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80441C-1C1A-47B7-8910-C1B2012C87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0979DA-8FBA-4F9B-BB66-7FCAFA60B4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983AA9-1DC2-4B8D-8452-04F3F9200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B052C-190A-4FBF-99E8-DEC4710B599A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56DAA3-CC4D-4902-B5AF-FD7C41D5D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1F8480-7BAF-4FB2-BDBF-12E746A52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D9379-990F-49DD-92C2-CDFCFE0502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79681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F4723A-CCE4-4740-A75D-CE566A5FB6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446081-A218-46BF-A77C-5E0373389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448F4-2F26-433C-9C25-F77A16E389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B052C-190A-4FBF-99E8-DEC4710B599A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E9F2CA-54A3-4949-9F09-9F08157AB8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1BF70-D9E4-4408-AC03-F62C9228E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D9379-990F-49DD-92C2-CDFCFE0502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6902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91A6B-4C54-47A4-AF01-21633A78D4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9235"/>
            <a:ext cx="9144000" cy="735495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THE STRUCTURE OF ATOM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108201-5EA7-4B13-9A5D-0436E0824A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45635"/>
            <a:ext cx="9144000" cy="3843130"/>
          </a:xfrm>
        </p:spPr>
        <p:txBody>
          <a:bodyPr/>
          <a:lstStyle/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SUBJECT-CHEMISTRY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CHAPTER-04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CONCEPT OF VALENCY, ATOMIC NUMBER AND MASS NUMBER</a:t>
            </a:r>
          </a:p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PERIOD-6</a:t>
            </a:r>
            <a:endParaRPr lang="en-IN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pic>
        <p:nvPicPr>
          <p:cNvPr id="5" name="Google Shape;54;p13">
            <a:extLst>
              <a:ext uri="{FF2B5EF4-FFF2-40B4-BE49-F238E27FC236}">
                <a16:creationId xmlns:a16="http://schemas.microsoft.com/office/drawing/2014/main" id="{22318140-9030-47EB-B29A-417F6EAA9A6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2765" y="5257800"/>
            <a:ext cx="12192000" cy="16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C448E691-EBFE-4AC1-8A93-C50379B0F9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753" y="34455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3529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0417" y="438115"/>
            <a:ext cx="9852991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000" dirty="0"/>
              <a:t>                                      </a:t>
            </a:r>
            <a:r>
              <a:rPr lang="en-US" sz="3000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000" b="1" dirty="0"/>
              <a:t>STUDENTS WILL BE ABLE TO UNDERSTAND :-</a:t>
            </a:r>
          </a:p>
          <a:p>
            <a:pPr>
              <a:buNone/>
            </a:pPr>
            <a:endParaRPr lang="en-IN" sz="2000" b="1" dirty="0"/>
          </a:p>
          <a:p>
            <a:pPr>
              <a:buNone/>
            </a:pPr>
            <a:r>
              <a:rPr lang="en-IN" sz="2000" b="1" dirty="0"/>
              <a:t>THE CONCEPT OF VALENCY</a:t>
            </a:r>
          </a:p>
          <a:p>
            <a:pPr>
              <a:buNone/>
            </a:pPr>
            <a:r>
              <a:rPr lang="en-IN" sz="2000" b="1" dirty="0"/>
              <a:t>FAMILARIZE THEMSELVES WITH THE CONCEPT OF ATOMIC NUMBER AND MASS NUMBER</a:t>
            </a:r>
            <a:endParaRPr lang="en-US" sz="2000" b="1" dirty="0"/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673473" y="6029739"/>
            <a:ext cx="2842665" cy="6781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81200" y="4953000"/>
            <a:ext cx="22098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EEE81-17C2-4EDB-9A88-51C51A47D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WARM UP QUESTIONS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C754F-F65F-4E55-87A9-B4ADCEA59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 WHY ATOMS COMBINES WITH OTHER ATOMS?</a:t>
            </a:r>
          </a:p>
          <a:p>
            <a:r>
              <a:rPr lang="en-US" sz="2400" b="1" dirty="0"/>
              <a:t> WHAT DECIDES THE NUMBER OF ELECTRONS PRESENT IN AN ATOM?</a:t>
            </a:r>
            <a:endParaRPr lang="en-IN" sz="24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6CE2573-6E83-4FCA-8B1E-23E550A61D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5157" y="15902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6532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CEBCF-6247-4868-B9E4-D1702FA9C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CONCEPT OF VALENCY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6B564-135E-4428-A0CA-393B45026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b="1" dirty="0"/>
              <a:t>THE NUMBER OF ELECTRONS LOST , GAINED OR SHARED BY AN ATOM OF AN ELEMENT SO AS COMPLETE ITS OCTET(OR DUPLET FOR THE ELEMENTS HAVING ONLY K SHELL) IS CALLED AS VALENCY.</a:t>
            </a:r>
          </a:p>
          <a:p>
            <a:r>
              <a:rPr lang="en-US" sz="2200" b="1" dirty="0"/>
              <a:t>FOR ELEMENTS HAVING VALENCE ELECTRONS 1 ,2 ,3 ,VALENCY IS EQUAL TO THE NUMBER OF VALENCE ELECTRONS.</a:t>
            </a:r>
          </a:p>
          <a:p>
            <a:r>
              <a:rPr lang="en-US" sz="2200" b="1" dirty="0"/>
              <a:t>FOR ELEMENTS HAVING VALENCE ELECTRONS 4 ,5 ,6 ,VALENCY IS EQUAL TO THE NUMBER OF VALENCE ELECTRONS TO BE ADDED SO THAT VALENCE SHELL WILL HAVE 8 ELECTRONS.</a:t>
            </a:r>
          </a:p>
          <a:p>
            <a:r>
              <a:rPr lang="en-US" sz="2200" b="1" dirty="0"/>
              <a:t>IN SHORT  VALENCY = 8 – NUMBER OF VALENCE ELECTRONS.</a:t>
            </a:r>
          </a:p>
          <a:p>
            <a:r>
              <a:rPr lang="en-US" sz="2200" b="1" dirty="0"/>
              <a:t>FOR NOBLE GASES , VALENCY IS ZERO</a:t>
            </a:r>
          </a:p>
          <a:p>
            <a:endParaRPr lang="en-IN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E6A3DC40-549B-49B3-AC20-8A0A7AD926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953" y="493645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316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A67FA-5D2E-431F-B762-E85CAE82C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ATOMIC NUMBER AND MASS NUMBER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C5AE2-3E61-405B-91F1-DBF1D1CC56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7252"/>
            <a:ext cx="10515600" cy="5194852"/>
          </a:xfrm>
        </p:spPr>
        <p:txBody>
          <a:bodyPr>
            <a:normAutofit/>
          </a:bodyPr>
          <a:lstStyle/>
          <a:p>
            <a:r>
              <a:rPr lang="en-US" sz="2200" b="1" dirty="0"/>
              <a:t>ATOMIC NUMBER IS THE NUMBER OF PROTONS PRESENT IN THE NUCLEUS OF THE ATOM OF AN ELEMENT (Z).</a:t>
            </a:r>
          </a:p>
          <a:p>
            <a:r>
              <a:rPr lang="en-US" sz="2200" b="1" dirty="0"/>
              <a:t>MASS NUMBER IS THE SUM OF PROTONS AND NEUTRONS PRESENT IN THE ATOM OF THE ELEMENT (A).</a:t>
            </a:r>
          </a:p>
          <a:p>
            <a:r>
              <a:rPr lang="en-US" sz="2200" b="1" dirty="0"/>
              <a:t>THE RELATIONSHIP BETWEEN ATOMIC NUMBER AND MASS NUMBER IS GIVEN BY-</a:t>
            </a:r>
          </a:p>
          <a:p>
            <a:r>
              <a:rPr lang="en-US" sz="2200" b="1" dirty="0"/>
              <a:t>MASS NUMBER =ATOMIC NUMBER + NUMBER OF NEUTRONS</a:t>
            </a:r>
          </a:p>
          <a:p>
            <a:r>
              <a:rPr lang="en-US" sz="2200" b="1" dirty="0"/>
              <a:t>A = Z + n  WHERE n = NUMBER OF NEUTRON.</a:t>
            </a:r>
          </a:p>
          <a:p>
            <a:r>
              <a:rPr lang="en-US" sz="2200" b="1" dirty="0"/>
              <a:t>TE REPRESENTATION OF AN ELEMENT WITH ATOMIC NUMBER AND MASS NUMBER IS GIVEN AS FOLLOWS--</a:t>
            </a:r>
            <a:endParaRPr lang="en-IN" sz="2200" b="1" dirty="0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51B2D5EE-860A-4135-9FAB-38FFE52EDF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953" y="493645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7753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61784-7605-4485-8F81-EBF374799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</a:rPr>
              <a:t>HOME ASSIGNMENT</a:t>
            </a:r>
            <a:endParaRPr lang="en-IN" sz="3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EF20-6B99-47BD-A2C0-97C90E7E5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/>
              <a:t> </a:t>
            </a:r>
            <a:r>
              <a:rPr lang="en-US" sz="2200" b="1" dirty="0"/>
              <a:t>MENTION THE RELATION BETWEEN ATOMIC NUMBER, MASS NUMBER AND NUMBER OF NEUTRONS. </a:t>
            </a:r>
          </a:p>
          <a:p>
            <a:r>
              <a:rPr lang="en-US" sz="2200" b="1" dirty="0"/>
              <a:t>  CALCULATE THE NUMBER OF ELECTRONS, PROTONS, ATOMIC NUMBER, MASS NUMBER AND NUMBER OF PROTONS IN THE FOLLOWING :-</a:t>
            </a:r>
          </a:p>
          <a:p>
            <a:pPr marL="514350" indent="-514350">
              <a:buAutoNum type="arabicParenR"/>
            </a:pPr>
            <a:r>
              <a:rPr lang="en-US" sz="2200" b="1" dirty="0"/>
              <a:t>Mg2+</a:t>
            </a:r>
          </a:p>
          <a:p>
            <a:pPr marL="514350" indent="-514350">
              <a:buAutoNum type="arabicParenR"/>
            </a:pPr>
            <a:r>
              <a:rPr lang="en-US" sz="2200" b="1" dirty="0"/>
              <a:t> Na+</a:t>
            </a:r>
          </a:p>
          <a:p>
            <a:pPr marL="514350" indent="-514350">
              <a:buAutoNum type="arabicParenR"/>
            </a:pPr>
            <a:r>
              <a:rPr lang="en-US" sz="2200" b="1" dirty="0"/>
              <a:t> Cl-</a:t>
            </a:r>
            <a:endParaRPr lang="en-IN" sz="2200" b="1" dirty="0"/>
          </a:p>
        </p:txBody>
      </p:sp>
    </p:spTree>
    <p:extLst>
      <p:ext uri="{BB962C8B-B14F-4D97-AF65-F5344CB8AC3E}">
        <p14:creationId xmlns:p14="http://schemas.microsoft.com/office/powerpoint/2010/main" val="4233894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0E4FC-7307-40B5-B103-EDBB6CD2D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/>
              <a:t>THANKING YOU</a:t>
            </a:r>
            <a:endParaRPr lang="en-IN" sz="3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305DE-980F-4809-9316-17244D2EE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</p:spTree>
    <p:extLst>
      <p:ext uri="{BB962C8B-B14F-4D97-AF65-F5344CB8AC3E}">
        <p14:creationId xmlns:p14="http://schemas.microsoft.com/office/powerpoint/2010/main" val="540837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317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THE STRUCTURE OF ATOM</vt:lpstr>
      <vt:lpstr>PowerPoint Presentation</vt:lpstr>
      <vt:lpstr>WARM UP QUESTIONS</vt:lpstr>
      <vt:lpstr>CONCEPT OF VALENCY</vt:lpstr>
      <vt:lpstr>ATOMIC NUMBER AND MASS NUMBER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CHEMISTRY</dc:title>
  <dc:creator>Pradeep Pati</dc:creator>
  <cp:lastModifiedBy>Pradeep Pati</cp:lastModifiedBy>
  <cp:revision>8</cp:revision>
  <dcterms:created xsi:type="dcterms:W3CDTF">2020-10-27T03:04:59Z</dcterms:created>
  <dcterms:modified xsi:type="dcterms:W3CDTF">2021-12-18T12:45:18Z</dcterms:modified>
</cp:coreProperties>
</file>