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91" r:id="rId4"/>
    <p:sldId id="257" r:id="rId5"/>
    <p:sldId id="258" r:id="rId6"/>
    <p:sldId id="260" r:id="rId7"/>
    <p:sldId id="288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CE90F-79CC-41A4-B879-C50CB56110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22A435-4814-41E3-AABD-1102AE1A75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FD83D-41BE-43FE-8CEC-F1CAA80FE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03344-CDC7-420F-9FE0-FAA167EF5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6F1BA-716D-4254-B1C6-276F5A5D4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490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FBA26-8C16-4A0B-93A1-E8CAA091D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99E80B-248A-4893-A7CE-093CFD62EA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D30C4-C5F3-4D25-B0F9-2A8FADC8B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605E6-2467-44AB-B1D9-AE6272D79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44B05-E2F5-4559-985A-872C0B3FF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083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D252B3-734F-4BDB-96A3-EDD2A31A3C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D5FE27-3187-446E-9622-9D9F01301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E24CD-5809-48E0-AA3A-56003EFA1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BF899-FB53-47CE-A298-C0E8B4EEE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41523-FEC4-4015-9929-C192C662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31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066F-D2B0-42D1-AD14-D2A1659EA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71111-6A39-40C0-B62D-F66550259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E8E83-2629-48DF-8D60-77DB95789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87479-C716-47D6-B382-8B5F2A664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03174-5A00-4E2E-BD92-1A078B2CA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13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D3924-0F2F-49A5-86EB-C0253D4A0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7AD22-D486-4B1A-98CC-8D7599544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55CDD-C30F-4A8D-B483-779049016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925B5-4559-42B9-AC6D-3575F580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7BD1B-724C-4DB7-BBBF-C70314AD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76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6CE32-2D65-4F15-AE8E-8C1AE9C64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612B-2B49-44A6-90ED-897A0BDDF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C5CEFD-C7E2-4D93-9CC8-3855486B7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50D866-5A54-4CCC-AEE4-6B112F89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6EF26-6ABF-412C-BDDB-416684786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84285-5BA8-4E89-844F-5FFA2C873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00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73D30-1578-4CEC-9BF9-90B1EA6FB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FC28B-B636-470D-B9D0-A85A8A271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A2731E-4234-4402-840A-A709C27030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399B2-3726-49DE-90B7-5F456FD745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BE41CA-331D-4635-A6E2-22FA7557B2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265BF2-81E1-4750-924A-70286E91C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BC6DB-588B-4A15-BCB2-DADA76EC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BA4D90-C2C0-476F-837C-290360117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27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B63C0-59CE-4574-8C1F-F69AE49C8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7439E6-4B86-4081-B0CC-9B7F09D57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E66418-14C6-43EC-8FBB-77934A588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A4514-4833-45D5-8358-9744EDA9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353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E463D0-7BA4-4567-945A-70531772E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8ED5D1-B261-4F00-ADA3-DFD55A364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3ABE18-EBB1-4D43-9187-0A2C69341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7892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2EC71-746D-454F-913B-4C7F7A3D4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41D9B-1D20-4A09-9C02-BFC8C53B0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0455D-7FAF-494D-9931-AF2B0229B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53D37B-B1DE-478C-8BEA-AC528E8BF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D3D5B-2C91-4A7D-8D46-64118486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C3DAF-27C5-4777-9BA7-F84BA7271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117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96AFA-08CF-4216-B0F3-BBA98B573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5E8D9C-C70E-498D-AD36-4E627D135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A8A3BF-AF23-413B-BEE8-C0C503998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36EAC-49E3-4D40-8D33-E1D7F93EE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3F541-A1FC-4839-AAE6-AD0DD3434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422796-EEE3-4FE8-8B66-691F46BCF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4492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24E799-6E41-4ADE-AB62-9A6424A51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7FB01D-D973-453C-9677-3B078D2F7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EAED0-08F3-4985-B127-26EDBD582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55FA3-DDD2-47B4-8BB2-EA0553C7311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F8870-9BD2-4F04-BF98-29AA7BE0C1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6D5A1-B257-4561-8ADF-4CA1714C5F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6B1B7-266A-463D-A9E2-82AD3A96F3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8400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uXUqWlcZrs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B9D6D-C57B-45E2-8FFD-D767FFE05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02365"/>
            <a:ext cx="9144000" cy="95415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THE STRUCTURE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9FECCC-ECAC-49D8-9181-9ABA909B1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9948"/>
            <a:ext cx="9144000" cy="2398643"/>
          </a:xfrm>
        </p:spPr>
        <p:txBody>
          <a:bodyPr/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CHAPTER-03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BOHR’S ATOMIC MODEL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PERIOD-5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Google Shape;54;p13">
            <a:extLst>
              <a:ext uri="{FF2B5EF4-FFF2-40B4-BE49-F238E27FC236}">
                <a16:creationId xmlns:a16="http://schemas.microsoft.com/office/drawing/2014/main" id="{A5A397B8-4DCB-4DD6-8FF7-2CC44D9C42C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257800"/>
            <a:ext cx="121920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F39162C9-81F5-430E-9118-8B56F6DD4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279953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49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461" y="504375"/>
            <a:ext cx="9852991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/>
              <a:t>                                      </a:t>
            </a:r>
            <a:r>
              <a:rPr lang="en-US" sz="30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 UNDERSTAND :-</a:t>
            </a:r>
          </a:p>
          <a:p>
            <a:pPr>
              <a:buNone/>
            </a:pPr>
            <a:endParaRPr lang="en-IN" sz="2400" b="1" dirty="0"/>
          </a:p>
          <a:p>
            <a:pPr>
              <a:buNone/>
            </a:pPr>
            <a:r>
              <a:rPr lang="en-IN" sz="2400" b="1" dirty="0"/>
              <a:t>THE POSTULATES OF THE BOHR’S ATOMIC MODEL</a:t>
            </a:r>
            <a:endParaRPr lang="en-US" sz="2400" b="1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097542" y="269393"/>
            <a:ext cx="2842665" cy="678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4953000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EE81-17C2-4EDB-9A88-51C51A47D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C754F-F65F-4E55-87A9-B4ADCEA59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 WHO CLARIFIED THE DRAWBACKS OF RUTHERFORD’ S ATOMIC MODEL?</a:t>
            </a:r>
          </a:p>
          <a:p>
            <a:r>
              <a:rPr lang="en-US" sz="2400" b="1" dirty="0"/>
              <a:t>WHAT DO YOU MEAN BY ORBITS?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6CE2573-6E83-4FCA-8B1E-23E550A61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157" y="15902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53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D5E50-EB0D-4880-B1E1-819A0705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POSTULATES OF BOHR’S MODEL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2C0E1-4D3E-4CFA-9B4E-7C44BD685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08895"/>
          </a:xfrm>
        </p:spPr>
        <p:txBody>
          <a:bodyPr>
            <a:noAutofit/>
          </a:bodyPr>
          <a:lstStyle/>
          <a:p>
            <a:r>
              <a:rPr lang="en-US" sz="2200" b="1" dirty="0"/>
              <a:t>AN ATOM CONSISTS OF A SMALL HEAVY POSITIVELY CHARGED NUCLEUS IN THE CENTRE AND ELECTRONS REVOLVE AROUND IT IN A CIRCULAR ORBITS.</a:t>
            </a:r>
          </a:p>
          <a:p>
            <a:r>
              <a:rPr lang="en-US" sz="2200" b="1" dirty="0"/>
              <a:t>THESE DISCRETE OTBITS ARE KNOWN AS ENERGY LEVELS OR SHELLS.</a:t>
            </a:r>
          </a:p>
          <a:p>
            <a:r>
              <a:rPr lang="en-US" sz="2200" b="1" dirty="0"/>
              <a:t>THESE SHELLS ARE NUMBERED 1 , 2 ,3 ,4 ETC OR ARE REPRESENTED BY THE LETTERS K , L , M , N ETC.</a:t>
            </a:r>
          </a:p>
          <a:p>
            <a:r>
              <a:rPr lang="en-US" sz="2200" b="1" dirty="0"/>
              <a:t>EACH SHELL HAS A FIXED AMOUNT OF ENERGY.</a:t>
            </a:r>
          </a:p>
          <a:p>
            <a:r>
              <a:rPr lang="en-US" sz="2200" b="1" dirty="0"/>
              <a:t>THE ENERGY OF THSE SHELLS INCREASES AS WE MOVE OUTWARDS FROM THE NUCLEUS.  E1&lt;E2&lt;E3&lt;E4  ETC.</a:t>
            </a:r>
          </a:p>
          <a:p>
            <a:r>
              <a:rPr lang="en-US" sz="2200" b="1" dirty="0"/>
              <a:t>SO LONG AS THE ELECTRONS REVOLVE AROUND THE ORBITS ,THEY NEITHER LOSE OR GAIN ENERGY.</a:t>
            </a:r>
          </a:p>
          <a:p>
            <a:r>
              <a:rPr lang="en-US" sz="2200" b="1" dirty="0"/>
              <a:t>ELECTRON JUMP FROM INNER SHELL TO OUTER SHELL BY ABSORBING ENERGY AND VICE VERSA.</a:t>
            </a:r>
            <a:endParaRPr lang="en-IN" sz="2200" b="1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2577AEEB-4333-471C-ACFF-FB2835BA0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953" y="49364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7448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6C609-E2B9-4135-98CD-525E3D4E8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DIAGRAM SHOWING BOHR’S MODEL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EE0B149-4E7D-4903-B7C4-81BF3D3877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705" y="2101505"/>
            <a:ext cx="6917634" cy="4537834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2CE83E66-C47D-4BEF-BBAF-0E596E67D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953" y="49364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673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124FD-6260-4FA4-9406-C3660D3E9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HOME ASSIGNMENT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B258D-293B-4D76-A40A-38DBB0A3F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2200" b="1" dirty="0"/>
              <a:t>WHAT ARE THE POSTULATES OF BOHR’S ATOMIC MODEL.</a:t>
            </a:r>
          </a:p>
          <a:p>
            <a:r>
              <a:rPr lang="en-US" sz="2200" b="1" dirty="0"/>
              <a:t> HOW ARE ELECTRONS ARRANGED IN A SHELL.</a:t>
            </a:r>
          </a:p>
          <a:p>
            <a:r>
              <a:rPr lang="en-US" sz="2200" b="1" dirty="0"/>
              <a:t> WHAT IS THE NUMBER OF ELECTRONS PRESENT IN THE 4</a:t>
            </a:r>
            <a:r>
              <a:rPr lang="en-US" sz="2200" b="1" baseline="30000" dirty="0"/>
              <a:t>TH</a:t>
            </a:r>
            <a:r>
              <a:rPr lang="en-US" sz="2200" b="1" dirty="0"/>
              <a:t> SHELL OF AN ATOM.</a:t>
            </a:r>
            <a:endParaRPr lang="en-IN" sz="2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DB6CEB5-0A67-4D0D-9A53-286B3453D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4900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8975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8E4E8-70A6-4857-9140-AF23AF0FF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WATCH A VIDEO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80F76-90E2-47A4-A6B3-6B0611CB9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200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https://youtu.be/uXUqWlcZrss</a:t>
            </a:r>
            <a:endParaRPr lang="en-IN" sz="2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BB11F34-3AC2-44B3-AA61-5E5A3E7AA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457" y="562554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054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E0808-7F42-4419-A0D3-D311F1394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2452"/>
            <a:ext cx="10515600" cy="45823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DE0A3-A8A1-44AD-B163-14E38B633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4417"/>
            <a:ext cx="10515600" cy="3632546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IN" sz="3000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6DCFC11-97FB-4C37-8335-E2F94A777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6" y="15623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052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238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THE STRUCTURE OF ATOM</vt:lpstr>
      <vt:lpstr>PowerPoint Presentation</vt:lpstr>
      <vt:lpstr>WARM UP QUESTIONS</vt:lpstr>
      <vt:lpstr>POSTULATES OF BOHR’S MODEL OF ATOM</vt:lpstr>
      <vt:lpstr>DIAGRAM SHOWING BOHR’S MODEL OF ATOM</vt:lpstr>
      <vt:lpstr>HOME ASSIGNMENT</vt:lpstr>
      <vt:lpstr>WATCH A VIDEO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</dc:title>
  <dc:creator>Pradeep Pati</dc:creator>
  <cp:lastModifiedBy>Pradeep Pati</cp:lastModifiedBy>
  <cp:revision>7</cp:revision>
  <dcterms:created xsi:type="dcterms:W3CDTF">2020-10-26T15:24:45Z</dcterms:created>
  <dcterms:modified xsi:type="dcterms:W3CDTF">2021-12-18T12:42:44Z</dcterms:modified>
</cp:coreProperties>
</file>