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1" r:id="rId4"/>
    <p:sldId id="257" r:id="rId5"/>
    <p:sldId id="258" r:id="rId6"/>
    <p:sldId id="260" r:id="rId7"/>
    <p:sldId id="261" r:id="rId8"/>
    <p:sldId id="28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2820A-C6EC-4ABD-98B0-04E575436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93B04F-CD0D-4437-8845-8C555C262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34155-4F62-4801-83CC-0E44A38FD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6E929-0082-42A5-A32E-813F5865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6C41E-329A-4066-8FB4-1F470F4EC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724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6C7CB-08E9-4767-9E9D-4F8DD8DE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397912-359E-4A3C-9FC8-6F30D73FA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C0775-05C7-4C15-B19C-664971D61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03F1F-9290-444D-AB7A-F339EF7BA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37605-67B8-4079-BBD7-1F81A6C7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669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4889AE-9728-4F5E-A725-934FD017D1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1C91FA-9287-4381-87FD-535DDA4D29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052B9-1C8C-49B2-8935-48D5B35BB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70A52-A18C-42A6-ABC3-8E6075467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71BA2-8905-4933-A75D-C851B234B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350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C94F8-A8E9-4113-82DD-832529804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BA3F2-EE9E-4509-A4D6-E89D9C7EA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9A944-3DA2-4A61-BFCB-C99508958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F5D97-F1B4-4AF5-883A-FAE94E48E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C8BDC-E984-4315-A40E-0703C1A62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569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E86DD-4D81-44F8-BBCA-18C984289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93CFB1-C5F3-4EDB-9E80-88A7843BB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65841-F003-4F25-8917-F205CD44E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88184-464D-4D92-8ECC-490762252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FAEB1-A99A-4DBA-81C3-BFB7854C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576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83D6F-3F66-481E-A18F-8C5436807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F9468-1CE2-4BD9-BD93-7C031B6B7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EF75-0FA6-412C-9CCB-16C59D510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4F013-684C-4882-AC7B-9D2E66A9E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0A0E1-D73F-4774-8738-1B1A80F88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E7839-0869-4A62-9D65-091FC776D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640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5524F-E67E-4E9B-BC52-5CD3D62A1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AA641-E96D-47C4-819F-8E079E44C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EF218-F5D0-42B9-8800-BAD3AECC4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1BED44-513E-45A4-A7AB-73DB7D5692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7D5F9A-42DF-47A3-B584-0F63256AE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9DE271-DB65-4198-8DB2-5A5137319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56292B-7D08-432B-84FC-AE416B628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25851F-6F52-43FC-AC0A-B98BE5F73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400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3DA3B-9B91-4ACE-ABD3-D6DEE5523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E163EF-35DD-465F-B90E-BE950F262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01AFA-EE77-4303-90C6-95094C079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B893FD-9B4F-4AF3-8574-FA01645EA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9953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C142EC-98B7-4038-A5EA-D61468BB4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B46580-873E-4A7A-A043-004D76A3A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19057-FC49-4569-BB82-8580BE1F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081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FD262-784B-4B1C-8B1C-6343D438D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B92B4-1D99-4048-AB7B-9756B7FAE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1244C-94B4-4B5C-BDF6-038A1EBBAB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9AF0C7-64C9-49E8-853F-B8D6C1D75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F1F6B-CEE9-40AC-B242-5ACF1137F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161C1-3E36-43B6-BBD7-F3C870AD7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258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080B2-876D-426C-9E45-E8AD5F778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E579DD-1F90-4723-BD22-3FEA6C3916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447A1-3ED1-4854-B4AA-912E6C61C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7174E-1F8E-4675-BA85-35E76CE9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CFABE-F0B3-42F6-83C7-CB3C0EB9E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02C21-D2E0-4C83-96A5-2E8A9699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9260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8BE91C-E269-4082-B78F-C7EBD9CA9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B6A5AF-944A-400E-BA67-445F557A2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9FB62-93FA-450B-AD62-598AA06B26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928E-4138-437D-9922-5668A51A9190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794BE-C622-4E94-8359-DC1C598D62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108F9-599A-418E-B5A4-594E80217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81934-D40D-4770-8132-3A6B8BFF02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204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kHaR2rsFNh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0557C-4F0D-48E8-8CAF-229D1E538C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5374"/>
            <a:ext cx="9144000" cy="874643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THE STRUCTURE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27247-DC86-4ADC-B8DD-8382B2E97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02297"/>
            <a:ext cx="9144000" cy="312088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CHAPTER-03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RUTHERFORD’S ATOMIC MODEL , DRAWBACKS OF THE RUTHERFORD’S ATOMIC MODEL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PERIOD-4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Google Shape;54;p13">
            <a:extLst>
              <a:ext uri="{FF2B5EF4-FFF2-40B4-BE49-F238E27FC236}">
                <a16:creationId xmlns:a16="http://schemas.microsoft.com/office/drawing/2014/main" id="{822DA4CC-4EA9-441A-913F-B08D43082D1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2522" y="5302526"/>
            <a:ext cx="121920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DDAF3391-6598-44AF-BEA2-CA9378F83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25841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07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461" y="504375"/>
            <a:ext cx="9852991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/>
              <a:t>                                      </a:t>
            </a:r>
            <a:r>
              <a:rPr lang="en-US" sz="30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000" b="1" dirty="0"/>
              <a:t>STUDENTS WILL BE ABLE TO UNDERSTAND :-</a:t>
            </a:r>
          </a:p>
          <a:p>
            <a:pPr>
              <a:buNone/>
            </a:pPr>
            <a:endParaRPr lang="en-IN" sz="2000" b="1" dirty="0"/>
          </a:p>
          <a:p>
            <a:pPr>
              <a:buNone/>
            </a:pPr>
            <a:r>
              <a:rPr lang="en-IN" sz="2000" b="1" dirty="0"/>
              <a:t>THE EXPERIMENT OF THE SCATTERING OF ALPHA PARTICLES THROUGH A GOLD FOIL.</a:t>
            </a:r>
          </a:p>
          <a:p>
            <a:pPr>
              <a:buNone/>
            </a:pPr>
            <a:r>
              <a:rPr lang="en-IN" sz="2000" b="1" dirty="0"/>
              <a:t>FAMILARIZE THEMSELVES WITH THE DRAWBACKS OF RUTHERFORD’S ATOMIC MODEL.</a:t>
            </a:r>
            <a:endParaRPr lang="en-US" sz="2000" b="1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203561" y="165306"/>
            <a:ext cx="2842665" cy="678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EE81-17C2-4EDB-9A88-51C51A47D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C754F-F65F-4E55-87A9-B4ADCEA59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 WHAT WAS THE SECOND ATOMIC MODEL?</a:t>
            </a:r>
          </a:p>
          <a:p>
            <a:r>
              <a:rPr lang="en-US" sz="2400" b="1" dirty="0"/>
              <a:t> WHO PROPOSED THE SECOND ATOMIC MODEL?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6CE2573-6E83-4FCA-8B1E-23E550A61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157" y="1590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53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601AB-5CCF-47D2-9486-9A78BA020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8301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RUTHERFORD’S MODEL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71C93-C21E-4B9C-8DF8-A94287356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974"/>
            <a:ext cx="10515600" cy="3644349"/>
          </a:xfrm>
        </p:spPr>
        <p:txBody>
          <a:bodyPr>
            <a:normAutofit lnSpcReduction="10000"/>
          </a:bodyPr>
          <a:lstStyle/>
          <a:p>
            <a:r>
              <a:rPr lang="en-US" sz="2200" b="1" dirty="0"/>
              <a:t>AN ATOM CONSISTS OF TWO PARTS (a) NUCLEUS   (b) EXTRANUCLEAR PART.</a:t>
            </a:r>
          </a:p>
          <a:p>
            <a:r>
              <a:rPr lang="en-US" sz="2200" b="1" dirty="0"/>
              <a:t>MOST OF THE SPACE IN AN ATOM IS EMPTY.</a:t>
            </a:r>
          </a:p>
          <a:p>
            <a:r>
              <a:rPr lang="en-US" sz="2200" b="1" dirty="0"/>
              <a:t>THE ENTIRE MASS OF AN ATOM IS CONCENTRATED IN THE NUCLEUS.</a:t>
            </a:r>
          </a:p>
          <a:p>
            <a:r>
              <a:rPr lang="en-US" sz="2200" b="1" dirty="0"/>
              <a:t>THE NUCLEUS IS VERY HEAVY.</a:t>
            </a:r>
          </a:p>
          <a:p>
            <a:r>
              <a:rPr lang="en-US" sz="2200" b="1" dirty="0"/>
              <a:t>THE NUCLEUS IS NOT ONLY HEAVY BUT ALSO POSITIVE IN NATURE AS IT CONTAINS POSITIVELY CHARGED PARTICLE PROTONS.</a:t>
            </a:r>
          </a:p>
          <a:p>
            <a:r>
              <a:rPr lang="en-US" sz="2200" b="1" dirty="0"/>
              <a:t>THE ELECTRONS REVOLVE AROUND THE NUCLEUS IN AN CIRCULAR ORBITS DUE TO CENTRIFUGAL FORCE.</a:t>
            </a:r>
          </a:p>
          <a:p>
            <a:r>
              <a:rPr lang="en-US" sz="2200" b="1" dirty="0"/>
              <a:t>THIS MODEL IS ALSO KNOWN AS RUTHERFORD’S PLANETORY MODEL AND THE ELECTRONS AS PLANETORY ELECTRONS</a:t>
            </a:r>
            <a:endParaRPr lang="en-IN" sz="2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C2691B-9D7E-4445-8F44-FE40916AFC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278" y="4688094"/>
            <a:ext cx="5584135" cy="2059060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4A00269D-CD3F-432B-A2A5-B0B741AAE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0371" y="5698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837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32D79-A299-42F7-B77F-7473A5F33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55222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DRAWBACKS OF RUTHERFORD’S MODEL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41C2F-BBB1-47DB-88B4-5F6E13786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609" y="1930401"/>
            <a:ext cx="11148390" cy="4762500"/>
          </a:xfrm>
        </p:spPr>
        <p:txBody>
          <a:bodyPr>
            <a:normAutofit/>
          </a:bodyPr>
          <a:lstStyle/>
          <a:p>
            <a:r>
              <a:rPr lang="en-US" sz="2200" b="1" dirty="0"/>
              <a:t>RUTHERFORD COULD NOT EXPLAIN THE STABILITY OF AN ATOM.</a:t>
            </a:r>
          </a:p>
          <a:p>
            <a:r>
              <a:rPr lang="en-US" sz="2200" b="1" dirty="0"/>
              <a:t>A CHARGED PARTICLE WHEN REVOLVE AROUND ANOTHER CENTRAL FORCE LIKE NUCLEUS,IT LOSES ENERGY CONTINOUSLY IN THE FORM OF RADIATIONS.</a:t>
            </a:r>
          </a:p>
          <a:p>
            <a:r>
              <a:rPr lang="en-US" sz="2200" b="1" dirty="0"/>
              <a:t>HENCE THE ELECTRONS TAKE A SPIRAL PATH AND FINALLY FALLS INTO THE NUCLEUS.HENCE AN ATOM COLLAPSE.BUT AN ATOM IS QUITE STABLE</a:t>
            </a:r>
            <a:endParaRPr lang="en-IN" sz="2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67FE2D-47D9-42D5-9432-60AE27672C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300" y="4152900"/>
            <a:ext cx="5219699" cy="2339974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22C1DF50-4AAC-4004-858D-FF9A47C5A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9104" y="26476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575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3F43-BA6F-4792-BBEA-E2CE94B9B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HOME ASSIGNMET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E5F8C-644F-47F2-B585-66C57F9C7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2200" b="1" dirty="0"/>
              <a:t>EXPLAIN RUTHERFORD’S ALPHA PARTICLES SCATTERING EXPERIMENT.</a:t>
            </a:r>
          </a:p>
          <a:p>
            <a:r>
              <a:rPr lang="en-IN" sz="2200" b="1" dirty="0"/>
              <a:t> WHAT ARE THE LIMITATIONS OF RUTHERFORD’S ATOMIC MODEL.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FFBC705-3987-4014-8B0F-9053087154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953" y="49364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364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96474-D081-4A93-A2D7-D854EA82A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dirty="0">
                <a:latin typeface="+mn-lt"/>
              </a:rPr>
              <a:t>THANKING YOU</a:t>
            </a:r>
            <a:endParaRPr lang="en-IN" sz="3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2DD87-0E03-4CB0-BD8F-1EA26C177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3C4347A-6358-4D6B-8937-130C7C4F2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711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153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B77C2-E38C-4E89-A5E9-B4A2C467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WATCH A VIDEO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6FA95-69B4-48B4-B8AF-C64BF1349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200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https://youtu.be/kHaR2rsFNhg</a:t>
            </a:r>
            <a:endParaRPr lang="en-IN" sz="2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B81DB2F-D0DC-41E5-B5F3-472E4D52EF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7862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070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264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STRUCTURE OF ATOM</vt:lpstr>
      <vt:lpstr>PowerPoint Presentation</vt:lpstr>
      <vt:lpstr>WARM UP QUESTIONS</vt:lpstr>
      <vt:lpstr>RUTHERFORD’S MODEL OF ATOM</vt:lpstr>
      <vt:lpstr>DRAWBACKS OF RUTHERFORD’S MODEL OF ATOM</vt:lpstr>
      <vt:lpstr>HOME ASSIGNMET</vt:lpstr>
      <vt:lpstr>THANKING YOU</vt:lpstr>
      <vt:lpstr>WATCH A 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</dc:title>
  <dc:creator>Pradeep Pati</dc:creator>
  <cp:lastModifiedBy>Pradeep Pati</cp:lastModifiedBy>
  <cp:revision>9</cp:revision>
  <dcterms:created xsi:type="dcterms:W3CDTF">2020-10-26T14:52:49Z</dcterms:created>
  <dcterms:modified xsi:type="dcterms:W3CDTF">2021-12-18T12:39:11Z</dcterms:modified>
</cp:coreProperties>
</file>