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91" r:id="rId4"/>
    <p:sldId id="257" r:id="rId5"/>
    <p:sldId id="258" r:id="rId6"/>
    <p:sldId id="287" r:id="rId7"/>
    <p:sldId id="290" r:id="rId8"/>
    <p:sldId id="28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CF1A0-B1C0-42BE-8629-F288FC3E4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D53AA7-1990-4425-8483-A36FF551E1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C4D03C-43AC-4AD3-B44A-48673DEB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A361-B1C7-4975-AB5F-CCBF219FBB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B0B40-01F1-487A-972C-DA89BACF6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37090-72BC-4C75-AA61-BC041CA7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E78D-5BC8-4E55-9E43-E097D82846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0387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4A1D8-4206-4B20-B8EC-C5AC77BEC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5913F9-1C74-4F34-B7D6-EBDF6BA0B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45376-6334-4569-ABA3-813C910C2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A361-B1C7-4975-AB5F-CCBF219FBB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752FEF-F7DA-4462-82E4-E6ABDC55D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D2D30-6ADC-4EC0-B6A6-D2B4B38E9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E78D-5BC8-4E55-9E43-E097D82846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3970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E7B7DC-FC62-40F9-9EE1-63A0513756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86BB51-D79C-4DEC-8ED4-C4F344CDB0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FE74B-7A7D-4151-92FD-39C7FCA92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A361-B1C7-4975-AB5F-CCBF219FBB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3D929-45C2-433C-9257-829C20A30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CAA5D-D0CF-429E-BCD4-C24B2B991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E78D-5BC8-4E55-9E43-E097D82846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9797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D8FB8-9E31-4D4B-A7F7-1AA763D81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B3046-9689-4A7B-9B5F-046C44DE2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8672A-1B24-464E-AF00-378C191E8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A361-B1C7-4975-AB5F-CCBF219FBB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9841D-0E20-426F-A534-373C2AF73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362FF-4529-4964-96C6-00092C236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E78D-5BC8-4E55-9E43-E097D82846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8642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B30FD-7E71-47D2-9AB5-48A38A677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D1A6C3-5EFF-4732-9514-31CA3BF0D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DFDCA8-CA93-40B7-BE2F-76DD2782A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A361-B1C7-4975-AB5F-CCBF219FBB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E745F-BDCB-461D-97CB-6F5852A66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2DFFF-59F8-4E88-A19C-A83F25F1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E78D-5BC8-4E55-9E43-E097D82846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444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F0DFB-C87F-4344-A5F9-4B47C75D2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76FE8-9F50-4F8B-B415-AF10E5653C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ED9A3-DF70-4197-86F2-4F1A1B4C6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98A2F0-3E1D-4CA0-886A-ED65F520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A361-B1C7-4975-AB5F-CCBF219FBB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09E35B-6EC2-477C-83C1-05FA64964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5A50F3-F0A3-4476-B9FB-8F8437276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E78D-5BC8-4E55-9E43-E097D82846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8251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6F2D6-684B-4A60-A9E0-DDFD725EA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821173-69B8-4860-B84C-961F88C24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2068F-9DB0-46F7-9A22-6C70B286C2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370013-83D5-4C37-96B4-40186F94F5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A5A775-568D-4BE7-9244-30E6427099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523176-00EB-4FDD-AEEC-6F0C94637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A361-B1C7-4975-AB5F-CCBF219FBB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504CA1-2E99-4015-BE13-DE2B5D1C2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7546F3-C049-4B9B-8A6A-1061A9B0C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E78D-5BC8-4E55-9E43-E097D82846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949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B7405-3BDF-481A-A732-595D87BAA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D595C2-3927-4447-87B4-88890C9F6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A361-B1C7-4975-AB5F-CCBF219FBB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90CF57-F2AF-46C6-A936-A14341222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23DE6B-C253-492C-A7E6-7EBE34D69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E78D-5BC8-4E55-9E43-E097D82846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1619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7379FD-12A7-4669-983C-8276C2369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A361-B1C7-4975-AB5F-CCBF219FBB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6B6716-EE92-4F3F-A14E-FBDDB2694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910A1-D2B3-4960-AD8B-F96F5B4E2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E78D-5BC8-4E55-9E43-E097D82846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6946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97786-3B34-45AF-B0CA-DB83289B0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CAB39-A452-49A1-81A6-88945BEB1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5CF6CE-37FF-4B80-BE40-F94107674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A63BA5-AC31-404C-89DB-6558B884E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A361-B1C7-4975-AB5F-CCBF219FBB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948AB8-503A-4EE1-8A7A-D76006043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391D1D-6FA4-4970-8004-3739E3E34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E78D-5BC8-4E55-9E43-E097D82846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4157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AF262-6AFF-47D5-9F36-1FEF3EFA6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67455E-17A2-4B4F-8FF9-7437CEEB08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3C9084-BC48-4E12-A7A6-CB445772B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D85CB6-ECA8-45A5-A9B2-620A8150F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DA361-B1C7-4975-AB5F-CCBF219FBB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1689CD-7C1B-49DD-8558-BD16A1114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55057D-AAC9-4512-8F18-F288BDEC3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4E78D-5BC8-4E55-9E43-E097D82846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7498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C1686B-1D98-41E4-A96E-51CC0FC12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1D2FD0-796A-429E-A3F1-54BBFD6EC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240CA-2269-49D0-BAEB-CF0936062C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DA361-B1C7-4975-AB5F-CCBF219FBBDF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31B78-2C7A-472C-9C08-D4AA7DF8A1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69421-C582-4550-8E14-18A6E2178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4E78D-5BC8-4E55-9E43-E097D82846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037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kJ-6Qy05u_Q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EC1D4-878A-4EB3-95CD-808A2115AF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7496" y="565771"/>
            <a:ext cx="9144000" cy="825707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THE STRUCTURE OF ATOM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0ED839-2176-4627-978B-14EB6F66F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16156"/>
            <a:ext cx="9144000" cy="3040615"/>
          </a:xfrm>
        </p:spPr>
        <p:txBody>
          <a:bodyPr/>
          <a:lstStyle/>
          <a:p>
            <a:endParaRPr lang="en-US" dirty="0"/>
          </a:p>
          <a:p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SUBJECT-CHEMISTRY</a:t>
            </a:r>
          </a:p>
          <a:p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CHAPTER-03</a:t>
            </a:r>
          </a:p>
          <a:p>
            <a:r>
              <a:rPr lang="en-US" sz="2200" b="1" dirty="0">
                <a:latin typeface="Calibri" panose="020F0502020204030204" pitchFamily="34" charset="0"/>
                <a:cs typeface="Calibri" panose="020F0502020204030204" pitchFamily="34" charset="0"/>
              </a:rPr>
              <a:t>THOMSON’S ATOMIC MODEL DRAWBACKS OF THOMSON’S ATOMIC MODEL PERIOD-3</a:t>
            </a:r>
            <a:endParaRPr lang="en-IN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5" name="Google Shape;54;p13">
            <a:extLst>
              <a:ext uri="{FF2B5EF4-FFF2-40B4-BE49-F238E27FC236}">
                <a16:creationId xmlns:a16="http://schemas.microsoft.com/office/drawing/2014/main" id="{DDD60F2C-97B7-430C-A58E-87B3EC4B2E0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257800"/>
            <a:ext cx="121920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AC298C46-D31F-46B2-9BF4-39D7B6CCC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32926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6086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461" y="504375"/>
            <a:ext cx="9852991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dirty="0"/>
              <a:t>                                      </a:t>
            </a:r>
            <a:r>
              <a:rPr lang="en-US" sz="30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b="1" dirty="0"/>
              <a:t>STUDENTS WILL BE ABLE TO UNDERSTAND :-</a:t>
            </a:r>
          </a:p>
          <a:p>
            <a:pPr>
              <a:buNone/>
            </a:pPr>
            <a:endParaRPr lang="en-IN" sz="2400" b="1" dirty="0"/>
          </a:p>
          <a:p>
            <a:pPr>
              <a:buNone/>
            </a:pPr>
            <a:r>
              <a:rPr lang="en-IN" sz="2400" b="1" dirty="0"/>
              <a:t>THE POSTULATES OF THEVDALTON’S ATOMIC THEORY.</a:t>
            </a:r>
          </a:p>
          <a:p>
            <a:pPr>
              <a:buNone/>
            </a:pPr>
            <a:r>
              <a:rPr lang="en-IN" sz="2400" b="1" dirty="0"/>
              <a:t>FAMILARIZE THEMSELVES WITH THE DRAWBACKS OF THE DALTON’S ATOMIC THEORY.</a:t>
            </a:r>
            <a:endParaRPr lang="en-US" sz="2400" b="1" dirty="0"/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898760" y="165306"/>
            <a:ext cx="2842665" cy="678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4953000"/>
            <a:ext cx="22098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EEE81-17C2-4EDB-9A88-51C51A47D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WARM UP QUESTIONS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C754F-F65F-4E55-87A9-B4ADCEA59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 WHICH IS THE FIRST MODEL OF ATOM?</a:t>
            </a:r>
          </a:p>
          <a:p>
            <a:r>
              <a:rPr lang="en-US" sz="2400" b="1" dirty="0"/>
              <a:t> WHAT IS THE BASIS OF THE MODEL OF AN ATOM?</a:t>
            </a:r>
          </a:p>
          <a:p>
            <a:r>
              <a:rPr lang="en-US" sz="2400" b="1"/>
              <a:t>WHO PROPOSED THE FIRST MODEL OF AN ATOM?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6CE2573-6E83-4FCA-8B1E-23E550A61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5157" y="15902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532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4E465-FA44-443D-940E-ADF924C05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THOMSON’S MODEL OF ATOM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4C7ED-08FC-437A-9557-33FB68A07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8226"/>
            <a:ext cx="10515600" cy="5353878"/>
          </a:xfrm>
        </p:spPr>
        <p:txBody>
          <a:bodyPr>
            <a:normAutofit/>
          </a:bodyPr>
          <a:lstStyle/>
          <a:p>
            <a:r>
              <a:rPr lang="en-US" sz="2200" b="1" dirty="0"/>
              <a:t>THOMSON’S MODEL OF ATOM WAS PROPOSED BY J.J. THOMSON IN THE YEAR IN 1904.</a:t>
            </a:r>
          </a:p>
          <a:p>
            <a:r>
              <a:rPr lang="en-US" sz="2200" b="1" dirty="0"/>
              <a:t>HE PROPOSED THAT AN ATOM CONSISTS OF A POSITIVE SPHERE IN WHICH NEGATIVE ELECTRONS ARE EMBEDDED JUST LIKE PLUM IN A PUDDING.</a:t>
            </a:r>
          </a:p>
          <a:p>
            <a:r>
              <a:rPr lang="en-US" sz="2200" b="1" dirty="0"/>
              <a:t>THIS MODEL IS ALSO KNOWN AS WATER MELON MODEL OR CHRISTMAS PUDDING MODEL.</a:t>
            </a:r>
          </a:p>
          <a:p>
            <a:r>
              <a:rPr lang="en-US" sz="2200" b="1" dirty="0"/>
              <a:t>THOMSON CONCLUDED THAT AN ATOM IS ELECTRICALLY NEUTRAL.</a:t>
            </a:r>
          </a:p>
          <a:p>
            <a:r>
              <a:rPr lang="en-US" sz="2200" b="1" dirty="0"/>
              <a:t>THE NUMBER OF NEGATIVE PARTICLE IS EQUAL TO THE NUMBER OF POSITIVE PARTICLES IN AN ATOM</a:t>
            </a:r>
            <a:endParaRPr lang="en-IN" sz="2200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30F9960-2F03-4B3C-ABCA-F31800FC7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035" y="4015409"/>
            <a:ext cx="5221356" cy="2612403"/>
          </a:xfrm>
          <a:prstGeom prst="rect">
            <a:avLst/>
          </a:prstGeom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63FCF836-C9D2-4F08-BA4F-8B85BD7828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205" y="35635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3904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38BCF-F0FE-4BF4-9FF2-3F8364A39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1635"/>
            <a:ext cx="10515600" cy="1086678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DRAWBACKS OF THOMSON’S ATOMIC MODEL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77956-B9B6-4A8B-AD1B-22211E89F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6121"/>
            <a:ext cx="10515600" cy="4221163"/>
          </a:xfrm>
        </p:spPr>
        <p:txBody>
          <a:bodyPr>
            <a:normAutofit/>
          </a:bodyPr>
          <a:lstStyle/>
          <a:p>
            <a:r>
              <a:rPr lang="en-US" sz="2200" b="1" dirty="0"/>
              <a:t>IT COULD NOT EXPLAIN THE RESULTS OF THE SCATTERING EXPERIMENT CARRIED OUT BY RUTHERFORD.</a:t>
            </a:r>
          </a:p>
          <a:p>
            <a:endParaRPr lang="en-US" sz="2200" b="1" dirty="0"/>
          </a:p>
          <a:p>
            <a:r>
              <a:rPr lang="en-US" sz="2200" b="1" dirty="0"/>
              <a:t>IT COULD EXPLAIN OF THE EXACT POSITION OF THE ELECTRONS.</a:t>
            </a:r>
          </a:p>
          <a:p>
            <a:endParaRPr lang="en-US" sz="2200" b="1" dirty="0"/>
          </a:p>
          <a:p>
            <a:pPr marL="0" indent="0">
              <a:buNone/>
            </a:pPr>
            <a:endParaRPr lang="en-IN" sz="22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DD3B12-E43B-4223-93DD-87C61DE9AB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1616" y="3750365"/>
            <a:ext cx="4542183" cy="2848527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4F7BB24E-EE37-402F-A04E-19861E6B0D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6205" y="35635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249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4A41C-3B31-4C5C-8DD7-C2CB4E807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BD873F-00AC-40AD-8C20-932DD06EB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b="1" dirty="0"/>
              <a:t> EXPLAIN THE POSTULATES OF THE DALTON’S ATOMIC THEORY.</a:t>
            </a:r>
          </a:p>
          <a:p>
            <a:r>
              <a:rPr lang="en-US" sz="2200" b="1" dirty="0"/>
              <a:t> MENTION THE DRAWBACKS OF THE DALTON’S ATOMIC THEORY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4FC2B27-729E-4A6A-A414-939EE5323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5961" y="37855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8473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1280C-C107-42E1-844D-904EB8B41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WATCH A VIDEO </a:t>
            </a:r>
            <a:endParaRPr lang="en-IN" sz="3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BC2A0-9F89-4A3F-9169-6DD131832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200" b="0" i="0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2"/>
              </a:rPr>
              <a:t>https://youtu.be/kJ-6Qy05u_Q</a:t>
            </a:r>
            <a:endParaRPr lang="en-IN" sz="2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86EC19A-383E-4CD0-959B-6CED0B8846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35635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2966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0D63E-86F6-4700-8F48-C44C42371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/>
              <a:t>THANKING YOU</a:t>
            </a:r>
            <a:endParaRPr lang="en-IN" sz="3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216887-1371-4E22-9C1F-5FEAB002C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sz="3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788F457-21E7-4F1C-9A4B-DF312E76B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80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1354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230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THE STRUCTURE OF ATOM</vt:lpstr>
      <vt:lpstr>PowerPoint Presentation</vt:lpstr>
      <vt:lpstr>WARM UP QUESTIONS</vt:lpstr>
      <vt:lpstr>THOMSON’S MODEL OF ATOM</vt:lpstr>
      <vt:lpstr>DRAWBACKS OF THOMSON’S ATOMIC MODEL</vt:lpstr>
      <vt:lpstr>HOME ASSIGNMENT</vt:lpstr>
      <vt:lpstr>WATCH A VIDEO 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</dc:title>
  <dc:creator>Pradeep Pati</dc:creator>
  <cp:lastModifiedBy>Pradeep Pati</cp:lastModifiedBy>
  <cp:revision>9</cp:revision>
  <dcterms:created xsi:type="dcterms:W3CDTF">2020-10-26T14:26:24Z</dcterms:created>
  <dcterms:modified xsi:type="dcterms:W3CDTF">2021-12-18T12:52:51Z</dcterms:modified>
</cp:coreProperties>
</file>