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1" r:id="rId4"/>
    <p:sldId id="257" r:id="rId5"/>
    <p:sldId id="258" r:id="rId6"/>
    <p:sldId id="287" r:id="rId7"/>
    <p:sldId id="288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C445A-07FB-47D4-B2B6-2CE4883BB2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6C9DBA-A32F-4419-BE73-6794AF66C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BFA8C-48C9-4A88-AAAD-AF4176251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A0C04-5B22-40F8-A460-5D045239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40B83-826D-44D6-A89D-D327FD291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848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2C857-646A-4EC5-9A0E-6F30F390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0CB99A-4DE2-4FC9-8F41-F1A8E85C3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85B00-BC39-4676-8E88-D9091A220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70A26-798D-465D-8C66-9355CB145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50F55-DBC2-4C2C-BB0C-2703B9B69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470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23DE68-E542-45D0-84B5-A0C879111E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3A0005-9266-446E-B57D-C851859BD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75349-5165-4817-ACA1-729AF43E5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C77D6-F005-455A-9119-7CCC85447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B183D-D848-4A15-8F75-08023BD3B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3936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92FD-948F-42D6-9C9D-E3826FD84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0E87D-0A9F-48D9-883B-442C86292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3794F-EDEA-4F0B-9459-9C9F444F6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84BBA-C292-4117-9CFB-240560E5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38B04-B9EA-4918-9A94-0E312A18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0301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13908-860C-4E6A-A2C1-8B41F79DD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EC5A0-DD73-4D82-8863-476508527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37B2E-E232-423E-95FC-29DAF395B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3F099-4DDF-4344-B9F1-F50D2C536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83A8B-BCD1-4231-93D8-CBF292C7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883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8E858-46D1-4750-B7FC-4DDF5F35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5F0B7-FF6E-458F-A0AF-DB81ABBBE2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C21727-C9E2-4D8F-BA1D-07814D664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D86E46-3A9F-4378-83D6-DF8B4063E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5B2D0-6015-443C-83D4-9FCD1824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90CE6-8923-4891-91D5-5D1733F24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2033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33FDE-D0DC-4822-83CE-36C04A943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B8E51-C8F9-40D6-8966-B5343E91C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F1E9F-CC64-4C30-BD5B-F3587174F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74D5C3-AC34-4827-A0E9-7735F625F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68A17-C575-414F-8834-77EFE68CED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6FAFD1-E2AA-4887-9239-76C0930A2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BCFCA3-9165-48EC-B484-995989D23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3994DA-62E1-4912-A774-C15B4F3A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3831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1D407-09F3-4898-83FE-F0A98C27E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EFD52-BD16-4CB4-B419-A9F70CDE3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B3D59-7038-4354-AE69-23F046800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0A1BC-CEDE-49DA-8B55-A38D4576B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102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E7EABF-E7F4-4D9E-A208-7580392F0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F3D0BD-BB2B-4D39-854D-7AB2D445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27AC0-8290-408A-9FE5-5766F7524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759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B5B16-EEB2-47A4-A324-21ECFD49C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3C0AC-9241-43FA-A25C-562507877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A9861-4B38-425E-8A61-7FFB4077B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6AD0D-3B43-4B45-948D-A79C93A80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EF29F-685A-40CB-B848-9D84F9DA7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FDA533-5279-487F-82AB-8F60ED6EC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770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0DF6C-3AF9-4E26-8C52-093DA9A14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FC33E2-EDE5-414B-81B8-09BBEF71E1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093AA-C74E-4759-B40B-FA972FAACE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1B4931-EC67-4644-BBB5-54785744A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F655F4-DC2B-4CBF-BD45-00DC70A52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5CB028-4ADE-4C6C-9AAC-5989EBF27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7329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0A1FAE-53FE-4525-88E5-495F79A9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E71F8-FD87-414D-A0A8-24FF8CDD2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714AA-2EA3-4AB9-921E-803C917F9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81667-9AE6-46B1-9198-8ED381F4818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B8FAC-3AFB-447D-8B85-90A12E90EE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5D25C-977D-4AC4-94DF-2905BE010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EFD61-EFD8-4C30-B71D-1C18C4CB06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448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youtu.be/gV_TBUQBLu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08ADC-5480-4071-94E1-5DB404183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9357"/>
            <a:ext cx="9144000" cy="1311965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THE STRUCTURE OF ATOM</a:t>
            </a:r>
            <a:endParaRPr lang="en-IN" sz="3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00F658-3749-4E74-8A42-3FDC16820D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35087"/>
            <a:ext cx="9144000" cy="2514600"/>
          </a:xfrm>
        </p:spPr>
        <p:txBody>
          <a:bodyPr/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CHAPTER-04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DISCOVERY OF PROTONS, PROPERTIES OF PROTONS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PERIOD-2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Google Shape;54;p13">
            <a:extLst>
              <a:ext uri="{FF2B5EF4-FFF2-40B4-BE49-F238E27FC236}">
                <a16:creationId xmlns:a16="http://schemas.microsoft.com/office/drawing/2014/main" id="{0AFD8470-D326-4291-A2BF-72344ABA9D4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57800"/>
            <a:ext cx="12192000" cy="16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688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8590" y="834541"/>
            <a:ext cx="9852991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/>
              <a:t>                                      </a:t>
            </a:r>
            <a:r>
              <a:rPr lang="en-US" sz="30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 UNDERSTAND :-</a:t>
            </a:r>
          </a:p>
          <a:p>
            <a:pPr>
              <a:buNone/>
            </a:pPr>
            <a:endParaRPr lang="en-IN" sz="2400" b="1" dirty="0"/>
          </a:p>
          <a:p>
            <a:pPr>
              <a:buNone/>
            </a:pPr>
            <a:r>
              <a:rPr lang="en-IN" sz="2400" b="1" dirty="0"/>
              <a:t>THE EXPERIMENT FOR THE DISCOVERY OF PROTONS</a:t>
            </a:r>
          </a:p>
          <a:p>
            <a:pPr>
              <a:buNone/>
            </a:pPr>
            <a:r>
              <a:rPr lang="en-IN" sz="2400" b="1" dirty="0"/>
              <a:t>FAMILARIZE THEMSELVES WITH THE PROPERTIES OF PROTONS.</a:t>
            </a:r>
            <a:endParaRPr lang="en-US" sz="2400" b="1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177056" y="278296"/>
            <a:ext cx="2842665" cy="678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EE81-17C2-4EDB-9A88-51C51A47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754F-F65F-4E55-87A9-B4ADCEA59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/>
              <a:t> DO AN ATOM CONSISTS OF ANY OTHER SUBSTANCES APART FROM ELECTRONS?</a:t>
            </a:r>
          </a:p>
          <a:p>
            <a:r>
              <a:rPr lang="en-US" sz="2400" b="1" dirty="0"/>
              <a:t>WHAT DO YOU MEAN BY PERFORATED CATHODE?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6CE2573-6E83-4FCA-8B1E-23E550A61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157" y="1590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53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3F006-5727-42A8-ADF3-40946D7D9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DISCOVERY OF PROTON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2EE34-2565-432C-8B77-07EF43A8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1" dirty="0"/>
              <a:t>THE EXISTENCE OF PROTON  IN AN ATOM WAS DISCOVERED BY GOLDSTEIN IN THE YEAR 1886 BY THE PERFORATED CATHODE RAY EXPERIMENT.</a:t>
            </a:r>
          </a:p>
          <a:p>
            <a:r>
              <a:rPr lang="en-US" sz="2200" b="1" dirty="0"/>
              <a:t>HE TOOK GASES AT A VERY HIGH TEMPERATURE OF 10000 VOLTS AND PRESSURE OF O.OO1 mm OF Hg IN A DISCHARGE RAY TUBE.</a:t>
            </a:r>
          </a:p>
          <a:p>
            <a:r>
              <a:rPr lang="en-US" sz="2200" b="1" dirty="0"/>
              <a:t>HE OBSERVED INVISIBLE RAYS EMERGES FROM THE ANODE AND MOVES TOWARDS  CATHODE.</a:t>
            </a:r>
          </a:p>
          <a:p>
            <a:r>
              <a:rPr lang="en-US" sz="2200" b="1" dirty="0"/>
              <a:t>HE NAMED THESE RAYS AS ANODE RAYS THAT CARRY POSITIVE PARTICLES CALLED PROTONS.</a:t>
            </a:r>
          </a:p>
          <a:p>
            <a:r>
              <a:rPr lang="en-US" sz="2200" b="1" dirty="0"/>
              <a:t>THESE RAYS ARE ALSO CALLED AS CANAL RAYS</a:t>
            </a:r>
          </a:p>
          <a:p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65645B-3699-4437-86D9-FC1875966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861" y="4678017"/>
            <a:ext cx="5208104" cy="20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09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E2BC1-7759-4DB6-A2D3-9E9266D45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383"/>
            <a:ext cx="10515600" cy="1232452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PROPERTIES OF PROTONS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59AE5-A82A-4A36-9B0A-9CB7D9378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5965"/>
            <a:ext cx="10515600" cy="3340998"/>
          </a:xfrm>
        </p:spPr>
        <p:txBody>
          <a:bodyPr/>
          <a:lstStyle/>
          <a:p>
            <a:r>
              <a:rPr lang="en-US" sz="2000" b="1" dirty="0"/>
              <a:t>A PROTON HAS A POSITIVE CHARGE OF +1.6  X   </a:t>
            </a:r>
            <a:r>
              <a:rPr lang="en-US" sz="1600" b="1" dirty="0"/>
              <a:t>10</a:t>
            </a:r>
            <a:r>
              <a:rPr lang="en-US" sz="2000" b="1" dirty="0"/>
              <a:t> -19 COULOMB.</a:t>
            </a:r>
          </a:p>
          <a:p>
            <a:r>
              <a:rPr lang="en-US" sz="2000" b="1" dirty="0"/>
              <a:t>AN PROTON  HAS A MASS OF 1.67  X </a:t>
            </a:r>
            <a:r>
              <a:rPr lang="en-US" sz="1600" b="1" dirty="0"/>
              <a:t> 10 </a:t>
            </a:r>
            <a:r>
              <a:rPr lang="en-US" sz="2000" b="1" dirty="0"/>
              <a:t>-27 Kg.</a:t>
            </a:r>
          </a:p>
          <a:p>
            <a:r>
              <a:rPr lang="en-US" sz="2000" b="1" dirty="0"/>
              <a:t>THE MASS OF PROTON IS EQUAL TO THE MASS OF AN ATOM OF HYDROGEN.</a:t>
            </a:r>
          </a:p>
          <a:p>
            <a:r>
              <a:rPr lang="en-US" sz="2000" b="1" dirty="0"/>
              <a:t>THE RATIO OF CHARGE /MASS OR  e/m  RATIO OF AN PROTON IS 9.58  X </a:t>
            </a:r>
            <a:r>
              <a:rPr lang="en-US" sz="1800" b="1" dirty="0"/>
              <a:t> 10 </a:t>
            </a:r>
            <a:r>
              <a:rPr lang="en-US" sz="2000" b="1" dirty="0"/>
              <a:t>8 COULOMBS/Kg</a:t>
            </a:r>
            <a:endParaRPr lang="en-IN" sz="2000" b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6822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3BCC2-EBAA-43A3-A630-0B147B8D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AD4F9-ED13-4F34-90F3-CDE17263E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 EXERCISE-1 Q7 TO Q13</a:t>
            </a:r>
          </a:p>
          <a:p>
            <a:r>
              <a:rPr lang="en-US" sz="2000" b="1" dirty="0"/>
              <a:t> EXPLAIN HOW GOLDSTEIN DISCOVERED PROTON WITH A DIAGRAM.</a:t>
            </a:r>
          </a:p>
          <a:p>
            <a:r>
              <a:rPr lang="en-US" sz="2000" b="1" dirty="0"/>
              <a:t> WHAT ARE CANAL RAYS ? MENTION ITS PROPERTIES</a:t>
            </a:r>
            <a:endParaRPr lang="en-IN" sz="20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9E10BF-1348-4D14-9CE5-2F9F78E07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3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495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5056A-0812-4380-BE50-BB9B59FF3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/>
              <a:t>THANKING YOU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2A856-4F61-4329-80E6-9F54F26D1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ODME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BD88CFF-7B81-4FD2-A00A-EF6FCE870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4988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4405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C1109-86CE-4E3D-8DB0-C2A010D7D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WATCH A VIDEO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A800C-7523-48DE-A310-D9A8077BD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2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https://youtu.be/gV_TBUQBLug</a:t>
            </a:r>
            <a:endParaRPr lang="en-IN" sz="2200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EE969AD-CBB0-4EA1-B96C-2EC62F726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3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039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260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STRUCTURE OF ATOM</vt:lpstr>
      <vt:lpstr>PowerPoint Presentation</vt:lpstr>
      <vt:lpstr>WARM UP QUESTIONS</vt:lpstr>
      <vt:lpstr>DISCOVERY OF PROTON</vt:lpstr>
      <vt:lpstr>PROPERTIES OF PROTONS</vt:lpstr>
      <vt:lpstr>HOME ASSIGNMENT</vt:lpstr>
      <vt:lpstr>THANKING YOU</vt:lpstr>
      <vt:lpstr>WATCH A 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</dc:title>
  <dc:creator>Pradeep Pati</dc:creator>
  <cp:lastModifiedBy>Pradeep Pati</cp:lastModifiedBy>
  <cp:revision>9</cp:revision>
  <dcterms:created xsi:type="dcterms:W3CDTF">2020-10-26T05:09:19Z</dcterms:created>
  <dcterms:modified xsi:type="dcterms:W3CDTF">2021-12-18T14:44:23Z</dcterms:modified>
</cp:coreProperties>
</file>