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91" r:id="rId4"/>
    <p:sldId id="257" r:id="rId5"/>
    <p:sldId id="258" r:id="rId6"/>
    <p:sldId id="287" r:id="rId7"/>
    <p:sldId id="290" r:id="rId8"/>
    <p:sldId id="28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68A98-6E95-47F6-803D-396E698434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B3D68E-2055-49BD-AA3A-BDA51F505D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1C45B-6FD7-4ECB-A7E3-E51EF5A2C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5484-D345-4D0F-82C0-EE2FC01BB1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971A8-9751-44B6-A998-D55B02265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2B83C-F9A0-4A5C-B284-636B9C63C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7F32-6AE5-4ECF-B8B4-5B354D398F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597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89D3E-EE63-4EBB-882C-DE0D9B643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6BC66A-D6DE-42CA-9F62-5AEC6B524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CA5A0-5956-429A-AF81-7BD756CBA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5484-D345-4D0F-82C0-EE2FC01BB1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AB1F49-315D-410B-9C42-2AEC54CCC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2F2DF-B91F-4AF4-BBB4-BACD33F19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7F32-6AE5-4ECF-B8B4-5B354D398F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058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42ACBB-295F-4683-B1BA-DD52FDCA7B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7CACE7-ABA4-46FA-A6DD-A5AD9E0B5B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C54357-5686-4FD8-8DC9-B3EDC404A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5484-D345-4D0F-82C0-EE2FC01BB1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40D21-16CE-4438-8FA2-A11871B9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BC137-D2F9-44C4-863A-E820CEDE0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7F32-6AE5-4ECF-B8B4-5B354D398F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8897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1FC56-D275-4E43-AA39-3B6FAA21D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294CE-8875-4401-A507-D54A9280F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8E5211-A689-49CB-BFEF-78ACB3671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5484-D345-4D0F-82C0-EE2FC01BB1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71D48-79C9-4796-A8B2-CFE6BFDAA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66DF3-B628-4692-B067-FCFFC93D6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7F32-6AE5-4ECF-B8B4-5B354D398F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037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A9252-CF85-4B43-9CF2-2EA64DB0D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627BE5-8423-4E80-BEAA-EDB5A48E13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ADD82-0946-4C9B-B06C-17E00DB36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5484-D345-4D0F-82C0-EE2FC01BB1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D27BD-7AE9-4D03-9F50-917447ED7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50975-2151-4082-91E1-40A0668E5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7F32-6AE5-4ECF-B8B4-5B354D398F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321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305FF-3EFB-4F0C-B7B5-F11F89195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8BC14-D7BC-477A-9F84-AADEE27CA0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D1DDC3-6B98-4929-9CFF-3664A1A4E4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BFAD91-D589-4943-85B4-7E9A74CAF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5484-D345-4D0F-82C0-EE2FC01BB1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529807-4F31-409C-8492-16FB56ECA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00671A-A783-41D8-8A30-7038C9282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7F32-6AE5-4ECF-B8B4-5B354D398F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6545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02D2E-51E9-465F-BA18-AC5DBD4B5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C2AEB4-BD54-49C4-9C9B-FD006C822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CCE68C-2A9A-400B-A62B-6F6616C567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BFE571-2287-4019-88BB-6AE48A222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6921C2-82A0-406B-B7AC-A92A3E4AAD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85200B-4A3B-420C-BE09-9459D24AE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5484-D345-4D0F-82C0-EE2FC01BB1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24A4B3-7173-46F4-B720-693B61C84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F7D802-D4A4-44CC-968C-876FCCFAC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7F32-6AE5-4ECF-B8B4-5B354D398F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7839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88A85-0467-4C64-AA27-D3E909056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4F0B3B-F251-4269-8D68-1BE2DD2B8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5484-D345-4D0F-82C0-EE2FC01BB1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003FCA-F4FB-483C-958D-2381D671A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4FD7CA-A287-4AF1-9E79-257D1DADB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7F32-6AE5-4ECF-B8B4-5B354D398F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4698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CA68A1-EE05-4333-8F7C-61644D726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5484-D345-4D0F-82C0-EE2FC01BB1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0D9DB7-7A78-4000-82A1-EC9AD2928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12C0B5-026E-401F-80C9-767702244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7F32-6AE5-4ECF-B8B4-5B354D398F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560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7347B-6CC9-4CDC-A3CF-F534E0B36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26AE1-6ADB-440F-B960-C4F33B3EC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33293C-718A-44EF-8855-0631F9BC3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DB009-5B34-443C-B5B3-E63327A57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5484-D345-4D0F-82C0-EE2FC01BB1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DA1ED-68DA-4ACC-9DEF-DA7DB6D92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99B530-EE1A-4F26-A147-FA05E2EE5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7F32-6AE5-4ECF-B8B4-5B354D398F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9955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A5B29-E7DB-400F-AC23-28DA5F22D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3CB339-554C-4FEB-873D-2E72B85ED4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0D0CD8-5CB6-40DC-A208-C9A906F5EC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CB0D9B-31D6-4508-9558-C8BBEBBB2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5484-D345-4D0F-82C0-EE2FC01BB1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AE6CD4-4F92-4F86-8757-9F44CDB8A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F4D59-E5AB-4834-A16D-5938D6694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D7F32-6AE5-4ECF-B8B4-5B354D398F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2165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6F4427-9AD7-482C-9BD9-3A9B48D16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AE88E7-D390-4C75-B4C7-2EE7CEC3A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F8DEF-3678-4F4A-B307-967BC77320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C5484-D345-4D0F-82C0-EE2FC01BB1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F3940-26E0-4879-A50C-EB0329414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11521E-8C0E-4FBA-BCEE-93182E9716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D7F32-6AE5-4ECF-B8B4-5B354D398FA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5098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youtu.be/4QAzu6fe8r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546C5-F753-4368-9838-733579E71B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58570"/>
            <a:ext cx="9144000" cy="1390718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THE STRUCTURE OF ATOM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CFB9FB-297F-4F74-B72E-6D2D0F8B65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91409"/>
            <a:ext cx="9144000" cy="2766391"/>
          </a:xfrm>
        </p:spPr>
        <p:txBody>
          <a:bodyPr>
            <a:normAutofit/>
          </a:bodyPr>
          <a:lstStyle/>
          <a:p>
            <a:r>
              <a:rPr lang="en-US" sz="2500" b="1" dirty="0">
                <a:latin typeface="Calibri" panose="020F0502020204030204" pitchFamily="34" charset="0"/>
                <a:cs typeface="Calibri" panose="020F0502020204030204" pitchFamily="34" charset="0"/>
              </a:rPr>
              <a:t>SUBJECT-CHEMISTRY</a:t>
            </a:r>
          </a:p>
          <a:p>
            <a:r>
              <a:rPr lang="en-US" sz="2500" b="1" dirty="0">
                <a:latin typeface="Calibri" panose="020F0502020204030204" pitchFamily="34" charset="0"/>
                <a:cs typeface="Calibri" panose="020F0502020204030204" pitchFamily="34" charset="0"/>
              </a:rPr>
              <a:t>CHAPTER-03</a:t>
            </a:r>
          </a:p>
          <a:p>
            <a:r>
              <a:rPr lang="en-US" sz="2500" b="1" dirty="0">
                <a:latin typeface="Calibri" panose="020F0502020204030204" pitchFamily="34" charset="0"/>
                <a:cs typeface="Calibri" panose="020F0502020204030204" pitchFamily="34" charset="0"/>
              </a:rPr>
              <a:t>DISCOVERY OF ELECTRONS, PROPERTIES OF ELECTRONS</a:t>
            </a:r>
          </a:p>
          <a:p>
            <a:r>
              <a:rPr lang="en-US" sz="2500" b="1" dirty="0">
                <a:latin typeface="Calibri" panose="020F0502020204030204" pitchFamily="34" charset="0"/>
                <a:cs typeface="Calibri" panose="020F0502020204030204" pitchFamily="34" charset="0"/>
              </a:rPr>
              <a:t>PERIOD-1</a:t>
            </a:r>
            <a:endParaRPr lang="en-IN"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3000" b="1" dirty="0">
              <a:solidFill>
                <a:srgbClr val="FF0000"/>
              </a:solidFill>
            </a:endParaRPr>
          </a:p>
        </p:txBody>
      </p:sp>
      <p:pic>
        <p:nvPicPr>
          <p:cNvPr id="7" name="Google Shape;54;p13">
            <a:extLst>
              <a:ext uri="{FF2B5EF4-FFF2-40B4-BE49-F238E27FC236}">
                <a16:creationId xmlns:a16="http://schemas.microsoft.com/office/drawing/2014/main" id="{E49ED159-671C-4E20-A754-7F81E719478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257800"/>
            <a:ext cx="12192000" cy="1600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6555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381001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400" b="1" dirty="0"/>
              <a:t>STUDENTS WILL BE ABLE TO :-</a:t>
            </a:r>
            <a:endParaRPr lang="en-US" sz="2400" b="1" dirty="0"/>
          </a:p>
          <a:p>
            <a:pPr lvl="0"/>
            <a:r>
              <a:rPr lang="en-IN" sz="2400" b="1" dirty="0"/>
              <a:t>UNDERSTND THE EXPERIMENT PERFORMED FOR THE DISCOVERY OF ELECTRON</a:t>
            </a:r>
            <a:endParaRPr lang="en-US" sz="2400" b="1" dirty="0"/>
          </a:p>
          <a:p>
            <a:pPr lvl="0"/>
            <a:r>
              <a:rPr lang="en-IN" sz="2400" b="1" dirty="0"/>
              <a:t>FAMILARIZES WITH THE PROPERTIES OF ELECTRON.</a:t>
            </a:r>
            <a:endParaRPr lang="en-US" sz="2400" b="1" dirty="0"/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200" y="4953000"/>
            <a:ext cx="22098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EEE81-17C2-4EDB-9A88-51C51A47D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WARM UP QUESTIONS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C754F-F65F-4E55-87A9-B4ADCEA59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 MENTION THE FIVE BASIC ELEMENTS OF WHICH MATTER IS MADE UP OF?</a:t>
            </a:r>
          </a:p>
          <a:p>
            <a:r>
              <a:rPr lang="en-US" sz="2400" b="1" dirty="0"/>
              <a:t> IS ATOM IS CHARGED OR NEUTRAL?</a:t>
            </a:r>
          </a:p>
          <a:p>
            <a:r>
              <a:rPr lang="en-US" sz="2400" b="1" dirty="0"/>
              <a:t>WHAT DO YOU MEAN BY VACUUM TUBE?</a:t>
            </a: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1756532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65AC6-04B3-46D9-A466-270352A32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DISCOVERY OF ELECTRON</a:t>
            </a:r>
            <a:br>
              <a:rPr lang="en-US" sz="3000" b="1" dirty="0">
                <a:solidFill>
                  <a:srgbClr val="FF0000"/>
                </a:solidFill>
                <a:latin typeface="+mn-lt"/>
              </a:rPr>
            </a:b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263355-C4A0-48AF-8717-1C4AACCAB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5008286"/>
          </a:xfrm>
        </p:spPr>
        <p:txBody>
          <a:bodyPr/>
          <a:lstStyle/>
          <a:p>
            <a:r>
              <a:rPr lang="en-US" sz="2200" b="1" dirty="0"/>
              <a:t>THE EXISTENCE OF ELECTRON IN AN ATOM WAS DISCOVERED BY J.J THOMSON IN THE YEAR 1897 BY THE CATHODE RAY EXPERIMENT.</a:t>
            </a:r>
          </a:p>
          <a:p>
            <a:r>
              <a:rPr lang="en-US" sz="2200" b="1" dirty="0"/>
              <a:t>HE TOOK GASES AT A VERY HIGH TEMPERATURE OF 10000 VOLTS AND PRESSURE OF O.OO1 mm OF Hg IN A DISCHARGE RAY TUBE.</a:t>
            </a:r>
          </a:p>
          <a:p>
            <a:r>
              <a:rPr lang="en-US" sz="2200" b="1" dirty="0"/>
              <a:t>HE OBSERVED INVISIBLE RAYS EMERGES FROM THE CATHODE AND MOVES TOWARDS  ANODE.</a:t>
            </a:r>
          </a:p>
          <a:p>
            <a:r>
              <a:rPr lang="en-US" sz="2200" b="1" dirty="0"/>
              <a:t>HE NAMED THESE RAYS AS CATHODE RAYS THAT CARRY NEGATIVE PARTICLES CALLED ELECTRONS.</a:t>
            </a: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1D68E935-470B-40D4-AE82-CE4FD25D21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504" y="4518992"/>
            <a:ext cx="6361044" cy="2080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964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7CC83-189D-44E9-AF58-59ACA26DB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4157"/>
            <a:ext cx="10515600" cy="736531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PROPERTIES OF ELECTRONS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7E2ADE-0D03-4667-9650-B77E93A7E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11895"/>
            <a:ext cx="10515600" cy="3765067"/>
          </a:xfrm>
        </p:spPr>
        <p:txBody>
          <a:bodyPr>
            <a:normAutofit/>
          </a:bodyPr>
          <a:lstStyle/>
          <a:p>
            <a:r>
              <a:rPr lang="en-US" sz="2200" b="1" dirty="0"/>
              <a:t>AN ELECTRON HAS A NEGATIVE CHARGE OF – 1.6  X  </a:t>
            </a:r>
            <a:r>
              <a:rPr lang="en-US" sz="1800" b="1" dirty="0"/>
              <a:t> 10 </a:t>
            </a:r>
            <a:r>
              <a:rPr lang="en-US" sz="2200" b="1" dirty="0"/>
              <a:t>-19 COULOMB.</a:t>
            </a:r>
          </a:p>
          <a:p>
            <a:r>
              <a:rPr lang="en-US" sz="2200" b="1" dirty="0"/>
              <a:t>AN ELECTRON HAS A MASS OF 9.1  X  </a:t>
            </a:r>
            <a:r>
              <a:rPr lang="en-US" sz="1800" b="1" dirty="0"/>
              <a:t>10</a:t>
            </a:r>
            <a:r>
              <a:rPr lang="en-US" sz="2200" b="1" dirty="0"/>
              <a:t> -31 Kg.</a:t>
            </a:r>
          </a:p>
          <a:p>
            <a:r>
              <a:rPr lang="en-US" sz="2200" b="1" dirty="0"/>
              <a:t>THE MASS OF ELECTRON IS NEARLY 1/1840 TIMES THE MASS OF AN ATOM OF HYDROGEN.</a:t>
            </a:r>
          </a:p>
          <a:p>
            <a:r>
              <a:rPr lang="en-US" sz="2200" b="1" dirty="0"/>
              <a:t>THE RATIO OF CHARGE /MASS OR e/m RATIO OF AN ELECTRON IS 1.7  X  </a:t>
            </a:r>
            <a:r>
              <a:rPr lang="en-US" sz="1800" b="1" dirty="0"/>
              <a:t>10</a:t>
            </a:r>
            <a:r>
              <a:rPr lang="en-US" sz="2200" b="1" dirty="0"/>
              <a:t> 11 COULOMBS/Kg</a:t>
            </a:r>
            <a:endParaRPr lang="en-IN" sz="2200" b="1" dirty="0"/>
          </a:p>
        </p:txBody>
      </p:sp>
    </p:spTree>
    <p:extLst>
      <p:ext uri="{BB962C8B-B14F-4D97-AF65-F5344CB8AC3E}">
        <p14:creationId xmlns:p14="http://schemas.microsoft.com/office/powerpoint/2010/main" val="1316324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1577A-C484-43B7-B4A2-924A915C6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85DD8-7A96-4719-9112-E4C9CC685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 </a:t>
            </a:r>
            <a:r>
              <a:rPr lang="en-IN" sz="2200" b="1" dirty="0"/>
              <a:t>EXERCISE-1 Q1 TO Q6</a:t>
            </a:r>
          </a:p>
          <a:p>
            <a:r>
              <a:rPr lang="en-IN" sz="2200" b="1" dirty="0"/>
              <a:t> WHAT IS e/m ratio AN ELECTRON?</a:t>
            </a:r>
          </a:p>
          <a:p>
            <a:r>
              <a:rPr lang="en-IN" sz="2200" b="1" dirty="0"/>
              <a:t> EXPLAIN THE DISCOVERY OF ELECTRON WITH A DIAGRAM. NAME THE SCIENTIST WHO DISCOVERED IT.</a:t>
            </a:r>
          </a:p>
          <a:p>
            <a:r>
              <a:rPr lang="en-IN" sz="2200" b="1" dirty="0"/>
              <a:t> MENTION ANY THREE PROPERTIES OF ELECTRONS.</a:t>
            </a:r>
          </a:p>
          <a:p>
            <a:r>
              <a:rPr lang="en-IN" sz="2200" b="1" dirty="0"/>
              <a:t> WHAT ARE CATHODE RAYS? MENTION ITS PROPERTIES</a:t>
            </a:r>
            <a:r>
              <a:rPr lang="en-IN" sz="2000" b="1" dirty="0"/>
              <a:t>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185694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C3776-6F0B-4483-AF99-C2D8EB30D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WATCH A VIDEO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52D3D-7E13-459B-822A-554358865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IN" sz="2200" b="0" i="0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2"/>
              </a:rPr>
              <a:t>https://youtu.be/4QAzu6fe8rE</a:t>
            </a:r>
            <a:endParaRPr lang="en-IN" sz="2200" b="0" i="0" dirty="0">
              <a:solidFill>
                <a:srgbClr val="1155CC"/>
              </a:solidFill>
              <a:effectLst/>
              <a:latin typeface="Arial" panose="020B0604020202020204" pitchFamily="34" charset="0"/>
            </a:endParaRPr>
          </a:p>
          <a:p>
            <a:endParaRPr lang="en-IN" sz="2200" dirty="0">
              <a:solidFill>
                <a:srgbClr val="1155CC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IN" sz="2200" dirty="0">
              <a:solidFill>
                <a:srgbClr val="1155CC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C14201B-D9E1-42B5-AC73-F56A74BA2E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5157" y="15902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0380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DB813-D260-4C47-9A39-D886DE056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/>
              <a:t>THANKING YOU</a:t>
            </a:r>
            <a:endParaRPr lang="en-IN" sz="3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E1B5A-0FDC-4440-950C-96CFBAF0FC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609039A-0DA0-4F7A-B961-CDE6171072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0688" y="20513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2825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290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THE STRUCTURE OF ATOM</vt:lpstr>
      <vt:lpstr>PowerPoint Presentation</vt:lpstr>
      <vt:lpstr>WARM UP QUESTIONS</vt:lpstr>
      <vt:lpstr>DISCOVERY OF ELECTRON </vt:lpstr>
      <vt:lpstr>PROPERTIES OF ELECTRONS</vt:lpstr>
      <vt:lpstr>HOME ASSIGNMENT</vt:lpstr>
      <vt:lpstr>WATCH A VIDEO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CHEMISTRY</dc:title>
  <dc:creator>Pradeep Pati</dc:creator>
  <cp:lastModifiedBy>Pradeep Pati</cp:lastModifiedBy>
  <cp:revision>16</cp:revision>
  <dcterms:created xsi:type="dcterms:W3CDTF">2020-10-13T11:33:09Z</dcterms:created>
  <dcterms:modified xsi:type="dcterms:W3CDTF">2021-12-18T14:44:28Z</dcterms:modified>
</cp:coreProperties>
</file>