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Corbel"/>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5" roundtripDataSignature="AMtx7mhlAgjbWmjzLDeg74aJF3878Znqj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0"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Corbel-bold.fntdata"/><Relationship Id="rId21" Type="http://schemas.openxmlformats.org/officeDocument/2006/relationships/font" Target="fonts/Corbel-regular.fntdata"/><Relationship Id="rId24" Type="http://schemas.openxmlformats.org/officeDocument/2006/relationships/font" Target="fonts/Corbel-boldItalic.fntdata"/><Relationship Id="rId23" Type="http://schemas.openxmlformats.org/officeDocument/2006/relationships/font" Target="fonts/Corbel-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ksRbaU"/>
      </p:ext>
    </p:extLs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ksRbaE"/>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ksRbaY"/>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ksRbaI"/>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ksRbaM"/>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ksRbZ8"/>
      </p:ext>
    </p:extLs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ksRbac"/>
      </p:ext>
    </p:extLs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ksRbaA"/>
      </p:ext>
    </p:extLs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ksRbaQ"/>
      </p:ext>
    </p:extLs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0-06-17T16:35:54.682">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timeZoneBias="0"/>
      </p:ext>
      <p:ext uri="http://customooxmlschemas.google.com/">
        <go:slidesCustomData xmlns:go="http://customooxmlschemas.google.com/" commentPostId="AAAAgksRba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5f7d03710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15f7d03710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32"/>
          <p:cNvSpPr/>
          <p:nvPr/>
        </p:nvSpPr>
        <p:spPr>
          <a:xfrm>
            <a:off x="173355" y="182881"/>
            <a:ext cx="8793480" cy="4783454"/>
          </a:xfrm>
          <a:prstGeom prst="rect">
            <a:avLst/>
          </a:prstGeom>
          <a:solidFill>
            <a:schemeClr val="accent1"/>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2"/>
          <p:cNvSpPr txBox="1"/>
          <p:nvPr>
            <p:ph type="ctrTitle"/>
          </p:nvPr>
        </p:nvSpPr>
        <p:spPr>
          <a:xfrm>
            <a:off x="832485" y="661782"/>
            <a:ext cx="7475220" cy="2194560"/>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rgbClr val="FFFFFF"/>
              </a:buClr>
              <a:buSzPts val="5400"/>
              <a:buFont typeface="Corbel"/>
              <a:buNone/>
              <a:defRPr b="1" sz="54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32"/>
          <p:cNvSpPr txBox="1"/>
          <p:nvPr>
            <p:ph idx="1" type="subTitle"/>
          </p:nvPr>
        </p:nvSpPr>
        <p:spPr>
          <a:xfrm>
            <a:off x="1282148" y="2902226"/>
            <a:ext cx="6575895" cy="104112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50"/>
              </a:spcBef>
              <a:spcAft>
                <a:spcPts val="0"/>
              </a:spcAft>
              <a:buSzPts val="1320"/>
              <a:buNone/>
              <a:defRPr sz="1650">
                <a:solidFill>
                  <a:srgbClr val="FFFFFF"/>
                </a:solidFill>
              </a:defRPr>
            </a:lvl1pPr>
            <a:lvl2pPr lvl="1" algn="ctr">
              <a:lnSpc>
                <a:spcPct val="90000"/>
              </a:lnSpc>
              <a:spcBef>
                <a:spcPts val="150"/>
              </a:spcBef>
              <a:spcAft>
                <a:spcPts val="0"/>
              </a:spcAft>
              <a:buSzPts val="1320"/>
              <a:buNone/>
              <a:defRPr sz="1650"/>
            </a:lvl2pPr>
            <a:lvl3pPr lvl="2" algn="ctr">
              <a:lnSpc>
                <a:spcPct val="90000"/>
              </a:lnSpc>
              <a:spcBef>
                <a:spcPts val="300"/>
              </a:spcBef>
              <a:spcAft>
                <a:spcPts val="0"/>
              </a:spcAft>
              <a:buSzPts val="1320"/>
              <a:buNone/>
              <a:defRPr sz="1650"/>
            </a:lvl3pPr>
            <a:lvl4pPr lvl="3" algn="ctr">
              <a:lnSpc>
                <a:spcPct val="90000"/>
              </a:lnSpc>
              <a:spcBef>
                <a:spcPts val="300"/>
              </a:spcBef>
              <a:spcAft>
                <a:spcPts val="0"/>
              </a:spcAft>
              <a:buSzPts val="1200"/>
              <a:buNone/>
              <a:defRPr sz="1500"/>
            </a:lvl4pPr>
            <a:lvl5pPr lvl="4" algn="ctr">
              <a:lnSpc>
                <a:spcPct val="90000"/>
              </a:lnSpc>
              <a:spcBef>
                <a:spcPts val="300"/>
              </a:spcBef>
              <a:spcAft>
                <a:spcPts val="0"/>
              </a:spcAft>
              <a:buSzPts val="1200"/>
              <a:buNone/>
              <a:defRPr sz="1500"/>
            </a:lvl5pPr>
            <a:lvl6pPr lvl="5" algn="ctr">
              <a:lnSpc>
                <a:spcPct val="90000"/>
              </a:lnSpc>
              <a:spcBef>
                <a:spcPts val="300"/>
              </a:spcBef>
              <a:spcAft>
                <a:spcPts val="0"/>
              </a:spcAft>
              <a:buSzPts val="1200"/>
              <a:buNone/>
              <a:defRPr sz="1500"/>
            </a:lvl6pPr>
            <a:lvl7pPr lvl="6" algn="ctr">
              <a:lnSpc>
                <a:spcPct val="90000"/>
              </a:lnSpc>
              <a:spcBef>
                <a:spcPts val="300"/>
              </a:spcBef>
              <a:spcAft>
                <a:spcPts val="0"/>
              </a:spcAft>
              <a:buSzPts val="1200"/>
              <a:buNone/>
              <a:defRPr sz="1500"/>
            </a:lvl7pPr>
            <a:lvl8pPr lvl="7" algn="ctr">
              <a:lnSpc>
                <a:spcPct val="90000"/>
              </a:lnSpc>
              <a:spcBef>
                <a:spcPts val="300"/>
              </a:spcBef>
              <a:spcAft>
                <a:spcPts val="0"/>
              </a:spcAft>
              <a:buSzPts val="1200"/>
              <a:buNone/>
              <a:defRPr sz="1500"/>
            </a:lvl8pPr>
            <a:lvl9pPr lvl="8" algn="ctr">
              <a:lnSpc>
                <a:spcPct val="90000"/>
              </a:lnSpc>
              <a:spcBef>
                <a:spcPts val="300"/>
              </a:spcBef>
              <a:spcAft>
                <a:spcPts val="300"/>
              </a:spcAft>
              <a:buSzPts val="1200"/>
              <a:buNone/>
              <a:defRPr sz="1500"/>
            </a:lvl9pPr>
          </a:lstStyle>
          <a:p/>
        </p:txBody>
      </p:sp>
      <p:sp>
        <p:nvSpPr>
          <p:cNvPr id="16" name="Google Shape;16;p32"/>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2"/>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2"/>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1pPr>
            <a:lvl2pPr indent="0" lvl="1"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2pPr>
            <a:lvl3pPr indent="0" lvl="2"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3pPr>
            <a:lvl4pPr indent="0" lvl="3"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4pPr>
            <a:lvl5pPr indent="0" lvl="4"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5pPr>
            <a:lvl6pPr indent="0" lvl="5"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6pPr>
            <a:lvl7pPr indent="0" lvl="6"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7pPr>
            <a:lvl8pPr indent="0" lvl="7"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8pPr>
            <a:lvl9pPr indent="0" lvl="8" marL="0" marR="0" algn="r">
              <a:spcBef>
                <a:spcPts val="0"/>
              </a:spcBef>
              <a:spcAft>
                <a:spcPts val="0"/>
              </a:spcAft>
              <a:buClr>
                <a:srgbClr val="FFFFFF"/>
              </a:buClr>
              <a:buSzPts val="900"/>
              <a:buFont typeface="Corbel"/>
              <a:buNone/>
              <a:defRPr b="0" i="0" sz="900" u="none" cap="none" strike="noStrike">
                <a:solidFill>
                  <a:srgbClr val="FFFFFF"/>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cxnSp>
        <p:nvCxnSpPr>
          <p:cNvPr id="19" name="Google Shape;19;p32"/>
          <p:cNvCxnSpPr/>
          <p:nvPr/>
        </p:nvCxnSpPr>
        <p:spPr>
          <a:xfrm>
            <a:off x="1483995" y="2800350"/>
            <a:ext cx="6172201" cy="0"/>
          </a:xfrm>
          <a:prstGeom prst="straightConnector1">
            <a:avLst/>
          </a:prstGeom>
          <a:noFill/>
          <a:ln cap="flat" cmpd="sng" w="10000">
            <a:solidFill>
              <a:srgbClr val="FFFFF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41"/>
          <p:cNvSpPr txBox="1"/>
          <p:nvPr>
            <p:ph type="title"/>
          </p:nvPr>
        </p:nvSpPr>
        <p:spPr>
          <a:xfrm>
            <a:off x="857250" y="822960"/>
            <a:ext cx="2948940" cy="13030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000"/>
              <a:buFont typeface="Corbel"/>
              <a:buNone/>
              <a:defRPr b="0"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1"/>
          <p:cNvSpPr/>
          <p:nvPr>
            <p:ph idx="2" type="pic"/>
          </p:nvPr>
        </p:nvSpPr>
        <p:spPr>
          <a:xfrm>
            <a:off x="4059936" y="802385"/>
            <a:ext cx="4574286" cy="3600450"/>
          </a:xfrm>
          <a:prstGeom prst="rect">
            <a:avLst/>
          </a:prstGeom>
          <a:noFill/>
          <a:ln>
            <a:noFill/>
          </a:ln>
        </p:spPr>
      </p:sp>
      <p:sp>
        <p:nvSpPr>
          <p:cNvPr id="72" name="Google Shape;72;p41"/>
          <p:cNvSpPr txBox="1"/>
          <p:nvPr>
            <p:ph idx="1" type="body"/>
          </p:nvPr>
        </p:nvSpPr>
        <p:spPr>
          <a:xfrm>
            <a:off x="857250" y="2125980"/>
            <a:ext cx="2948940" cy="216027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50"/>
              </a:spcBef>
              <a:spcAft>
                <a:spcPts val="0"/>
              </a:spcAft>
              <a:buSzPts val="1020"/>
              <a:buNone/>
              <a:defRPr sz="1275"/>
            </a:lvl1pPr>
            <a:lvl2pPr indent="-228600" lvl="1" marL="914400" algn="l">
              <a:lnSpc>
                <a:spcPct val="90000"/>
              </a:lnSpc>
              <a:spcBef>
                <a:spcPts val="150"/>
              </a:spcBef>
              <a:spcAft>
                <a:spcPts val="0"/>
              </a:spcAft>
              <a:buSzPts val="720"/>
              <a:buNone/>
              <a:defRPr sz="900"/>
            </a:lvl2pPr>
            <a:lvl3pPr indent="-228600" lvl="2" marL="1371600" algn="l">
              <a:lnSpc>
                <a:spcPct val="90000"/>
              </a:lnSpc>
              <a:spcBef>
                <a:spcPts val="300"/>
              </a:spcBef>
              <a:spcAft>
                <a:spcPts val="0"/>
              </a:spcAft>
              <a:buSzPts val="600"/>
              <a:buNone/>
              <a:defRPr sz="750"/>
            </a:lvl3pPr>
            <a:lvl4pPr indent="-228600" lvl="3" marL="1828800" algn="l">
              <a:lnSpc>
                <a:spcPct val="90000"/>
              </a:lnSpc>
              <a:spcBef>
                <a:spcPts val="300"/>
              </a:spcBef>
              <a:spcAft>
                <a:spcPts val="0"/>
              </a:spcAft>
              <a:buSzPts val="540"/>
              <a:buNone/>
              <a:defRPr sz="675"/>
            </a:lvl4pPr>
            <a:lvl5pPr indent="-228600" lvl="4" marL="2286000" algn="l">
              <a:lnSpc>
                <a:spcPct val="90000"/>
              </a:lnSpc>
              <a:spcBef>
                <a:spcPts val="300"/>
              </a:spcBef>
              <a:spcAft>
                <a:spcPts val="0"/>
              </a:spcAft>
              <a:buSzPts val="540"/>
              <a:buNone/>
              <a:defRPr sz="675"/>
            </a:lvl5pPr>
            <a:lvl6pPr indent="-228600" lvl="5" marL="2743200" algn="l">
              <a:lnSpc>
                <a:spcPct val="90000"/>
              </a:lnSpc>
              <a:spcBef>
                <a:spcPts val="300"/>
              </a:spcBef>
              <a:spcAft>
                <a:spcPts val="0"/>
              </a:spcAft>
              <a:buSzPts val="540"/>
              <a:buNone/>
              <a:defRPr sz="675"/>
            </a:lvl6pPr>
            <a:lvl7pPr indent="-228600" lvl="6" marL="3200400" algn="l">
              <a:lnSpc>
                <a:spcPct val="90000"/>
              </a:lnSpc>
              <a:spcBef>
                <a:spcPts val="300"/>
              </a:spcBef>
              <a:spcAft>
                <a:spcPts val="0"/>
              </a:spcAft>
              <a:buSzPts val="540"/>
              <a:buNone/>
              <a:defRPr sz="675"/>
            </a:lvl7pPr>
            <a:lvl8pPr indent="-228600" lvl="7" marL="3657600" algn="l">
              <a:lnSpc>
                <a:spcPct val="90000"/>
              </a:lnSpc>
              <a:spcBef>
                <a:spcPts val="300"/>
              </a:spcBef>
              <a:spcAft>
                <a:spcPts val="0"/>
              </a:spcAft>
              <a:buSzPts val="540"/>
              <a:buNone/>
              <a:defRPr sz="675"/>
            </a:lvl8pPr>
            <a:lvl9pPr indent="-228600" lvl="8" marL="4114800" algn="l">
              <a:lnSpc>
                <a:spcPct val="90000"/>
              </a:lnSpc>
              <a:spcBef>
                <a:spcPts val="300"/>
              </a:spcBef>
              <a:spcAft>
                <a:spcPts val="300"/>
              </a:spcAft>
              <a:buSzPts val="540"/>
              <a:buNone/>
              <a:defRPr sz="675"/>
            </a:lvl9pPr>
          </a:lstStyle>
          <a:p/>
        </p:txBody>
      </p:sp>
      <p:sp>
        <p:nvSpPr>
          <p:cNvPr id="73" name="Google Shape;73;p41"/>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1"/>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1"/>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42"/>
          <p:cNvSpPr txBox="1"/>
          <p:nvPr>
            <p:ph type="title"/>
          </p:nvPr>
        </p:nvSpPr>
        <p:spPr>
          <a:xfrm>
            <a:off x="857250" y="457200"/>
            <a:ext cx="7406640" cy="10172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2"/>
          <p:cNvSpPr txBox="1"/>
          <p:nvPr>
            <p:ph idx="1" type="body"/>
          </p:nvPr>
        </p:nvSpPr>
        <p:spPr>
          <a:xfrm rot="5400000">
            <a:off x="3045102" y="-644801"/>
            <a:ext cx="3028950" cy="7404653"/>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050"/>
              </a:spcBef>
              <a:spcAft>
                <a:spcPts val="0"/>
              </a:spcAft>
              <a:buSzPts val="1440"/>
              <a:buChar char="•"/>
              <a:defRPr/>
            </a:lvl1pPr>
            <a:lvl2pPr indent="-320040" lvl="1" marL="914400" algn="l">
              <a:lnSpc>
                <a:spcPct val="90000"/>
              </a:lnSpc>
              <a:spcBef>
                <a:spcPts val="150"/>
              </a:spcBef>
              <a:spcAft>
                <a:spcPts val="0"/>
              </a:spcAft>
              <a:buSzPts val="1440"/>
              <a:buChar char="•"/>
              <a:defRPr/>
            </a:lvl2pPr>
            <a:lvl3pPr indent="-320039" lvl="2" marL="1371600" algn="l">
              <a:lnSpc>
                <a:spcPct val="90000"/>
              </a:lnSpc>
              <a:spcBef>
                <a:spcPts val="300"/>
              </a:spcBef>
              <a:spcAft>
                <a:spcPts val="0"/>
              </a:spcAft>
              <a:buSzPts val="1440"/>
              <a:buChar char="•"/>
              <a:defRPr/>
            </a:lvl3pPr>
            <a:lvl4pPr indent="-320039" lvl="3" marL="1828800" algn="l">
              <a:lnSpc>
                <a:spcPct val="90000"/>
              </a:lnSpc>
              <a:spcBef>
                <a:spcPts val="300"/>
              </a:spcBef>
              <a:spcAft>
                <a:spcPts val="0"/>
              </a:spcAft>
              <a:buSzPts val="1440"/>
              <a:buChar char="•"/>
              <a:defRPr/>
            </a:lvl4pPr>
            <a:lvl5pPr indent="-320039" lvl="4" marL="2286000" algn="l">
              <a:lnSpc>
                <a:spcPct val="90000"/>
              </a:lnSpc>
              <a:spcBef>
                <a:spcPts val="300"/>
              </a:spcBef>
              <a:spcAft>
                <a:spcPts val="0"/>
              </a:spcAft>
              <a:buSzPts val="1440"/>
              <a:buChar char="•"/>
              <a:defRPr/>
            </a:lvl5pPr>
            <a:lvl6pPr indent="-320039" lvl="5" marL="2743200" algn="l">
              <a:lnSpc>
                <a:spcPct val="90000"/>
              </a:lnSpc>
              <a:spcBef>
                <a:spcPts val="300"/>
              </a:spcBef>
              <a:spcAft>
                <a:spcPts val="0"/>
              </a:spcAft>
              <a:buSzPts val="1440"/>
              <a:buChar char="•"/>
              <a:defRPr/>
            </a:lvl6pPr>
            <a:lvl7pPr indent="-320039" lvl="6" marL="3200400" algn="l">
              <a:lnSpc>
                <a:spcPct val="90000"/>
              </a:lnSpc>
              <a:spcBef>
                <a:spcPts val="300"/>
              </a:spcBef>
              <a:spcAft>
                <a:spcPts val="0"/>
              </a:spcAft>
              <a:buSzPts val="1440"/>
              <a:buChar char="•"/>
              <a:defRPr/>
            </a:lvl7pPr>
            <a:lvl8pPr indent="-320040" lvl="7" marL="3657600" algn="l">
              <a:lnSpc>
                <a:spcPct val="90000"/>
              </a:lnSpc>
              <a:spcBef>
                <a:spcPts val="300"/>
              </a:spcBef>
              <a:spcAft>
                <a:spcPts val="0"/>
              </a:spcAft>
              <a:buSzPts val="1440"/>
              <a:buChar char="•"/>
              <a:defRPr/>
            </a:lvl8pPr>
            <a:lvl9pPr indent="-320040" lvl="8" marL="4114800" algn="l">
              <a:lnSpc>
                <a:spcPct val="90000"/>
              </a:lnSpc>
              <a:spcBef>
                <a:spcPts val="300"/>
              </a:spcBef>
              <a:spcAft>
                <a:spcPts val="300"/>
              </a:spcAft>
              <a:buSzPts val="1440"/>
              <a:buChar char="•"/>
              <a:defRPr/>
            </a:lvl9pPr>
          </a:lstStyle>
          <a:p/>
        </p:txBody>
      </p:sp>
      <p:sp>
        <p:nvSpPr>
          <p:cNvPr id="79" name="Google Shape;79;p42"/>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2"/>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2"/>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43"/>
          <p:cNvSpPr txBox="1"/>
          <p:nvPr>
            <p:ph type="title"/>
          </p:nvPr>
        </p:nvSpPr>
        <p:spPr>
          <a:xfrm rot="5400000">
            <a:off x="5386388" y="1728788"/>
            <a:ext cx="4057650" cy="17430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3"/>
          <p:cNvSpPr txBox="1"/>
          <p:nvPr>
            <p:ph idx="1" type="body"/>
          </p:nvPr>
        </p:nvSpPr>
        <p:spPr>
          <a:xfrm rot="5400000">
            <a:off x="1614488" y="-185737"/>
            <a:ext cx="4057650" cy="5572125"/>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050"/>
              </a:spcBef>
              <a:spcAft>
                <a:spcPts val="0"/>
              </a:spcAft>
              <a:buSzPts val="1440"/>
              <a:buChar char="•"/>
              <a:defRPr/>
            </a:lvl1pPr>
            <a:lvl2pPr indent="-320040" lvl="1" marL="914400" algn="l">
              <a:lnSpc>
                <a:spcPct val="90000"/>
              </a:lnSpc>
              <a:spcBef>
                <a:spcPts val="150"/>
              </a:spcBef>
              <a:spcAft>
                <a:spcPts val="0"/>
              </a:spcAft>
              <a:buSzPts val="1440"/>
              <a:buChar char="•"/>
              <a:defRPr/>
            </a:lvl2pPr>
            <a:lvl3pPr indent="-320039" lvl="2" marL="1371600" algn="l">
              <a:lnSpc>
                <a:spcPct val="90000"/>
              </a:lnSpc>
              <a:spcBef>
                <a:spcPts val="300"/>
              </a:spcBef>
              <a:spcAft>
                <a:spcPts val="0"/>
              </a:spcAft>
              <a:buSzPts val="1440"/>
              <a:buChar char="•"/>
              <a:defRPr/>
            </a:lvl3pPr>
            <a:lvl4pPr indent="-320039" lvl="3" marL="1828800" algn="l">
              <a:lnSpc>
                <a:spcPct val="90000"/>
              </a:lnSpc>
              <a:spcBef>
                <a:spcPts val="300"/>
              </a:spcBef>
              <a:spcAft>
                <a:spcPts val="0"/>
              </a:spcAft>
              <a:buSzPts val="1440"/>
              <a:buChar char="•"/>
              <a:defRPr/>
            </a:lvl4pPr>
            <a:lvl5pPr indent="-320039" lvl="4" marL="2286000" algn="l">
              <a:lnSpc>
                <a:spcPct val="90000"/>
              </a:lnSpc>
              <a:spcBef>
                <a:spcPts val="300"/>
              </a:spcBef>
              <a:spcAft>
                <a:spcPts val="0"/>
              </a:spcAft>
              <a:buSzPts val="1440"/>
              <a:buChar char="•"/>
              <a:defRPr/>
            </a:lvl5pPr>
            <a:lvl6pPr indent="-320039" lvl="5" marL="2743200" algn="l">
              <a:lnSpc>
                <a:spcPct val="90000"/>
              </a:lnSpc>
              <a:spcBef>
                <a:spcPts val="300"/>
              </a:spcBef>
              <a:spcAft>
                <a:spcPts val="0"/>
              </a:spcAft>
              <a:buSzPts val="1440"/>
              <a:buChar char="•"/>
              <a:defRPr/>
            </a:lvl6pPr>
            <a:lvl7pPr indent="-320039" lvl="6" marL="3200400" algn="l">
              <a:lnSpc>
                <a:spcPct val="90000"/>
              </a:lnSpc>
              <a:spcBef>
                <a:spcPts val="300"/>
              </a:spcBef>
              <a:spcAft>
                <a:spcPts val="0"/>
              </a:spcAft>
              <a:buSzPts val="1440"/>
              <a:buChar char="•"/>
              <a:defRPr/>
            </a:lvl7pPr>
            <a:lvl8pPr indent="-320040" lvl="7" marL="3657600" algn="l">
              <a:lnSpc>
                <a:spcPct val="90000"/>
              </a:lnSpc>
              <a:spcBef>
                <a:spcPts val="300"/>
              </a:spcBef>
              <a:spcAft>
                <a:spcPts val="0"/>
              </a:spcAft>
              <a:buSzPts val="1440"/>
              <a:buChar char="•"/>
              <a:defRPr/>
            </a:lvl8pPr>
            <a:lvl9pPr indent="-320040" lvl="8" marL="4114800" algn="l">
              <a:lnSpc>
                <a:spcPct val="90000"/>
              </a:lnSpc>
              <a:spcBef>
                <a:spcPts val="300"/>
              </a:spcBef>
              <a:spcAft>
                <a:spcPts val="300"/>
              </a:spcAft>
              <a:buSzPts val="1440"/>
              <a:buChar char="•"/>
              <a:defRPr/>
            </a:lvl9pPr>
          </a:lstStyle>
          <a:p/>
        </p:txBody>
      </p:sp>
      <p:sp>
        <p:nvSpPr>
          <p:cNvPr id="85" name="Google Shape;85;p43"/>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3"/>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3"/>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2800"/>
              <a:buFont typeface="Corbe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3" name="Google Shape;23;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4"/>
          <p:cNvSpPr txBox="1"/>
          <p:nvPr>
            <p:ph type="title"/>
          </p:nvPr>
        </p:nvSpPr>
        <p:spPr>
          <a:xfrm>
            <a:off x="857250" y="457200"/>
            <a:ext cx="7406640" cy="10172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4"/>
          <p:cNvSpPr txBox="1"/>
          <p:nvPr>
            <p:ph idx="1" type="body"/>
          </p:nvPr>
        </p:nvSpPr>
        <p:spPr>
          <a:xfrm>
            <a:off x="857251" y="1543050"/>
            <a:ext cx="7404653" cy="302895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050"/>
              </a:spcBef>
              <a:spcAft>
                <a:spcPts val="0"/>
              </a:spcAft>
              <a:buSzPts val="1440"/>
              <a:buChar char="•"/>
              <a:defRPr/>
            </a:lvl1pPr>
            <a:lvl2pPr indent="-320040" lvl="1" marL="914400" algn="l">
              <a:lnSpc>
                <a:spcPct val="90000"/>
              </a:lnSpc>
              <a:spcBef>
                <a:spcPts val="150"/>
              </a:spcBef>
              <a:spcAft>
                <a:spcPts val="0"/>
              </a:spcAft>
              <a:buSzPts val="1440"/>
              <a:buChar char="•"/>
              <a:defRPr/>
            </a:lvl2pPr>
            <a:lvl3pPr indent="-320039" lvl="2" marL="1371600" algn="l">
              <a:lnSpc>
                <a:spcPct val="90000"/>
              </a:lnSpc>
              <a:spcBef>
                <a:spcPts val="300"/>
              </a:spcBef>
              <a:spcAft>
                <a:spcPts val="0"/>
              </a:spcAft>
              <a:buSzPts val="1440"/>
              <a:buChar char="•"/>
              <a:defRPr/>
            </a:lvl3pPr>
            <a:lvl4pPr indent="-320039" lvl="3" marL="1828800" algn="l">
              <a:lnSpc>
                <a:spcPct val="90000"/>
              </a:lnSpc>
              <a:spcBef>
                <a:spcPts val="300"/>
              </a:spcBef>
              <a:spcAft>
                <a:spcPts val="0"/>
              </a:spcAft>
              <a:buSzPts val="1440"/>
              <a:buChar char="•"/>
              <a:defRPr/>
            </a:lvl4pPr>
            <a:lvl5pPr indent="-320039" lvl="4" marL="2286000" algn="l">
              <a:lnSpc>
                <a:spcPct val="90000"/>
              </a:lnSpc>
              <a:spcBef>
                <a:spcPts val="300"/>
              </a:spcBef>
              <a:spcAft>
                <a:spcPts val="0"/>
              </a:spcAft>
              <a:buSzPts val="1440"/>
              <a:buChar char="•"/>
              <a:defRPr/>
            </a:lvl5pPr>
            <a:lvl6pPr indent="-320039" lvl="5" marL="2743200" algn="l">
              <a:lnSpc>
                <a:spcPct val="90000"/>
              </a:lnSpc>
              <a:spcBef>
                <a:spcPts val="300"/>
              </a:spcBef>
              <a:spcAft>
                <a:spcPts val="0"/>
              </a:spcAft>
              <a:buSzPts val="1440"/>
              <a:buChar char="•"/>
              <a:defRPr/>
            </a:lvl6pPr>
            <a:lvl7pPr indent="-320039" lvl="6" marL="3200400" algn="l">
              <a:lnSpc>
                <a:spcPct val="90000"/>
              </a:lnSpc>
              <a:spcBef>
                <a:spcPts val="300"/>
              </a:spcBef>
              <a:spcAft>
                <a:spcPts val="0"/>
              </a:spcAft>
              <a:buSzPts val="1440"/>
              <a:buChar char="•"/>
              <a:defRPr/>
            </a:lvl7pPr>
            <a:lvl8pPr indent="-320040" lvl="7" marL="3657600" algn="l">
              <a:lnSpc>
                <a:spcPct val="90000"/>
              </a:lnSpc>
              <a:spcBef>
                <a:spcPts val="300"/>
              </a:spcBef>
              <a:spcAft>
                <a:spcPts val="0"/>
              </a:spcAft>
              <a:buSzPts val="1440"/>
              <a:buChar char="•"/>
              <a:defRPr/>
            </a:lvl8pPr>
            <a:lvl9pPr indent="-320040" lvl="8" marL="4114800" algn="l">
              <a:lnSpc>
                <a:spcPct val="90000"/>
              </a:lnSpc>
              <a:spcBef>
                <a:spcPts val="300"/>
              </a:spcBef>
              <a:spcAft>
                <a:spcPts val="300"/>
              </a:spcAft>
              <a:buSzPts val="1440"/>
              <a:buChar char="•"/>
              <a:defRPr/>
            </a:lvl9pPr>
          </a:lstStyle>
          <a:p/>
        </p:txBody>
      </p:sp>
      <p:sp>
        <p:nvSpPr>
          <p:cNvPr id="27" name="Google Shape;27;p34"/>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4"/>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4"/>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35"/>
          <p:cNvSpPr txBox="1"/>
          <p:nvPr>
            <p:ph type="title"/>
          </p:nvPr>
        </p:nvSpPr>
        <p:spPr>
          <a:xfrm>
            <a:off x="829818" y="880181"/>
            <a:ext cx="7475220" cy="2194560"/>
          </a:xfrm>
          <a:prstGeom prst="rect">
            <a:avLst/>
          </a:prstGeom>
          <a:noFill/>
          <a:ln>
            <a:noFill/>
          </a:ln>
        </p:spPr>
        <p:txBody>
          <a:bodyPr anchorCtr="0" anchor="b" bIns="45700" lIns="91425" spcFirstLastPara="1" rIns="91425" wrap="square" tIns="45700">
            <a:noAutofit/>
          </a:bodyPr>
          <a:lstStyle>
            <a:lvl1pPr lvl="0" algn="ctr">
              <a:lnSpc>
                <a:spcPct val="85000"/>
              </a:lnSpc>
              <a:spcBef>
                <a:spcPts val="0"/>
              </a:spcBef>
              <a:spcAft>
                <a:spcPts val="0"/>
              </a:spcAft>
              <a:buClr>
                <a:schemeClr val="accent1"/>
              </a:buClr>
              <a:buSzPts val="5400"/>
              <a:buFont typeface="Corbel"/>
              <a:buNone/>
              <a:defRPr b="0"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5"/>
          <p:cNvSpPr txBox="1"/>
          <p:nvPr>
            <p:ph idx="1" type="body"/>
          </p:nvPr>
        </p:nvSpPr>
        <p:spPr>
          <a:xfrm>
            <a:off x="1282446" y="3115890"/>
            <a:ext cx="6576822" cy="102285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50"/>
              </a:spcBef>
              <a:spcAft>
                <a:spcPts val="0"/>
              </a:spcAft>
              <a:buSzPts val="1320"/>
              <a:buNone/>
              <a:defRPr sz="1650">
                <a:solidFill>
                  <a:schemeClr val="accent1"/>
                </a:solidFill>
              </a:defRPr>
            </a:lvl1pPr>
            <a:lvl2pPr indent="-228600" lvl="1" marL="914400" algn="l">
              <a:lnSpc>
                <a:spcPct val="90000"/>
              </a:lnSpc>
              <a:spcBef>
                <a:spcPts val="150"/>
              </a:spcBef>
              <a:spcAft>
                <a:spcPts val="0"/>
              </a:spcAft>
              <a:buSzPts val="1080"/>
              <a:buNone/>
              <a:defRPr sz="1350">
                <a:solidFill>
                  <a:srgbClr val="888888"/>
                </a:solidFill>
              </a:defRPr>
            </a:lvl2pPr>
            <a:lvl3pPr indent="-228600" lvl="2" marL="1371600" algn="l">
              <a:lnSpc>
                <a:spcPct val="90000"/>
              </a:lnSpc>
              <a:spcBef>
                <a:spcPts val="300"/>
              </a:spcBef>
              <a:spcAft>
                <a:spcPts val="0"/>
              </a:spcAft>
              <a:buSzPts val="960"/>
              <a:buNone/>
              <a:defRPr sz="1200">
                <a:solidFill>
                  <a:srgbClr val="888888"/>
                </a:solidFill>
              </a:defRPr>
            </a:lvl3pPr>
            <a:lvl4pPr indent="-228600" lvl="3" marL="1828800" algn="l">
              <a:lnSpc>
                <a:spcPct val="90000"/>
              </a:lnSpc>
              <a:spcBef>
                <a:spcPts val="300"/>
              </a:spcBef>
              <a:spcAft>
                <a:spcPts val="0"/>
              </a:spcAft>
              <a:buSzPts val="840"/>
              <a:buNone/>
              <a:defRPr sz="1050">
                <a:solidFill>
                  <a:srgbClr val="888888"/>
                </a:solidFill>
              </a:defRPr>
            </a:lvl4pPr>
            <a:lvl5pPr indent="-228600" lvl="4" marL="2286000" algn="l">
              <a:lnSpc>
                <a:spcPct val="90000"/>
              </a:lnSpc>
              <a:spcBef>
                <a:spcPts val="300"/>
              </a:spcBef>
              <a:spcAft>
                <a:spcPts val="0"/>
              </a:spcAft>
              <a:buSzPts val="840"/>
              <a:buNone/>
              <a:defRPr sz="1050">
                <a:solidFill>
                  <a:srgbClr val="888888"/>
                </a:solidFill>
              </a:defRPr>
            </a:lvl5pPr>
            <a:lvl6pPr indent="-228600" lvl="5" marL="2743200" algn="l">
              <a:lnSpc>
                <a:spcPct val="90000"/>
              </a:lnSpc>
              <a:spcBef>
                <a:spcPts val="300"/>
              </a:spcBef>
              <a:spcAft>
                <a:spcPts val="0"/>
              </a:spcAft>
              <a:buSzPts val="840"/>
              <a:buNone/>
              <a:defRPr sz="1050">
                <a:solidFill>
                  <a:srgbClr val="888888"/>
                </a:solidFill>
              </a:defRPr>
            </a:lvl6pPr>
            <a:lvl7pPr indent="-228600" lvl="6" marL="3200400" algn="l">
              <a:lnSpc>
                <a:spcPct val="90000"/>
              </a:lnSpc>
              <a:spcBef>
                <a:spcPts val="300"/>
              </a:spcBef>
              <a:spcAft>
                <a:spcPts val="0"/>
              </a:spcAft>
              <a:buSzPts val="840"/>
              <a:buNone/>
              <a:defRPr sz="1050">
                <a:solidFill>
                  <a:srgbClr val="888888"/>
                </a:solidFill>
              </a:defRPr>
            </a:lvl7pPr>
            <a:lvl8pPr indent="-228600" lvl="7" marL="3657600" algn="l">
              <a:lnSpc>
                <a:spcPct val="90000"/>
              </a:lnSpc>
              <a:spcBef>
                <a:spcPts val="300"/>
              </a:spcBef>
              <a:spcAft>
                <a:spcPts val="0"/>
              </a:spcAft>
              <a:buSzPts val="840"/>
              <a:buNone/>
              <a:defRPr sz="1050">
                <a:solidFill>
                  <a:srgbClr val="888888"/>
                </a:solidFill>
              </a:defRPr>
            </a:lvl8pPr>
            <a:lvl9pPr indent="-228600" lvl="8" marL="4114800" algn="l">
              <a:lnSpc>
                <a:spcPct val="90000"/>
              </a:lnSpc>
              <a:spcBef>
                <a:spcPts val="300"/>
              </a:spcBef>
              <a:spcAft>
                <a:spcPts val="300"/>
              </a:spcAft>
              <a:buSzPts val="840"/>
              <a:buNone/>
              <a:defRPr sz="1050">
                <a:solidFill>
                  <a:srgbClr val="888888"/>
                </a:solidFill>
              </a:defRPr>
            </a:lvl9pPr>
          </a:lstStyle>
          <a:p/>
        </p:txBody>
      </p:sp>
      <p:sp>
        <p:nvSpPr>
          <p:cNvPr id="33" name="Google Shape;33;p35"/>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5"/>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5"/>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cxnSp>
        <p:nvCxnSpPr>
          <p:cNvPr id="36" name="Google Shape;36;p35"/>
          <p:cNvCxnSpPr/>
          <p:nvPr/>
        </p:nvCxnSpPr>
        <p:spPr>
          <a:xfrm>
            <a:off x="1485900" y="3015306"/>
            <a:ext cx="6172201" cy="0"/>
          </a:xfrm>
          <a:prstGeom prst="straightConnector1">
            <a:avLst/>
          </a:prstGeom>
          <a:noFill/>
          <a:ln cap="flat" cmpd="sng" w="1000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6"/>
          <p:cNvSpPr txBox="1"/>
          <p:nvPr>
            <p:ph type="title"/>
          </p:nvPr>
        </p:nvSpPr>
        <p:spPr>
          <a:xfrm>
            <a:off x="857250" y="457200"/>
            <a:ext cx="7406640" cy="10172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6"/>
          <p:cNvSpPr txBox="1"/>
          <p:nvPr>
            <p:ph idx="1" type="body"/>
          </p:nvPr>
        </p:nvSpPr>
        <p:spPr>
          <a:xfrm>
            <a:off x="857250" y="1543049"/>
            <a:ext cx="3566160" cy="3017520"/>
          </a:xfrm>
          <a:prstGeom prst="rect">
            <a:avLst/>
          </a:prstGeom>
          <a:noFill/>
          <a:ln>
            <a:noFill/>
          </a:ln>
        </p:spPr>
        <p:txBody>
          <a:bodyPr anchorCtr="0" anchor="t" bIns="45700" lIns="91425" spcFirstLastPara="1" rIns="91425" wrap="square" tIns="45700">
            <a:normAutofit/>
          </a:bodyPr>
          <a:lstStyle>
            <a:lvl1pPr indent="-312420" lvl="0" marL="457200" algn="l">
              <a:lnSpc>
                <a:spcPct val="90000"/>
              </a:lnSpc>
              <a:spcBef>
                <a:spcPts val="1050"/>
              </a:spcBef>
              <a:spcAft>
                <a:spcPts val="0"/>
              </a:spcAft>
              <a:buSzPts val="1320"/>
              <a:buChar char="•"/>
              <a:defRPr sz="1650"/>
            </a:lvl1pPr>
            <a:lvl2pPr indent="-304800" lvl="1" marL="914400" algn="l">
              <a:lnSpc>
                <a:spcPct val="90000"/>
              </a:lnSpc>
              <a:spcBef>
                <a:spcPts val="150"/>
              </a:spcBef>
              <a:spcAft>
                <a:spcPts val="0"/>
              </a:spcAft>
              <a:buSzPts val="1200"/>
              <a:buChar char="•"/>
              <a:defRPr sz="1500"/>
            </a:lvl2pPr>
            <a:lvl3pPr indent="-297180" lvl="2" marL="1371600" algn="l">
              <a:lnSpc>
                <a:spcPct val="90000"/>
              </a:lnSpc>
              <a:spcBef>
                <a:spcPts val="300"/>
              </a:spcBef>
              <a:spcAft>
                <a:spcPts val="0"/>
              </a:spcAft>
              <a:buSzPts val="1080"/>
              <a:buChar char="•"/>
              <a:defRPr sz="1350"/>
            </a:lvl3pPr>
            <a:lvl4pPr indent="-289560" lvl="3" marL="1828800" algn="l">
              <a:lnSpc>
                <a:spcPct val="90000"/>
              </a:lnSpc>
              <a:spcBef>
                <a:spcPts val="300"/>
              </a:spcBef>
              <a:spcAft>
                <a:spcPts val="0"/>
              </a:spcAft>
              <a:buSzPts val="960"/>
              <a:buChar char="•"/>
              <a:defRPr sz="1200"/>
            </a:lvl4pPr>
            <a:lvl5pPr indent="-289560" lvl="4" marL="2286000" algn="l">
              <a:lnSpc>
                <a:spcPct val="90000"/>
              </a:lnSpc>
              <a:spcBef>
                <a:spcPts val="300"/>
              </a:spcBef>
              <a:spcAft>
                <a:spcPts val="0"/>
              </a:spcAft>
              <a:buSzPts val="960"/>
              <a:buChar char="•"/>
              <a:defRPr sz="1200"/>
            </a:lvl5pPr>
            <a:lvl6pPr indent="-289560" lvl="5" marL="2743200" algn="l">
              <a:lnSpc>
                <a:spcPct val="90000"/>
              </a:lnSpc>
              <a:spcBef>
                <a:spcPts val="300"/>
              </a:spcBef>
              <a:spcAft>
                <a:spcPts val="0"/>
              </a:spcAft>
              <a:buSzPts val="960"/>
              <a:buChar char="•"/>
              <a:defRPr sz="1200"/>
            </a:lvl6pPr>
            <a:lvl7pPr indent="-289560" lvl="6" marL="3200400" algn="l">
              <a:lnSpc>
                <a:spcPct val="90000"/>
              </a:lnSpc>
              <a:spcBef>
                <a:spcPts val="300"/>
              </a:spcBef>
              <a:spcAft>
                <a:spcPts val="0"/>
              </a:spcAft>
              <a:buSzPts val="960"/>
              <a:buChar char="•"/>
              <a:defRPr sz="1200"/>
            </a:lvl7pPr>
            <a:lvl8pPr indent="-289559" lvl="7" marL="3657600" algn="l">
              <a:lnSpc>
                <a:spcPct val="90000"/>
              </a:lnSpc>
              <a:spcBef>
                <a:spcPts val="300"/>
              </a:spcBef>
              <a:spcAft>
                <a:spcPts val="0"/>
              </a:spcAft>
              <a:buSzPts val="960"/>
              <a:buChar char="•"/>
              <a:defRPr sz="1200"/>
            </a:lvl8pPr>
            <a:lvl9pPr indent="-289559" lvl="8" marL="4114800" algn="l">
              <a:lnSpc>
                <a:spcPct val="90000"/>
              </a:lnSpc>
              <a:spcBef>
                <a:spcPts val="300"/>
              </a:spcBef>
              <a:spcAft>
                <a:spcPts val="300"/>
              </a:spcAft>
              <a:buSzPts val="960"/>
              <a:buChar char="•"/>
              <a:defRPr sz="1200"/>
            </a:lvl9pPr>
          </a:lstStyle>
          <a:p/>
        </p:txBody>
      </p:sp>
      <p:sp>
        <p:nvSpPr>
          <p:cNvPr id="40" name="Google Shape;40;p36"/>
          <p:cNvSpPr txBox="1"/>
          <p:nvPr>
            <p:ph idx="2" type="body"/>
          </p:nvPr>
        </p:nvSpPr>
        <p:spPr>
          <a:xfrm>
            <a:off x="4700709" y="1543050"/>
            <a:ext cx="3566160" cy="3017520"/>
          </a:xfrm>
          <a:prstGeom prst="rect">
            <a:avLst/>
          </a:prstGeom>
          <a:noFill/>
          <a:ln>
            <a:noFill/>
          </a:ln>
        </p:spPr>
        <p:txBody>
          <a:bodyPr anchorCtr="0" anchor="t" bIns="45700" lIns="91425" spcFirstLastPara="1" rIns="91425" wrap="square" tIns="45700">
            <a:normAutofit/>
          </a:bodyPr>
          <a:lstStyle>
            <a:lvl1pPr indent="-312420" lvl="0" marL="457200" algn="l">
              <a:lnSpc>
                <a:spcPct val="90000"/>
              </a:lnSpc>
              <a:spcBef>
                <a:spcPts val="1050"/>
              </a:spcBef>
              <a:spcAft>
                <a:spcPts val="0"/>
              </a:spcAft>
              <a:buSzPts val="1320"/>
              <a:buChar char="•"/>
              <a:defRPr sz="1650"/>
            </a:lvl1pPr>
            <a:lvl2pPr indent="-304800" lvl="1" marL="914400" algn="l">
              <a:lnSpc>
                <a:spcPct val="90000"/>
              </a:lnSpc>
              <a:spcBef>
                <a:spcPts val="150"/>
              </a:spcBef>
              <a:spcAft>
                <a:spcPts val="0"/>
              </a:spcAft>
              <a:buSzPts val="1200"/>
              <a:buChar char="•"/>
              <a:defRPr sz="1500"/>
            </a:lvl2pPr>
            <a:lvl3pPr indent="-297180" lvl="2" marL="1371600" algn="l">
              <a:lnSpc>
                <a:spcPct val="90000"/>
              </a:lnSpc>
              <a:spcBef>
                <a:spcPts val="300"/>
              </a:spcBef>
              <a:spcAft>
                <a:spcPts val="0"/>
              </a:spcAft>
              <a:buSzPts val="1080"/>
              <a:buChar char="•"/>
              <a:defRPr sz="1350"/>
            </a:lvl3pPr>
            <a:lvl4pPr indent="-289560" lvl="3" marL="1828800" algn="l">
              <a:lnSpc>
                <a:spcPct val="90000"/>
              </a:lnSpc>
              <a:spcBef>
                <a:spcPts val="300"/>
              </a:spcBef>
              <a:spcAft>
                <a:spcPts val="0"/>
              </a:spcAft>
              <a:buSzPts val="960"/>
              <a:buChar char="•"/>
              <a:defRPr sz="1200"/>
            </a:lvl4pPr>
            <a:lvl5pPr indent="-289560" lvl="4" marL="2286000" algn="l">
              <a:lnSpc>
                <a:spcPct val="90000"/>
              </a:lnSpc>
              <a:spcBef>
                <a:spcPts val="300"/>
              </a:spcBef>
              <a:spcAft>
                <a:spcPts val="0"/>
              </a:spcAft>
              <a:buSzPts val="960"/>
              <a:buChar char="•"/>
              <a:defRPr sz="1200"/>
            </a:lvl5pPr>
            <a:lvl6pPr indent="-289560" lvl="5" marL="2743200" algn="l">
              <a:lnSpc>
                <a:spcPct val="90000"/>
              </a:lnSpc>
              <a:spcBef>
                <a:spcPts val="300"/>
              </a:spcBef>
              <a:spcAft>
                <a:spcPts val="0"/>
              </a:spcAft>
              <a:buSzPts val="960"/>
              <a:buChar char="•"/>
              <a:defRPr sz="1200"/>
            </a:lvl6pPr>
            <a:lvl7pPr indent="-289560" lvl="6" marL="3200400" algn="l">
              <a:lnSpc>
                <a:spcPct val="90000"/>
              </a:lnSpc>
              <a:spcBef>
                <a:spcPts val="300"/>
              </a:spcBef>
              <a:spcAft>
                <a:spcPts val="0"/>
              </a:spcAft>
              <a:buSzPts val="960"/>
              <a:buChar char="•"/>
              <a:defRPr sz="1200"/>
            </a:lvl7pPr>
            <a:lvl8pPr indent="-289559" lvl="7" marL="3657600" algn="l">
              <a:lnSpc>
                <a:spcPct val="90000"/>
              </a:lnSpc>
              <a:spcBef>
                <a:spcPts val="300"/>
              </a:spcBef>
              <a:spcAft>
                <a:spcPts val="0"/>
              </a:spcAft>
              <a:buSzPts val="960"/>
              <a:buChar char="•"/>
              <a:defRPr sz="1200"/>
            </a:lvl8pPr>
            <a:lvl9pPr indent="-289559" lvl="8" marL="4114800" algn="l">
              <a:lnSpc>
                <a:spcPct val="90000"/>
              </a:lnSpc>
              <a:spcBef>
                <a:spcPts val="300"/>
              </a:spcBef>
              <a:spcAft>
                <a:spcPts val="300"/>
              </a:spcAft>
              <a:buSzPts val="960"/>
              <a:buChar char="•"/>
              <a:defRPr sz="1200"/>
            </a:lvl9pPr>
          </a:lstStyle>
          <a:p/>
        </p:txBody>
      </p:sp>
      <p:sp>
        <p:nvSpPr>
          <p:cNvPr id="41" name="Google Shape;41;p36"/>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6"/>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7"/>
          <p:cNvSpPr txBox="1"/>
          <p:nvPr>
            <p:ph type="title"/>
          </p:nvPr>
        </p:nvSpPr>
        <p:spPr>
          <a:xfrm>
            <a:off x="857250" y="457200"/>
            <a:ext cx="7406640" cy="10172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7"/>
          <p:cNvSpPr txBox="1"/>
          <p:nvPr>
            <p:ph idx="1" type="body"/>
          </p:nvPr>
        </p:nvSpPr>
        <p:spPr>
          <a:xfrm>
            <a:off x="857250" y="1501133"/>
            <a:ext cx="3566160" cy="58293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1440"/>
              <a:buNone/>
              <a:defRPr b="1" sz="1800"/>
            </a:lvl1pPr>
            <a:lvl2pPr indent="-228600" lvl="1" marL="914400" algn="l">
              <a:lnSpc>
                <a:spcPct val="90000"/>
              </a:lnSpc>
              <a:spcBef>
                <a:spcPts val="150"/>
              </a:spcBef>
              <a:spcAft>
                <a:spcPts val="0"/>
              </a:spcAft>
              <a:buSzPts val="1200"/>
              <a:buNone/>
              <a:defRPr b="1" sz="1500"/>
            </a:lvl2pPr>
            <a:lvl3pPr indent="-228600" lvl="2" marL="1371600" algn="l">
              <a:lnSpc>
                <a:spcPct val="90000"/>
              </a:lnSpc>
              <a:spcBef>
                <a:spcPts val="300"/>
              </a:spcBef>
              <a:spcAft>
                <a:spcPts val="0"/>
              </a:spcAft>
              <a:buSzPts val="1080"/>
              <a:buNone/>
              <a:defRPr b="1" sz="1350"/>
            </a:lvl3pPr>
            <a:lvl4pPr indent="-228600" lvl="3" marL="1828800" algn="l">
              <a:lnSpc>
                <a:spcPct val="90000"/>
              </a:lnSpc>
              <a:spcBef>
                <a:spcPts val="300"/>
              </a:spcBef>
              <a:spcAft>
                <a:spcPts val="0"/>
              </a:spcAft>
              <a:buSzPts val="960"/>
              <a:buNone/>
              <a:defRPr b="1" sz="1200"/>
            </a:lvl4pPr>
            <a:lvl5pPr indent="-228600" lvl="4" marL="2286000" algn="l">
              <a:lnSpc>
                <a:spcPct val="90000"/>
              </a:lnSpc>
              <a:spcBef>
                <a:spcPts val="300"/>
              </a:spcBef>
              <a:spcAft>
                <a:spcPts val="0"/>
              </a:spcAft>
              <a:buSzPts val="960"/>
              <a:buNone/>
              <a:defRPr b="1" sz="1200"/>
            </a:lvl5pPr>
            <a:lvl6pPr indent="-228600" lvl="5" marL="2743200" algn="l">
              <a:lnSpc>
                <a:spcPct val="90000"/>
              </a:lnSpc>
              <a:spcBef>
                <a:spcPts val="300"/>
              </a:spcBef>
              <a:spcAft>
                <a:spcPts val="0"/>
              </a:spcAft>
              <a:buSzPts val="960"/>
              <a:buNone/>
              <a:defRPr b="1" sz="1200"/>
            </a:lvl6pPr>
            <a:lvl7pPr indent="-228600" lvl="6" marL="3200400" algn="l">
              <a:lnSpc>
                <a:spcPct val="90000"/>
              </a:lnSpc>
              <a:spcBef>
                <a:spcPts val="300"/>
              </a:spcBef>
              <a:spcAft>
                <a:spcPts val="0"/>
              </a:spcAft>
              <a:buSzPts val="960"/>
              <a:buNone/>
              <a:defRPr b="1" sz="1200"/>
            </a:lvl7pPr>
            <a:lvl8pPr indent="-228600" lvl="7" marL="3657600" algn="l">
              <a:lnSpc>
                <a:spcPct val="90000"/>
              </a:lnSpc>
              <a:spcBef>
                <a:spcPts val="300"/>
              </a:spcBef>
              <a:spcAft>
                <a:spcPts val="0"/>
              </a:spcAft>
              <a:buSzPts val="960"/>
              <a:buNone/>
              <a:defRPr b="1" sz="1200"/>
            </a:lvl8pPr>
            <a:lvl9pPr indent="-228600" lvl="8" marL="4114800" algn="l">
              <a:lnSpc>
                <a:spcPct val="90000"/>
              </a:lnSpc>
              <a:spcBef>
                <a:spcPts val="300"/>
              </a:spcBef>
              <a:spcAft>
                <a:spcPts val="300"/>
              </a:spcAft>
              <a:buSzPts val="960"/>
              <a:buNone/>
              <a:defRPr b="1" sz="1200"/>
            </a:lvl9pPr>
          </a:lstStyle>
          <a:p/>
        </p:txBody>
      </p:sp>
      <p:sp>
        <p:nvSpPr>
          <p:cNvPr id="47" name="Google Shape;47;p37"/>
          <p:cNvSpPr txBox="1"/>
          <p:nvPr>
            <p:ph idx="2" type="body"/>
          </p:nvPr>
        </p:nvSpPr>
        <p:spPr>
          <a:xfrm>
            <a:off x="857250" y="2041112"/>
            <a:ext cx="3566160" cy="2537460"/>
          </a:xfrm>
          <a:prstGeom prst="rect">
            <a:avLst/>
          </a:prstGeom>
          <a:noFill/>
          <a:ln>
            <a:noFill/>
          </a:ln>
        </p:spPr>
        <p:txBody>
          <a:bodyPr anchorCtr="0" anchor="t" bIns="45700" lIns="91425" spcFirstLastPara="1" rIns="91425" wrap="square" tIns="45700">
            <a:normAutofit/>
          </a:bodyPr>
          <a:lstStyle>
            <a:lvl1pPr indent="-312420" lvl="0" marL="457200" algn="l">
              <a:lnSpc>
                <a:spcPct val="90000"/>
              </a:lnSpc>
              <a:spcBef>
                <a:spcPts val="1050"/>
              </a:spcBef>
              <a:spcAft>
                <a:spcPts val="0"/>
              </a:spcAft>
              <a:buSzPts val="1320"/>
              <a:buChar char="•"/>
              <a:defRPr sz="1650"/>
            </a:lvl1pPr>
            <a:lvl2pPr indent="-304800" lvl="1" marL="914400" algn="l">
              <a:lnSpc>
                <a:spcPct val="90000"/>
              </a:lnSpc>
              <a:spcBef>
                <a:spcPts val="150"/>
              </a:spcBef>
              <a:spcAft>
                <a:spcPts val="0"/>
              </a:spcAft>
              <a:buSzPts val="1200"/>
              <a:buChar char="•"/>
              <a:defRPr sz="1500"/>
            </a:lvl2pPr>
            <a:lvl3pPr indent="-297180" lvl="2" marL="1371600" algn="l">
              <a:lnSpc>
                <a:spcPct val="90000"/>
              </a:lnSpc>
              <a:spcBef>
                <a:spcPts val="300"/>
              </a:spcBef>
              <a:spcAft>
                <a:spcPts val="0"/>
              </a:spcAft>
              <a:buSzPts val="1080"/>
              <a:buChar char="•"/>
              <a:defRPr sz="1350"/>
            </a:lvl3pPr>
            <a:lvl4pPr indent="-289560" lvl="3" marL="1828800" algn="l">
              <a:lnSpc>
                <a:spcPct val="90000"/>
              </a:lnSpc>
              <a:spcBef>
                <a:spcPts val="300"/>
              </a:spcBef>
              <a:spcAft>
                <a:spcPts val="0"/>
              </a:spcAft>
              <a:buSzPts val="960"/>
              <a:buChar char="•"/>
              <a:defRPr sz="1200"/>
            </a:lvl4pPr>
            <a:lvl5pPr indent="-289560" lvl="4" marL="2286000" algn="l">
              <a:lnSpc>
                <a:spcPct val="90000"/>
              </a:lnSpc>
              <a:spcBef>
                <a:spcPts val="300"/>
              </a:spcBef>
              <a:spcAft>
                <a:spcPts val="0"/>
              </a:spcAft>
              <a:buSzPts val="960"/>
              <a:buChar char="•"/>
              <a:defRPr sz="1200"/>
            </a:lvl5pPr>
            <a:lvl6pPr indent="-289560" lvl="5" marL="2743200" algn="l">
              <a:lnSpc>
                <a:spcPct val="90000"/>
              </a:lnSpc>
              <a:spcBef>
                <a:spcPts val="300"/>
              </a:spcBef>
              <a:spcAft>
                <a:spcPts val="0"/>
              </a:spcAft>
              <a:buSzPts val="960"/>
              <a:buChar char="•"/>
              <a:defRPr sz="1200"/>
            </a:lvl6pPr>
            <a:lvl7pPr indent="-289560" lvl="6" marL="3200400" algn="l">
              <a:lnSpc>
                <a:spcPct val="90000"/>
              </a:lnSpc>
              <a:spcBef>
                <a:spcPts val="300"/>
              </a:spcBef>
              <a:spcAft>
                <a:spcPts val="0"/>
              </a:spcAft>
              <a:buSzPts val="960"/>
              <a:buChar char="•"/>
              <a:defRPr sz="1200"/>
            </a:lvl7pPr>
            <a:lvl8pPr indent="-289559" lvl="7" marL="3657600" algn="l">
              <a:lnSpc>
                <a:spcPct val="90000"/>
              </a:lnSpc>
              <a:spcBef>
                <a:spcPts val="300"/>
              </a:spcBef>
              <a:spcAft>
                <a:spcPts val="0"/>
              </a:spcAft>
              <a:buSzPts val="960"/>
              <a:buChar char="•"/>
              <a:defRPr sz="1200"/>
            </a:lvl8pPr>
            <a:lvl9pPr indent="-289559" lvl="8" marL="4114800" algn="l">
              <a:lnSpc>
                <a:spcPct val="90000"/>
              </a:lnSpc>
              <a:spcBef>
                <a:spcPts val="300"/>
              </a:spcBef>
              <a:spcAft>
                <a:spcPts val="300"/>
              </a:spcAft>
              <a:buSzPts val="960"/>
              <a:buChar char="•"/>
              <a:defRPr sz="1200"/>
            </a:lvl9pPr>
          </a:lstStyle>
          <a:p/>
        </p:txBody>
      </p:sp>
      <p:sp>
        <p:nvSpPr>
          <p:cNvPr id="48" name="Google Shape;48;p37"/>
          <p:cNvSpPr txBox="1"/>
          <p:nvPr>
            <p:ph idx="3" type="body"/>
          </p:nvPr>
        </p:nvSpPr>
        <p:spPr>
          <a:xfrm>
            <a:off x="4701880" y="1499274"/>
            <a:ext cx="3566160" cy="58293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1440"/>
              <a:buNone/>
              <a:defRPr b="1" sz="1800"/>
            </a:lvl1pPr>
            <a:lvl2pPr indent="-228600" lvl="1" marL="914400" algn="l">
              <a:lnSpc>
                <a:spcPct val="90000"/>
              </a:lnSpc>
              <a:spcBef>
                <a:spcPts val="150"/>
              </a:spcBef>
              <a:spcAft>
                <a:spcPts val="0"/>
              </a:spcAft>
              <a:buSzPts val="1200"/>
              <a:buNone/>
              <a:defRPr b="1" sz="1500"/>
            </a:lvl2pPr>
            <a:lvl3pPr indent="-228600" lvl="2" marL="1371600" algn="l">
              <a:lnSpc>
                <a:spcPct val="90000"/>
              </a:lnSpc>
              <a:spcBef>
                <a:spcPts val="300"/>
              </a:spcBef>
              <a:spcAft>
                <a:spcPts val="0"/>
              </a:spcAft>
              <a:buSzPts val="1080"/>
              <a:buNone/>
              <a:defRPr b="1" sz="1350"/>
            </a:lvl3pPr>
            <a:lvl4pPr indent="-228600" lvl="3" marL="1828800" algn="l">
              <a:lnSpc>
                <a:spcPct val="90000"/>
              </a:lnSpc>
              <a:spcBef>
                <a:spcPts val="300"/>
              </a:spcBef>
              <a:spcAft>
                <a:spcPts val="0"/>
              </a:spcAft>
              <a:buSzPts val="960"/>
              <a:buNone/>
              <a:defRPr b="1" sz="1200"/>
            </a:lvl4pPr>
            <a:lvl5pPr indent="-228600" lvl="4" marL="2286000" algn="l">
              <a:lnSpc>
                <a:spcPct val="90000"/>
              </a:lnSpc>
              <a:spcBef>
                <a:spcPts val="300"/>
              </a:spcBef>
              <a:spcAft>
                <a:spcPts val="0"/>
              </a:spcAft>
              <a:buSzPts val="960"/>
              <a:buNone/>
              <a:defRPr b="1" sz="1200"/>
            </a:lvl5pPr>
            <a:lvl6pPr indent="-228600" lvl="5" marL="2743200" algn="l">
              <a:lnSpc>
                <a:spcPct val="90000"/>
              </a:lnSpc>
              <a:spcBef>
                <a:spcPts val="300"/>
              </a:spcBef>
              <a:spcAft>
                <a:spcPts val="0"/>
              </a:spcAft>
              <a:buSzPts val="960"/>
              <a:buNone/>
              <a:defRPr b="1" sz="1200"/>
            </a:lvl6pPr>
            <a:lvl7pPr indent="-228600" lvl="6" marL="3200400" algn="l">
              <a:lnSpc>
                <a:spcPct val="90000"/>
              </a:lnSpc>
              <a:spcBef>
                <a:spcPts val="300"/>
              </a:spcBef>
              <a:spcAft>
                <a:spcPts val="0"/>
              </a:spcAft>
              <a:buSzPts val="960"/>
              <a:buNone/>
              <a:defRPr b="1" sz="1200"/>
            </a:lvl7pPr>
            <a:lvl8pPr indent="-228600" lvl="7" marL="3657600" algn="l">
              <a:lnSpc>
                <a:spcPct val="90000"/>
              </a:lnSpc>
              <a:spcBef>
                <a:spcPts val="300"/>
              </a:spcBef>
              <a:spcAft>
                <a:spcPts val="0"/>
              </a:spcAft>
              <a:buSzPts val="960"/>
              <a:buNone/>
              <a:defRPr b="1" sz="1200"/>
            </a:lvl8pPr>
            <a:lvl9pPr indent="-228600" lvl="8" marL="4114800" algn="l">
              <a:lnSpc>
                <a:spcPct val="90000"/>
              </a:lnSpc>
              <a:spcBef>
                <a:spcPts val="300"/>
              </a:spcBef>
              <a:spcAft>
                <a:spcPts val="300"/>
              </a:spcAft>
              <a:buSzPts val="960"/>
              <a:buNone/>
              <a:defRPr b="1" sz="1200"/>
            </a:lvl9pPr>
          </a:lstStyle>
          <a:p/>
        </p:txBody>
      </p:sp>
      <p:sp>
        <p:nvSpPr>
          <p:cNvPr id="49" name="Google Shape;49;p37"/>
          <p:cNvSpPr txBox="1"/>
          <p:nvPr>
            <p:ph idx="4" type="body"/>
          </p:nvPr>
        </p:nvSpPr>
        <p:spPr>
          <a:xfrm>
            <a:off x="4701880" y="2039492"/>
            <a:ext cx="3566160" cy="2537460"/>
          </a:xfrm>
          <a:prstGeom prst="rect">
            <a:avLst/>
          </a:prstGeom>
          <a:noFill/>
          <a:ln>
            <a:noFill/>
          </a:ln>
        </p:spPr>
        <p:txBody>
          <a:bodyPr anchorCtr="0" anchor="t" bIns="45700" lIns="91425" spcFirstLastPara="1" rIns="91425" wrap="square" tIns="45700">
            <a:normAutofit/>
          </a:bodyPr>
          <a:lstStyle>
            <a:lvl1pPr indent="-312420" lvl="0" marL="457200" algn="l">
              <a:lnSpc>
                <a:spcPct val="90000"/>
              </a:lnSpc>
              <a:spcBef>
                <a:spcPts val="1050"/>
              </a:spcBef>
              <a:spcAft>
                <a:spcPts val="0"/>
              </a:spcAft>
              <a:buSzPts val="1320"/>
              <a:buChar char="•"/>
              <a:defRPr sz="1650"/>
            </a:lvl1pPr>
            <a:lvl2pPr indent="-304800" lvl="1" marL="914400" algn="l">
              <a:lnSpc>
                <a:spcPct val="90000"/>
              </a:lnSpc>
              <a:spcBef>
                <a:spcPts val="150"/>
              </a:spcBef>
              <a:spcAft>
                <a:spcPts val="0"/>
              </a:spcAft>
              <a:buSzPts val="1200"/>
              <a:buChar char="•"/>
              <a:defRPr sz="1500"/>
            </a:lvl2pPr>
            <a:lvl3pPr indent="-297180" lvl="2" marL="1371600" algn="l">
              <a:lnSpc>
                <a:spcPct val="90000"/>
              </a:lnSpc>
              <a:spcBef>
                <a:spcPts val="300"/>
              </a:spcBef>
              <a:spcAft>
                <a:spcPts val="0"/>
              </a:spcAft>
              <a:buSzPts val="1080"/>
              <a:buChar char="•"/>
              <a:defRPr sz="1350"/>
            </a:lvl3pPr>
            <a:lvl4pPr indent="-289560" lvl="3" marL="1828800" algn="l">
              <a:lnSpc>
                <a:spcPct val="90000"/>
              </a:lnSpc>
              <a:spcBef>
                <a:spcPts val="300"/>
              </a:spcBef>
              <a:spcAft>
                <a:spcPts val="0"/>
              </a:spcAft>
              <a:buSzPts val="960"/>
              <a:buChar char="•"/>
              <a:defRPr sz="1200"/>
            </a:lvl4pPr>
            <a:lvl5pPr indent="-289560" lvl="4" marL="2286000" algn="l">
              <a:lnSpc>
                <a:spcPct val="90000"/>
              </a:lnSpc>
              <a:spcBef>
                <a:spcPts val="300"/>
              </a:spcBef>
              <a:spcAft>
                <a:spcPts val="0"/>
              </a:spcAft>
              <a:buSzPts val="960"/>
              <a:buChar char="•"/>
              <a:defRPr sz="1200"/>
            </a:lvl5pPr>
            <a:lvl6pPr indent="-289560" lvl="5" marL="2743200" algn="l">
              <a:lnSpc>
                <a:spcPct val="90000"/>
              </a:lnSpc>
              <a:spcBef>
                <a:spcPts val="300"/>
              </a:spcBef>
              <a:spcAft>
                <a:spcPts val="0"/>
              </a:spcAft>
              <a:buSzPts val="960"/>
              <a:buChar char="•"/>
              <a:defRPr sz="1200"/>
            </a:lvl6pPr>
            <a:lvl7pPr indent="-289560" lvl="6" marL="3200400" algn="l">
              <a:lnSpc>
                <a:spcPct val="90000"/>
              </a:lnSpc>
              <a:spcBef>
                <a:spcPts val="300"/>
              </a:spcBef>
              <a:spcAft>
                <a:spcPts val="0"/>
              </a:spcAft>
              <a:buSzPts val="960"/>
              <a:buChar char="•"/>
              <a:defRPr sz="1200"/>
            </a:lvl7pPr>
            <a:lvl8pPr indent="-289559" lvl="7" marL="3657600" algn="l">
              <a:lnSpc>
                <a:spcPct val="90000"/>
              </a:lnSpc>
              <a:spcBef>
                <a:spcPts val="300"/>
              </a:spcBef>
              <a:spcAft>
                <a:spcPts val="0"/>
              </a:spcAft>
              <a:buSzPts val="960"/>
              <a:buChar char="•"/>
              <a:defRPr sz="1200"/>
            </a:lvl8pPr>
            <a:lvl9pPr indent="-289559" lvl="8" marL="4114800" algn="l">
              <a:lnSpc>
                <a:spcPct val="90000"/>
              </a:lnSpc>
              <a:spcBef>
                <a:spcPts val="300"/>
              </a:spcBef>
              <a:spcAft>
                <a:spcPts val="300"/>
              </a:spcAft>
              <a:buSzPts val="960"/>
              <a:buChar char="•"/>
              <a:defRPr sz="1200"/>
            </a:lvl9pPr>
          </a:lstStyle>
          <a:p/>
        </p:txBody>
      </p:sp>
      <p:sp>
        <p:nvSpPr>
          <p:cNvPr id="50" name="Google Shape;50;p37"/>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7"/>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7"/>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8"/>
          <p:cNvSpPr txBox="1"/>
          <p:nvPr>
            <p:ph type="title"/>
          </p:nvPr>
        </p:nvSpPr>
        <p:spPr>
          <a:xfrm>
            <a:off x="857250" y="457200"/>
            <a:ext cx="7406640" cy="10172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8"/>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8"/>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39"/>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9"/>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9"/>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40"/>
          <p:cNvSpPr txBox="1"/>
          <p:nvPr>
            <p:ph type="title"/>
          </p:nvPr>
        </p:nvSpPr>
        <p:spPr>
          <a:xfrm>
            <a:off x="857250" y="822960"/>
            <a:ext cx="2948940" cy="13030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000"/>
              <a:buFont typeface="Corbel"/>
              <a:buNone/>
              <a:defRPr b="0"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40"/>
          <p:cNvSpPr txBox="1"/>
          <p:nvPr>
            <p:ph idx="1" type="body"/>
          </p:nvPr>
        </p:nvSpPr>
        <p:spPr>
          <a:xfrm>
            <a:off x="4389119" y="822960"/>
            <a:ext cx="3909060" cy="3497580"/>
          </a:xfrm>
          <a:prstGeom prst="rect">
            <a:avLst/>
          </a:prstGeom>
          <a:noFill/>
          <a:ln>
            <a:noFill/>
          </a:ln>
        </p:spPr>
        <p:txBody>
          <a:bodyPr anchorCtr="0" anchor="t" bIns="45700" lIns="91425" spcFirstLastPara="1" rIns="91425" wrap="square" tIns="45700">
            <a:normAutofit/>
          </a:bodyPr>
          <a:lstStyle>
            <a:lvl1pPr indent="-350520" lvl="0" marL="457200" algn="l">
              <a:lnSpc>
                <a:spcPct val="90000"/>
              </a:lnSpc>
              <a:spcBef>
                <a:spcPts val="1050"/>
              </a:spcBef>
              <a:spcAft>
                <a:spcPts val="0"/>
              </a:spcAft>
              <a:buSzPts val="1920"/>
              <a:buChar char="•"/>
              <a:defRPr sz="2400"/>
            </a:lvl1pPr>
            <a:lvl2pPr indent="-335280" lvl="1" marL="914400" algn="l">
              <a:lnSpc>
                <a:spcPct val="90000"/>
              </a:lnSpc>
              <a:spcBef>
                <a:spcPts val="150"/>
              </a:spcBef>
              <a:spcAft>
                <a:spcPts val="0"/>
              </a:spcAft>
              <a:buSzPts val="1680"/>
              <a:buChar char="•"/>
              <a:defRPr sz="2100"/>
            </a:lvl2pPr>
            <a:lvl3pPr indent="-320039" lvl="2" marL="1371600" algn="l">
              <a:lnSpc>
                <a:spcPct val="90000"/>
              </a:lnSpc>
              <a:spcBef>
                <a:spcPts val="300"/>
              </a:spcBef>
              <a:spcAft>
                <a:spcPts val="0"/>
              </a:spcAft>
              <a:buSzPts val="1440"/>
              <a:buChar char="•"/>
              <a:defRPr sz="1800"/>
            </a:lvl3pPr>
            <a:lvl4pPr indent="-304800" lvl="3" marL="1828800" algn="l">
              <a:lnSpc>
                <a:spcPct val="90000"/>
              </a:lnSpc>
              <a:spcBef>
                <a:spcPts val="300"/>
              </a:spcBef>
              <a:spcAft>
                <a:spcPts val="0"/>
              </a:spcAft>
              <a:buSzPts val="1200"/>
              <a:buChar char="•"/>
              <a:defRPr sz="1500"/>
            </a:lvl4pPr>
            <a:lvl5pPr indent="-304800" lvl="4" marL="2286000" algn="l">
              <a:lnSpc>
                <a:spcPct val="90000"/>
              </a:lnSpc>
              <a:spcBef>
                <a:spcPts val="300"/>
              </a:spcBef>
              <a:spcAft>
                <a:spcPts val="0"/>
              </a:spcAft>
              <a:buSzPts val="1200"/>
              <a:buChar char="•"/>
              <a:defRPr sz="1500"/>
            </a:lvl5pPr>
            <a:lvl6pPr indent="-304800" lvl="5" marL="2743200" algn="l">
              <a:lnSpc>
                <a:spcPct val="90000"/>
              </a:lnSpc>
              <a:spcBef>
                <a:spcPts val="300"/>
              </a:spcBef>
              <a:spcAft>
                <a:spcPts val="0"/>
              </a:spcAft>
              <a:buSzPts val="1200"/>
              <a:buChar char="•"/>
              <a:defRPr sz="1500"/>
            </a:lvl6pPr>
            <a:lvl7pPr indent="-304800" lvl="6" marL="3200400" algn="l">
              <a:lnSpc>
                <a:spcPct val="90000"/>
              </a:lnSpc>
              <a:spcBef>
                <a:spcPts val="300"/>
              </a:spcBef>
              <a:spcAft>
                <a:spcPts val="0"/>
              </a:spcAft>
              <a:buSzPts val="1200"/>
              <a:buChar char="•"/>
              <a:defRPr sz="1500"/>
            </a:lvl7pPr>
            <a:lvl8pPr indent="-304800" lvl="7" marL="3657600" algn="l">
              <a:lnSpc>
                <a:spcPct val="90000"/>
              </a:lnSpc>
              <a:spcBef>
                <a:spcPts val="300"/>
              </a:spcBef>
              <a:spcAft>
                <a:spcPts val="0"/>
              </a:spcAft>
              <a:buSzPts val="1200"/>
              <a:buChar char="•"/>
              <a:defRPr sz="1500"/>
            </a:lvl8pPr>
            <a:lvl9pPr indent="-304800" lvl="8" marL="4114800" algn="l">
              <a:lnSpc>
                <a:spcPct val="90000"/>
              </a:lnSpc>
              <a:spcBef>
                <a:spcPts val="300"/>
              </a:spcBef>
              <a:spcAft>
                <a:spcPts val="300"/>
              </a:spcAft>
              <a:buSzPts val="1200"/>
              <a:buChar char="•"/>
              <a:defRPr sz="1500"/>
            </a:lvl9pPr>
          </a:lstStyle>
          <a:p/>
        </p:txBody>
      </p:sp>
      <p:sp>
        <p:nvSpPr>
          <p:cNvPr id="65" name="Google Shape;65;p40"/>
          <p:cNvSpPr txBox="1"/>
          <p:nvPr>
            <p:ph idx="2" type="body"/>
          </p:nvPr>
        </p:nvSpPr>
        <p:spPr>
          <a:xfrm>
            <a:off x="857250" y="2125980"/>
            <a:ext cx="2948940" cy="22631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50"/>
              </a:spcBef>
              <a:spcAft>
                <a:spcPts val="0"/>
              </a:spcAft>
              <a:buSzPts val="1020"/>
              <a:buNone/>
              <a:defRPr sz="1275"/>
            </a:lvl1pPr>
            <a:lvl2pPr indent="-228600" lvl="1" marL="914400" algn="l">
              <a:lnSpc>
                <a:spcPct val="90000"/>
              </a:lnSpc>
              <a:spcBef>
                <a:spcPts val="150"/>
              </a:spcBef>
              <a:spcAft>
                <a:spcPts val="0"/>
              </a:spcAft>
              <a:buSzPts val="720"/>
              <a:buNone/>
              <a:defRPr sz="900"/>
            </a:lvl2pPr>
            <a:lvl3pPr indent="-228600" lvl="2" marL="1371600" algn="l">
              <a:lnSpc>
                <a:spcPct val="90000"/>
              </a:lnSpc>
              <a:spcBef>
                <a:spcPts val="300"/>
              </a:spcBef>
              <a:spcAft>
                <a:spcPts val="0"/>
              </a:spcAft>
              <a:buSzPts val="600"/>
              <a:buNone/>
              <a:defRPr sz="750"/>
            </a:lvl3pPr>
            <a:lvl4pPr indent="-228600" lvl="3" marL="1828800" algn="l">
              <a:lnSpc>
                <a:spcPct val="90000"/>
              </a:lnSpc>
              <a:spcBef>
                <a:spcPts val="300"/>
              </a:spcBef>
              <a:spcAft>
                <a:spcPts val="0"/>
              </a:spcAft>
              <a:buSzPts val="540"/>
              <a:buNone/>
              <a:defRPr sz="675"/>
            </a:lvl4pPr>
            <a:lvl5pPr indent="-228600" lvl="4" marL="2286000" algn="l">
              <a:lnSpc>
                <a:spcPct val="90000"/>
              </a:lnSpc>
              <a:spcBef>
                <a:spcPts val="300"/>
              </a:spcBef>
              <a:spcAft>
                <a:spcPts val="0"/>
              </a:spcAft>
              <a:buSzPts val="540"/>
              <a:buNone/>
              <a:defRPr sz="675"/>
            </a:lvl5pPr>
            <a:lvl6pPr indent="-228600" lvl="5" marL="2743200" algn="l">
              <a:lnSpc>
                <a:spcPct val="90000"/>
              </a:lnSpc>
              <a:spcBef>
                <a:spcPts val="300"/>
              </a:spcBef>
              <a:spcAft>
                <a:spcPts val="0"/>
              </a:spcAft>
              <a:buSzPts val="540"/>
              <a:buNone/>
              <a:defRPr sz="675"/>
            </a:lvl6pPr>
            <a:lvl7pPr indent="-228600" lvl="6" marL="3200400" algn="l">
              <a:lnSpc>
                <a:spcPct val="90000"/>
              </a:lnSpc>
              <a:spcBef>
                <a:spcPts val="300"/>
              </a:spcBef>
              <a:spcAft>
                <a:spcPts val="0"/>
              </a:spcAft>
              <a:buSzPts val="540"/>
              <a:buNone/>
              <a:defRPr sz="675"/>
            </a:lvl7pPr>
            <a:lvl8pPr indent="-228600" lvl="7" marL="3657600" algn="l">
              <a:lnSpc>
                <a:spcPct val="90000"/>
              </a:lnSpc>
              <a:spcBef>
                <a:spcPts val="300"/>
              </a:spcBef>
              <a:spcAft>
                <a:spcPts val="0"/>
              </a:spcAft>
              <a:buSzPts val="540"/>
              <a:buNone/>
              <a:defRPr sz="675"/>
            </a:lvl8pPr>
            <a:lvl9pPr indent="-228600" lvl="8" marL="4114800" algn="l">
              <a:lnSpc>
                <a:spcPct val="90000"/>
              </a:lnSpc>
              <a:spcBef>
                <a:spcPts val="300"/>
              </a:spcBef>
              <a:spcAft>
                <a:spcPts val="300"/>
              </a:spcAft>
              <a:buSzPts val="540"/>
              <a:buNone/>
              <a:defRPr sz="675"/>
            </a:lvl9pPr>
          </a:lstStyle>
          <a:p/>
        </p:txBody>
      </p:sp>
      <p:sp>
        <p:nvSpPr>
          <p:cNvPr id="66" name="Google Shape;66;p40"/>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0"/>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0"/>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900"/>
              <a:buFont typeface="Corbel"/>
              <a:buNone/>
              <a:defRPr/>
            </a:lvl1pPr>
            <a:lvl2pPr indent="0" lvl="1" marL="0" algn="r">
              <a:spcBef>
                <a:spcPts val="0"/>
              </a:spcBef>
              <a:spcAft>
                <a:spcPts val="0"/>
              </a:spcAft>
              <a:buClr>
                <a:schemeClr val="accent1"/>
              </a:buClr>
              <a:buSzPts val="900"/>
              <a:buFont typeface="Corbel"/>
              <a:buNone/>
              <a:defRPr/>
            </a:lvl2pPr>
            <a:lvl3pPr indent="0" lvl="2" marL="0" algn="r">
              <a:spcBef>
                <a:spcPts val="0"/>
              </a:spcBef>
              <a:spcAft>
                <a:spcPts val="0"/>
              </a:spcAft>
              <a:buClr>
                <a:schemeClr val="accent1"/>
              </a:buClr>
              <a:buSzPts val="900"/>
              <a:buFont typeface="Corbel"/>
              <a:buNone/>
              <a:defRPr/>
            </a:lvl3pPr>
            <a:lvl4pPr indent="0" lvl="3" marL="0" algn="r">
              <a:spcBef>
                <a:spcPts val="0"/>
              </a:spcBef>
              <a:spcAft>
                <a:spcPts val="0"/>
              </a:spcAft>
              <a:buClr>
                <a:schemeClr val="accent1"/>
              </a:buClr>
              <a:buSzPts val="900"/>
              <a:buFont typeface="Corbel"/>
              <a:buNone/>
              <a:defRPr/>
            </a:lvl4pPr>
            <a:lvl5pPr indent="0" lvl="4" marL="0" algn="r">
              <a:spcBef>
                <a:spcPts val="0"/>
              </a:spcBef>
              <a:spcAft>
                <a:spcPts val="0"/>
              </a:spcAft>
              <a:buClr>
                <a:schemeClr val="accent1"/>
              </a:buClr>
              <a:buSzPts val="900"/>
              <a:buFont typeface="Corbel"/>
              <a:buNone/>
              <a:defRPr/>
            </a:lvl5pPr>
            <a:lvl6pPr indent="0" lvl="5" marL="0" algn="r">
              <a:spcBef>
                <a:spcPts val="0"/>
              </a:spcBef>
              <a:spcAft>
                <a:spcPts val="0"/>
              </a:spcAft>
              <a:buClr>
                <a:schemeClr val="accent1"/>
              </a:buClr>
              <a:buSzPts val="900"/>
              <a:buFont typeface="Corbel"/>
              <a:buNone/>
              <a:defRPr/>
            </a:lvl6pPr>
            <a:lvl7pPr indent="0" lvl="6" marL="0" algn="r">
              <a:spcBef>
                <a:spcPts val="0"/>
              </a:spcBef>
              <a:spcAft>
                <a:spcPts val="0"/>
              </a:spcAft>
              <a:buClr>
                <a:schemeClr val="accent1"/>
              </a:buClr>
              <a:buSzPts val="900"/>
              <a:buFont typeface="Corbel"/>
              <a:buNone/>
              <a:defRPr/>
            </a:lvl7pPr>
            <a:lvl8pPr indent="0" lvl="7" marL="0" algn="r">
              <a:spcBef>
                <a:spcPts val="0"/>
              </a:spcBef>
              <a:spcAft>
                <a:spcPts val="0"/>
              </a:spcAft>
              <a:buClr>
                <a:schemeClr val="accent1"/>
              </a:buClr>
              <a:buSzPts val="900"/>
              <a:buFont typeface="Corbel"/>
              <a:buNone/>
              <a:defRPr/>
            </a:lvl8pPr>
            <a:lvl9pPr indent="0" lvl="8" marL="0" algn="r">
              <a:spcBef>
                <a:spcPts val="0"/>
              </a:spcBef>
              <a:spcAft>
                <a:spcPts val="0"/>
              </a:spcAft>
              <a:buClr>
                <a:schemeClr val="accent1"/>
              </a:buClr>
              <a:buSzPts val="900"/>
              <a:buFont typeface="Corbe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 name="Shape 5"/>
        <p:cNvGrpSpPr/>
        <p:nvPr/>
      </p:nvGrpSpPr>
      <p:grpSpPr>
        <a:xfrm>
          <a:off x="0" y="0"/>
          <a:ext cx="0" cy="0"/>
          <a:chOff x="0" y="0"/>
          <a:chExt cx="0" cy="0"/>
        </a:xfrm>
      </p:grpSpPr>
      <p:sp>
        <p:nvSpPr>
          <p:cNvPr id="6" name="Google Shape;6;p31"/>
          <p:cNvSpPr/>
          <p:nvPr/>
        </p:nvSpPr>
        <p:spPr>
          <a:xfrm>
            <a:off x="173355" y="182881"/>
            <a:ext cx="8793480" cy="4783454"/>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31"/>
          <p:cNvSpPr txBox="1"/>
          <p:nvPr>
            <p:ph type="title"/>
          </p:nvPr>
        </p:nvSpPr>
        <p:spPr>
          <a:xfrm>
            <a:off x="857250" y="457200"/>
            <a:ext cx="7406640" cy="10172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3300"/>
              <a:buFont typeface="Corbel"/>
              <a:buNone/>
              <a:defRPr b="0" i="0" sz="3300" u="none" cap="none" strike="noStrik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31"/>
          <p:cNvSpPr txBox="1"/>
          <p:nvPr>
            <p:ph idx="1" type="body"/>
          </p:nvPr>
        </p:nvSpPr>
        <p:spPr>
          <a:xfrm>
            <a:off x="857251" y="1543050"/>
            <a:ext cx="7404653" cy="3028950"/>
          </a:xfrm>
          <a:prstGeom prst="rect">
            <a:avLst/>
          </a:prstGeom>
          <a:noFill/>
          <a:ln>
            <a:noFill/>
          </a:ln>
        </p:spPr>
        <p:txBody>
          <a:bodyPr anchorCtr="0" anchor="t" bIns="45700" lIns="91425" spcFirstLastPara="1" rIns="91425" wrap="square" tIns="45700">
            <a:normAutofit/>
          </a:bodyPr>
          <a:lstStyle>
            <a:lvl1pPr indent="-312420" lvl="0" marL="457200" marR="0" rtl="0" algn="l">
              <a:lnSpc>
                <a:spcPct val="90000"/>
              </a:lnSpc>
              <a:spcBef>
                <a:spcPts val="1050"/>
              </a:spcBef>
              <a:spcAft>
                <a:spcPts val="0"/>
              </a:spcAft>
              <a:buClr>
                <a:schemeClr val="accent1"/>
              </a:buClr>
              <a:buSzPts val="1320"/>
              <a:buFont typeface="Corbel"/>
              <a:buChar char="•"/>
              <a:defRPr b="0" i="0" sz="1650" u="none" cap="none" strike="noStrike">
                <a:solidFill>
                  <a:schemeClr val="accent1"/>
                </a:solidFill>
                <a:latin typeface="Corbel"/>
                <a:ea typeface="Corbel"/>
                <a:cs typeface="Corbel"/>
                <a:sym typeface="Corbel"/>
              </a:defRPr>
            </a:lvl1pPr>
            <a:lvl2pPr indent="-304800" lvl="1" marL="914400" marR="0" rtl="0" algn="l">
              <a:lnSpc>
                <a:spcPct val="90000"/>
              </a:lnSpc>
              <a:spcBef>
                <a:spcPts val="150"/>
              </a:spcBef>
              <a:spcAft>
                <a:spcPts val="0"/>
              </a:spcAft>
              <a:buClr>
                <a:schemeClr val="accent1"/>
              </a:buClr>
              <a:buSzPts val="1200"/>
              <a:buFont typeface="Corbel"/>
              <a:buChar char="•"/>
              <a:defRPr b="0" i="0" sz="1500" u="none" cap="none" strike="noStrike">
                <a:solidFill>
                  <a:schemeClr val="accent1"/>
                </a:solidFill>
                <a:latin typeface="Corbel"/>
                <a:ea typeface="Corbel"/>
                <a:cs typeface="Corbel"/>
                <a:sym typeface="Corbel"/>
              </a:defRPr>
            </a:lvl2pPr>
            <a:lvl3pPr indent="-297180" lvl="2" marL="1371600" marR="0" rtl="0" algn="l">
              <a:lnSpc>
                <a:spcPct val="90000"/>
              </a:lnSpc>
              <a:spcBef>
                <a:spcPts val="300"/>
              </a:spcBef>
              <a:spcAft>
                <a:spcPts val="0"/>
              </a:spcAft>
              <a:buClr>
                <a:schemeClr val="accent1"/>
              </a:buClr>
              <a:buSzPts val="1080"/>
              <a:buFont typeface="Corbel"/>
              <a:buChar char="•"/>
              <a:defRPr b="0" i="0" sz="1350" u="none" cap="none" strike="noStrike">
                <a:solidFill>
                  <a:schemeClr val="accent1"/>
                </a:solidFill>
                <a:latin typeface="Corbel"/>
                <a:ea typeface="Corbel"/>
                <a:cs typeface="Corbel"/>
                <a:sym typeface="Corbel"/>
              </a:defRPr>
            </a:lvl3pPr>
            <a:lvl4pPr indent="-289560" lvl="3" marL="1828800" marR="0" rtl="0" algn="l">
              <a:lnSpc>
                <a:spcPct val="90000"/>
              </a:lnSpc>
              <a:spcBef>
                <a:spcPts val="300"/>
              </a:spcBef>
              <a:spcAft>
                <a:spcPts val="0"/>
              </a:spcAft>
              <a:buClr>
                <a:schemeClr val="accent1"/>
              </a:buClr>
              <a:buSzPts val="960"/>
              <a:buFont typeface="Corbel"/>
              <a:buChar char="•"/>
              <a:defRPr b="0" i="0" sz="1200" u="none" cap="none" strike="noStrike">
                <a:solidFill>
                  <a:schemeClr val="accent1"/>
                </a:solidFill>
                <a:latin typeface="Corbel"/>
                <a:ea typeface="Corbel"/>
                <a:cs typeface="Corbel"/>
                <a:sym typeface="Corbel"/>
              </a:defRPr>
            </a:lvl4pPr>
            <a:lvl5pPr indent="-289560" lvl="4" marL="2286000" marR="0" rtl="0" algn="l">
              <a:lnSpc>
                <a:spcPct val="90000"/>
              </a:lnSpc>
              <a:spcBef>
                <a:spcPts val="300"/>
              </a:spcBef>
              <a:spcAft>
                <a:spcPts val="0"/>
              </a:spcAft>
              <a:buClr>
                <a:schemeClr val="accent1"/>
              </a:buClr>
              <a:buSzPts val="960"/>
              <a:buFont typeface="Corbel"/>
              <a:buChar char="•"/>
              <a:defRPr b="0" i="0" sz="1200" u="none" cap="none" strike="noStrike">
                <a:solidFill>
                  <a:schemeClr val="accent1"/>
                </a:solidFill>
                <a:latin typeface="Corbel"/>
                <a:ea typeface="Corbel"/>
                <a:cs typeface="Corbel"/>
                <a:sym typeface="Corbel"/>
              </a:defRPr>
            </a:lvl5pPr>
            <a:lvl6pPr indent="-289560" lvl="5" marL="2743200" marR="0" rtl="0" algn="l">
              <a:lnSpc>
                <a:spcPct val="90000"/>
              </a:lnSpc>
              <a:spcBef>
                <a:spcPts val="300"/>
              </a:spcBef>
              <a:spcAft>
                <a:spcPts val="0"/>
              </a:spcAft>
              <a:buClr>
                <a:schemeClr val="accent1"/>
              </a:buClr>
              <a:buSzPts val="960"/>
              <a:buFont typeface="Corbel"/>
              <a:buChar char="•"/>
              <a:defRPr b="0" i="0" sz="1200" u="none" cap="none" strike="noStrike">
                <a:solidFill>
                  <a:schemeClr val="accent1"/>
                </a:solidFill>
                <a:latin typeface="Corbel"/>
                <a:ea typeface="Corbel"/>
                <a:cs typeface="Corbel"/>
                <a:sym typeface="Corbel"/>
              </a:defRPr>
            </a:lvl6pPr>
            <a:lvl7pPr indent="-289560" lvl="6" marL="3200400" marR="0" rtl="0" algn="l">
              <a:lnSpc>
                <a:spcPct val="90000"/>
              </a:lnSpc>
              <a:spcBef>
                <a:spcPts val="300"/>
              </a:spcBef>
              <a:spcAft>
                <a:spcPts val="0"/>
              </a:spcAft>
              <a:buClr>
                <a:schemeClr val="accent1"/>
              </a:buClr>
              <a:buSzPts val="960"/>
              <a:buFont typeface="Corbel"/>
              <a:buChar char="•"/>
              <a:defRPr b="0" i="0" sz="1200" u="none" cap="none" strike="noStrike">
                <a:solidFill>
                  <a:schemeClr val="accent1"/>
                </a:solidFill>
                <a:latin typeface="Corbel"/>
                <a:ea typeface="Corbel"/>
                <a:cs typeface="Corbel"/>
                <a:sym typeface="Corbel"/>
              </a:defRPr>
            </a:lvl7pPr>
            <a:lvl8pPr indent="-289559" lvl="7" marL="3657600" marR="0" rtl="0" algn="l">
              <a:lnSpc>
                <a:spcPct val="90000"/>
              </a:lnSpc>
              <a:spcBef>
                <a:spcPts val="300"/>
              </a:spcBef>
              <a:spcAft>
                <a:spcPts val="0"/>
              </a:spcAft>
              <a:buClr>
                <a:schemeClr val="accent1"/>
              </a:buClr>
              <a:buSzPts val="960"/>
              <a:buFont typeface="Corbel"/>
              <a:buChar char="•"/>
              <a:defRPr b="0" i="0" sz="1200" u="none" cap="none" strike="noStrike">
                <a:solidFill>
                  <a:schemeClr val="accent1"/>
                </a:solidFill>
                <a:latin typeface="Corbel"/>
                <a:ea typeface="Corbel"/>
                <a:cs typeface="Corbel"/>
                <a:sym typeface="Corbel"/>
              </a:defRPr>
            </a:lvl8pPr>
            <a:lvl9pPr indent="-289559" lvl="8" marL="4114800" marR="0" rtl="0" algn="l">
              <a:lnSpc>
                <a:spcPct val="90000"/>
              </a:lnSpc>
              <a:spcBef>
                <a:spcPts val="300"/>
              </a:spcBef>
              <a:spcAft>
                <a:spcPts val="300"/>
              </a:spcAft>
              <a:buClr>
                <a:schemeClr val="accent1"/>
              </a:buClr>
              <a:buSzPts val="960"/>
              <a:buFont typeface="Corbel"/>
              <a:buChar char="•"/>
              <a:defRPr b="0" i="0" sz="1200" u="none" cap="none" strike="noStrike">
                <a:solidFill>
                  <a:schemeClr val="accent1"/>
                </a:solidFill>
                <a:latin typeface="Corbel"/>
                <a:ea typeface="Corbel"/>
                <a:cs typeface="Corbel"/>
                <a:sym typeface="Corbel"/>
              </a:defRPr>
            </a:lvl9pPr>
          </a:lstStyle>
          <a:p/>
        </p:txBody>
      </p:sp>
      <p:sp>
        <p:nvSpPr>
          <p:cNvPr id="9" name="Google Shape;9;p31"/>
          <p:cNvSpPr txBox="1"/>
          <p:nvPr>
            <p:ph idx="10" type="dt"/>
          </p:nvPr>
        </p:nvSpPr>
        <p:spPr>
          <a:xfrm>
            <a:off x="857247" y="4667871"/>
            <a:ext cx="1746806"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 name="Google Shape;10;p31"/>
          <p:cNvSpPr txBox="1"/>
          <p:nvPr>
            <p:ph idx="11" type="ftr"/>
          </p:nvPr>
        </p:nvSpPr>
        <p:spPr>
          <a:xfrm>
            <a:off x="2961861" y="4667871"/>
            <a:ext cx="3538331"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1" name="Google Shape;11;p31"/>
          <p:cNvSpPr txBox="1"/>
          <p:nvPr>
            <p:ph idx="12" type="sldNum"/>
          </p:nvPr>
        </p:nvSpPr>
        <p:spPr>
          <a:xfrm>
            <a:off x="6997148" y="4667871"/>
            <a:ext cx="1279663"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1pPr>
            <a:lvl2pPr indent="0" lvl="1"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2pPr>
            <a:lvl3pPr indent="0" lvl="2"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3pPr>
            <a:lvl4pPr indent="0" lvl="3"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4pPr>
            <a:lvl5pPr indent="0" lvl="4"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5pPr>
            <a:lvl6pPr indent="0" lvl="5"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6pPr>
            <a:lvl7pPr indent="0" lvl="6"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7pPr>
            <a:lvl8pPr indent="0" lvl="7"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8pPr>
            <a:lvl9pPr indent="0" lvl="8" marL="0" marR="0" rtl="0" algn="r">
              <a:spcBef>
                <a:spcPts val="0"/>
              </a:spcBef>
              <a:spcAft>
                <a:spcPts val="0"/>
              </a:spcAft>
              <a:buClr>
                <a:schemeClr val="accent1"/>
              </a:buClr>
              <a:buSzPts val="900"/>
              <a:buFont typeface="Corbe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8.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9.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omments" Target="../comments/comment10.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1.png"/><Relationship Id="rId5" Type="http://schemas.openxmlformats.org/officeDocument/2006/relationships/image" Target="../media/image9.jpg"/><Relationship Id="rId6" Type="http://schemas.openxmlformats.org/officeDocument/2006/relationships/image" Target="../media/image3.jpg"/><Relationship Id="rId7" Type="http://schemas.openxmlformats.org/officeDocument/2006/relationships/image" Target="../media/image6.jp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image" Target="../media/image1.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3.xml"/><Relationship Id="rId4" Type="http://schemas.openxmlformats.org/officeDocument/2006/relationships/image" Target="../media/image1.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b="0" l="0" r="0" t="0"/>
          <a:stretch/>
        </p:blipFill>
        <p:spPr>
          <a:xfrm>
            <a:off x="0" y="3777640"/>
            <a:ext cx="9144000" cy="1365860"/>
          </a:xfrm>
          <a:prstGeom prst="rect">
            <a:avLst/>
          </a:prstGeom>
          <a:noFill/>
          <a:ln>
            <a:noFill/>
          </a:ln>
        </p:spPr>
      </p:pic>
      <p:pic>
        <p:nvPicPr>
          <p:cNvPr id="93" name="Google Shape;93;p1"/>
          <p:cNvPicPr preferRelativeResize="0"/>
          <p:nvPr/>
        </p:nvPicPr>
        <p:blipFill rotWithShape="1">
          <a:blip r:embed="rId4">
            <a:alphaModFix/>
          </a:blip>
          <a:srcRect b="0" l="0" r="0" t="0"/>
          <a:stretch/>
        </p:blipFill>
        <p:spPr>
          <a:xfrm>
            <a:off x="7047150" y="340313"/>
            <a:ext cx="1578401" cy="783575"/>
          </a:xfrm>
          <a:prstGeom prst="rect">
            <a:avLst/>
          </a:prstGeom>
          <a:noFill/>
          <a:ln>
            <a:noFill/>
          </a:ln>
        </p:spPr>
      </p:pic>
      <p:sp>
        <p:nvSpPr>
          <p:cNvPr id="94" name="Google Shape;94;p1"/>
          <p:cNvSpPr txBox="1"/>
          <p:nvPr/>
        </p:nvSpPr>
        <p:spPr>
          <a:xfrm>
            <a:off x="5874275" y="98360"/>
            <a:ext cx="3176100" cy="126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txBox="1"/>
          <p:nvPr/>
        </p:nvSpPr>
        <p:spPr>
          <a:xfrm>
            <a:off x="2136913" y="997800"/>
            <a:ext cx="5820886" cy="90057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Arial"/>
                <a:ea typeface="Arial"/>
                <a:cs typeface="Arial"/>
                <a:sym typeface="Arial"/>
              </a:rPr>
              <a:t>SESSION : </a:t>
            </a:r>
            <a:r>
              <a:rPr b="1" lang="en" sz="1800"/>
              <a:t>2</a:t>
            </a:r>
            <a:endParaRPr/>
          </a:p>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Arial"/>
                <a:ea typeface="Arial"/>
                <a:cs typeface="Arial"/>
                <a:sym typeface="Arial"/>
              </a:rPr>
              <a:t>CLASS : IV</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Arial"/>
                <a:ea typeface="Arial"/>
                <a:cs typeface="Arial"/>
                <a:sym typeface="Arial"/>
              </a:rPr>
              <a:t>SUBJECT : ENGLISH GRAMMAR</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Arial"/>
                <a:ea typeface="Arial"/>
                <a:cs typeface="Arial"/>
                <a:sym typeface="Arial"/>
              </a:rPr>
              <a:t>CHAPTER NUMBER: 7</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Arial"/>
                <a:ea typeface="Arial"/>
                <a:cs typeface="Arial"/>
                <a:sym typeface="Arial"/>
              </a:rPr>
              <a:t>CHAPTER NAME : HELPING AND LINKING VERBS</a:t>
            </a:r>
            <a:endParaRPr b="0" i="0" sz="18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Arial"/>
                <a:ea typeface="Arial"/>
                <a:cs typeface="Arial"/>
                <a:sym typeface="Arial"/>
              </a:rPr>
              <a:t>SUBTOPIC :  Q.3 – 5 </a:t>
            </a:r>
            <a:endParaRPr b="1" i="0" sz="1800" u="none" cap="none" strike="noStrike">
              <a:solidFill>
                <a:srgbClr val="000000"/>
              </a:solidFill>
              <a:latin typeface="Arial"/>
              <a:ea typeface="Arial"/>
              <a:cs typeface="Arial"/>
              <a:sym typeface="Arial"/>
            </a:endParaRPr>
          </a:p>
        </p:txBody>
      </p:sp>
      <p:pic>
        <p:nvPicPr>
          <p:cNvPr id="96" name="Google Shape;96;p1"/>
          <p:cNvPicPr preferRelativeResize="0"/>
          <p:nvPr/>
        </p:nvPicPr>
        <p:blipFill rotWithShape="1">
          <a:blip r:embed="rId4">
            <a:alphaModFix/>
          </a:blip>
          <a:srcRect b="0" l="0" r="0" t="0"/>
          <a:stretch/>
        </p:blipFill>
        <p:spPr>
          <a:xfrm>
            <a:off x="9501808" y="4065104"/>
            <a:ext cx="790501" cy="4684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80" name="Google Shape;180;p28"/>
          <p:cNvSpPr txBox="1"/>
          <p:nvPr/>
        </p:nvSpPr>
        <p:spPr>
          <a:xfrm>
            <a:off x="467139" y="285050"/>
            <a:ext cx="8209722" cy="4573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e. My/best/you/friend     </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f. Kiran/Hyderabad/gone/to/weekend/for the</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g. shifting/we/Chennai/to </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a:t>
            </a:r>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h.in church/girls/the/Sunday/last</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p:txBody>
      </p:sp>
      <p:pic>
        <p:nvPicPr>
          <p:cNvPr id="181" name="Google Shape;181;p28"/>
          <p:cNvPicPr preferRelativeResize="0"/>
          <p:nvPr/>
        </p:nvPicPr>
        <p:blipFill rotWithShape="1">
          <a:blip r:embed="rId4">
            <a:alphaModFix/>
          </a:blip>
          <a:srcRect b="0" l="0" r="0" t="0"/>
          <a:stretch/>
        </p:blipFill>
        <p:spPr>
          <a:xfrm>
            <a:off x="7654074" y="455500"/>
            <a:ext cx="1117376" cy="439988"/>
          </a:xfrm>
          <a:prstGeom prst="rect">
            <a:avLst/>
          </a:prstGeom>
          <a:noFill/>
          <a:ln>
            <a:noFill/>
          </a:ln>
        </p:spPr>
      </p:pic>
      <p:sp>
        <p:nvSpPr>
          <p:cNvPr id="182" name="Google Shape;182;p28"/>
          <p:cNvSpPr/>
          <p:nvPr/>
        </p:nvSpPr>
        <p:spPr>
          <a:xfrm>
            <a:off x="674648" y="848054"/>
            <a:ext cx="5635487" cy="444033"/>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000">
                <a:solidFill>
                  <a:schemeClr val="dk1"/>
                </a:solidFill>
                <a:latin typeface="Corbel"/>
                <a:ea typeface="Corbel"/>
                <a:cs typeface="Corbel"/>
                <a:sym typeface="Corbel"/>
              </a:rPr>
              <a:t>You are my best friend.</a:t>
            </a:r>
            <a:endParaRPr/>
          </a:p>
        </p:txBody>
      </p:sp>
      <p:sp>
        <p:nvSpPr>
          <p:cNvPr id="183" name="Google Shape;183;p28"/>
          <p:cNvSpPr/>
          <p:nvPr/>
        </p:nvSpPr>
        <p:spPr>
          <a:xfrm>
            <a:off x="674648" y="1968437"/>
            <a:ext cx="5635487" cy="365497"/>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000">
                <a:solidFill>
                  <a:schemeClr val="dk1"/>
                </a:solidFill>
                <a:latin typeface="Corbel"/>
                <a:ea typeface="Corbel"/>
                <a:cs typeface="Corbel"/>
                <a:sym typeface="Corbel"/>
              </a:rPr>
              <a:t>Kiran has gone to Hyderabad for the weekend.</a:t>
            </a:r>
            <a:endParaRPr/>
          </a:p>
        </p:txBody>
      </p:sp>
      <p:sp>
        <p:nvSpPr>
          <p:cNvPr id="184" name="Google Shape;184;p28"/>
          <p:cNvSpPr/>
          <p:nvPr/>
        </p:nvSpPr>
        <p:spPr>
          <a:xfrm>
            <a:off x="674648" y="3010285"/>
            <a:ext cx="5635487" cy="439988"/>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000">
                <a:solidFill>
                  <a:schemeClr val="dk1"/>
                </a:solidFill>
                <a:latin typeface="Corbel"/>
                <a:ea typeface="Corbel"/>
                <a:cs typeface="Corbel"/>
                <a:sym typeface="Corbel"/>
              </a:rPr>
              <a:t>We are shifting to Chennai.</a:t>
            </a:r>
            <a:endParaRPr/>
          </a:p>
        </p:txBody>
      </p:sp>
      <p:sp>
        <p:nvSpPr>
          <p:cNvPr id="185" name="Google Shape;185;p28"/>
          <p:cNvSpPr/>
          <p:nvPr/>
        </p:nvSpPr>
        <p:spPr>
          <a:xfrm>
            <a:off x="674648" y="4402110"/>
            <a:ext cx="5635487" cy="439988"/>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000">
                <a:solidFill>
                  <a:schemeClr val="dk1"/>
                </a:solidFill>
                <a:latin typeface="Corbel"/>
                <a:ea typeface="Corbel"/>
                <a:cs typeface="Corbel"/>
                <a:sym typeface="Corbel"/>
              </a:rPr>
              <a:t>The girls were in the church last Sunday.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91" name="Google Shape;191;p29"/>
          <p:cNvSpPr txBox="1"/>
          <p:nvPr/>
        </p:nvSpPr>
        <p:spPr>
          <a:xfrm>
            <a:off x="467139" y="285050"/>
            <a:ext cx="8209722" cy="4573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514350" lvl="0" marL="514350" marR="0" rtl="0" algn="l">
              <a:spcBef>
                <a:spcPts val="0"/>
              </a:spcBef>
              <a:spcAft>
                <a:spcPts val="0"/>
              </a:spcAft>
              <a:buClr>
                <a:schemeClr val="dk1"/>
              </a:buClr>
              <a:buSzPts val="2000"/>
              <a:buFont typeface="Comic Sans MS"/>
              <a:buAutoNum type="romanLcPeriod"/>
            </a:pPr>
            <a:r>
              <a:rPr b="1" lang="en" sz="2000">
                <a:solidFill>
                  <a:schemeClr val="dk1"/>
                </a:solidFill>
                <a:latin typeface="Comic Sans MS"/>
                <a:ea typeface="Comic Sans MS"/>
                <a:cs typeface="Comic Sans MS"/>
                <a:sym typeface="Comic Sans MS"/>
              </a:rPr>
              <a:t>walking/in the/Dhruv/park</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j. I/to the/place/Earth/coldest/been/on                  </a:t>
            </a:r>
            <a:endParaRPr b="1" i="0" sz="2800">
              <a:solidFill>
                <a:schemeClr val="dk1"/>
              </a:solidFill>
              <a:latin typeface="Comic Sans MS"/>
              <a:ea typeface="Comic Sans MS"/>
              <a:cs typeface="Comic Sans MS"/>
              <a:sym typeface="Comic Sans MS"/>
            </a:endParaRPr>
          </a:p>
        </p:txBody>
      </p:sp>
      <p:pic>
        <p:nvPicPr>
          <p:cNvPr id="192" name="Google Shape;192;p29"/>
          <p:cNvPicPr preferRelativeResize="0"/>
          <p:nvPr/>
        </p:nvPicPr>
        <p:blipFill rotWithShape="1">
          <a:blip r:embed="rId4">
            <a:alphaModFix/>
          </a:blip>
          <a:srcRect b="0" l="0" r="0" t="0"/>
          <a:stretch/>
        </p:blipFill>
        <p:spPr>
          <a:xfrm>
            <a:off x="7559474" y="625963"/>
            <a:ext cx="1117376" cy="439988"/>
          </a:xfrm>
          <a:prstGeom prst="rect">
            <a:avLst/>
          </a:prstGeom>
          <a:noFill/>
          <a:ln>
            <a:noFill/>
          </a:ln>
        </p:spPr>
      </p:pic>
      <p:sp>
        <p:nvSpPr>
          <p:cNvPr id="193" name="Google Shape;193;p29"/>
          <p:cNvSpPr/>
          <p:nvPr/>
        </p:nvSpPr>
        <p:spPr>
          <a:xfrm>
            <a:off x="674650" y="2457492"/>
            <a:ext cx="5635487" cy="387583"/>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000">
                <a:solidFill>
                  <a:schemeClr val="dk1"/>
                </a:solidFill>
                <a:latin typeface="Corbel"/>
                <a:ea typeface="Corbel"/>
                <a:cs typeface="Corbel"/>
                <a:sym typeface="Corbel"/>
              </a:rPr>
              <a:t>I had been to the coldest place on Earth.</a:t>
            </a:r>
            <a:endParaRPr/>
          </a:p>
        </p:txBody>
      </p:sp>
      <p:sp>
        <p:nvSpPr>
          <p:cNvPr id="194" name="Google Shape;194;p29"/>
          <p:cNvSpPr/>
          <p:nvPr/>
        </p:nvSpPr>
        <p:spPr>
          <a:xfrm>
            <a:off x="674650" y="1202635"/>
            <a:ext cx="5635487" cy="387582"/>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000">
                <a:solidFill>
                  <a:schemeClr val="dk1"/>
                </a:solidFill>
                <a:latin typeface="Corbel"/>
                <a:ea typeface="Corbel"/>
                <a:cs typeface="Corbel"/>
                <a:sym typeface="Corbel"/>
              </a:rPr>
              <a:t>Dhruv was walking in the park.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200" name="Google Shape;200;p30"/>
          <p:cNvSpPr txBox="1"/>
          <p:nvPr/>
        </p:nvSpPr>
        <p:spPr>
          <a:xfrm>
            <a:off x="298174" y="285049"/>
            <a:ext cx="8547652" cy="4573401"/>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a:t>
            </a:r>
            <a:r>
              <a:rPr b="1" lang="en" sz="2000">
                <a:solidFill>
                  <a:srgbClr val="FF0000"/>
                </a:solidFill>
                <a:latin typeface="Comic Sans MS"/>
                <a:ea typeface="Comic Sans MS"/>
                <a:cs typeface="Comic Sans MS"/>
                <a:sym typeface="Comic Sans MS"/>
              </a:rPr>
              <a:t>HOMEWORK</a:t>
            </a:r>
            <a:endParaRPr b="1" sz="2000">
              <a:solidFill>
                <a:srgbClr val="FF0000"/>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Extra Questions     </a:t>
            </a:r>
            <a:endParaRPr b="1" sz="2000">
              <a:solidFill>
                <a:srgbClr val="FF0000"/>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Make sentences with the following helping verbs and linking verbs</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Shall-</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Been-</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Might-</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Was-</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Were-</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Did-</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a:t>
            </a:r>
            <a:endParaRPr b="1" i="0" sz="2800">
              <a:solidFill>
                <a:schemeClr val="dk1"/>
              </a:solidFill>
              <a:latin typeface="Comic Sans MS"/>
              <a:ea typeface="Comic Sans MS"/>
              <a:cs typeface="Comic Sans MS"/>
              <a:sym typeface="Comic Sans MS"/>
            </a:endParaRPr>
          </a:p>
        </p:txBody>
      </p:sp>
      <p:pic>
        <p:nvPicPr>
          <p:cNvPr id="201" name="Google Shape;201;p30"/>
          <p:cNvPicPr preferRelativeResize="0"/>
          <p:nvPr/>
        </p:nvPicPr>
        <p:blipFill rotWithShape="1">
          <a:blip r:embed="rId4">
            <a:alphaModFix/>
          </a:blip>
          <a:srcRect b="0" l="0" r="0" t="0"/>
          <a:stretch/>
        </p:blipFill>
        <p:spPr>
          <a:xfrm>
            <a:off x="7728449" y="285038"/>
            <a:ext cx="1117376" cy="4399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7"/>
          <p:cNvPicPr preferRelativeResize="0"/>
          <p:nvPr/>
        </p:nvPicPr>
        <p:blipFill rotWithShape="1">
          <a:blip r:embed="rId3">
            <a:alphaModFix/>
          </a:blip>
          <a:srcRect b="0" l="0" r="0" t="0"/>
          <a:stretch/>
        </p:blipFill>
        <p:spPr>
          <a:xfrm>
            <a:off x="7514900" y="648275"/>
            <a:ext cx="1232526" cy="611875"/>
          </a:xfrm>
          <a:prstGeom prst="rect">
            <a:avLst/>
          </a:prstGeom>
          <a:noFill/>
          <a:ln>
            <a:noFill/>
          </a:ln>
        </p:spPr>
      </p:pic>
      <p:sp>
        <p:nvSpPr>
          <p:cNvPr id="207" name="Google Shape;207;p7"/>
          <p:cNvSpPr txBox="1"/>
          <p:nvPr/>
        </p:nvSpPr>
        <p:spPr>
          <a:xfrm>
            <a:off x="621425" y="743500"/>
            <a:ext cx="7801200" cy="35622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Clr>
                <a:schemeClr val="dk1"/>
              </a:buClr>
              <a:buSzPts val="4000"/>
              <a:buFont typeface="Arial"/>
              <a:buNone/>
            </a:pPr>
            <a:r>
              <a:rPr b="1" lang="en" sz="2600">
                <a:solidFill>
                  <a:srgbClr val="FF0000"/>
                </a:solidFill>
              </a:rPr>
              <a:t>LEARNING OUTCOME</a:t>
            </a:r>
            <a:endParaRPr b="1" sz="2600">
              <a:solidFill>
                <a:srgbClr val="FF0000"/>
              </a:solidFill>
            </a:endParaRPr>
          </a:p>
          <a:p>
            <a:pPr indent="0" lvl="0" marL="457200" rtl="0" algn="l">
              <a:lnSpc>
                <a:spcPct val="115000"/>
              </a:lnSpc>
              <a:spcBef>
                <a:spcPts val="0"/>
              </a:spcBef>
              <a:spcAft>
                <a:spcPts val="0"/>
              </a:spcAft>
              <a:buClr>
                <a:schemeClr val="dk1"/>
              </a:buClr>
              <a:buSzPts val="4000"/>
              <a:buFont typeface="Arial"/>
              <a:buNone/>
            </a:pPr>
            <a:r>
              <a:rPr b="1" lang="en" sz="2000">
                <a:solidFill>
                  <a:schemeClr val="dk1"/>
                </a:solidFill>
              </a:rPr>
              <a:t>The children learn the use of  helping verb and linking verb  in different sentences.</a:t>
            </a:r>
            <a:endParaRPr b="1" sz="2000">
              <a:solidFill>
                <a:schemeClr val="dk1"/>
              </a:solidFill>
            </a:endParaRPr>
          </a:p>
          <a:p>
            <a:pPr indent="0" lvl="0" marL="457200" rtl="0" algn="l">
              <a:lnSpc>
                <a:spcPct val="115000"/>
              </a:lnSpc>
              <a:spcBef>
                <a:spcPts val="0"/>
              </a:spcBef>
              <a:spcAft>
                <a:spcPts val="0"/>
              </a:spcAft>
              <a:buClr>
                <a:schemeClr val="dk1"/>
              </a:buClr>
              <a:buSzPts val="4000"/>
              <a:buFont typeface="Arial"/>
              <a:buNone/>
            </a:pPr>
            <a:r>
              <a:t/>
            </a:r>
            <a:endParaRPr b="1" sz="2000">
              <a:solidFill>
                <a:schemeClr val="dk1"/>
              </a:solidFill>
            </a:endParaRPr>
          </a:p>
          <a:p>
            <a:pPr indent="0" lvl="0" marL="457200" marR="0" rtl="0" algn="l">
              <a:lnSpc>
                <a:spcPct val="115000"/>
              </a:lnSpc>
              <a:spcBef>
                <a:spcPts val="0"/>
              </a:spcBef>
              <a:spcAft>
                <a:spcPts val="0"/>
              </a:spcAft>
              <a:buClr>
                <a:srgbClr val="000000"/>
              </a:buClr>
              <a:buSzPts val="4000"/>
              <a:buFont typeface="Arial"/>
              <a:buNone/>
            </a:pPr>
            <a:r>
              <a:t/>
            </a:r>
            <a:endParaRPr b="1" sz="2800"/>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15f7d03710a_0_0"/>
          <p:cNvPicPr preferRelativeResize="0"/>
          <p:nvPr/>
        </p:nvPicPr>
        <p:blipFill rotWithShape="1">
          <a:blip r:embed="rId3">
            <a:alphaModFix/>
          </a:blip>
          <a:srcRect b="0" l="0" r="0" t="0"/>
          <a:stretch/>
        </p:blipFill>
        <p:spPr>
          <a:xfrm>
            <a:off x="7514900" y="648275"/>
            <a:ext cx="1232526" cy="611875"/>
          </a:xfrm>
          <a:prstGeom prst="rect">
            <a:avLst/>
          </a:prstGeom>
          <a:noFill/>
          <a:ln>
            <a:noFill/>
          </a:ln>
        </p:spPr>
      </p:pic>
      <p:sp>
        <p:nvSpPr>
          <p:cNvPr id="213" name="Google Shape;213;g15f7d03710a_0_0"/>
          <p:cNvSpPr txBox="1"/>
          <p:nvPr/>
        </p:nvSpPr>
        <p:spPr>
          <a:xfrm>
            <a:off x="621425" y="743500"/>
            <a:ext cx="7801200" cy="35622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000000"/>
                </a:solidFill>
                <a:latin typeface="Arial"/>
                <a:ea typeface="Arial"/>
                <a:cs typeface="Arial"/>
                <a:sym typeface="Arial"/>
              </a:rPr>
              <a:t>THANKING YOU</a:t>
            </a:r>
            <a:endParaRPr b="1" i="0" sz="4000" u="none" cap="none" strike="noStrike">
              <a:solidFill>
                <a:srgbClr val="000000"/>
              </a:solidFill>
              <a:latin typeface="Arial"/>
              <a:ea typeface="Arial"/>
              <a:cs typeface="Arial"/>
              <a:sym typeface="Arial"/>
            </a:endParaRPr>
          </a:p>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FF0000"/>
                </a:solidFill>
                <a:latin typeface="Arial"/>
                <a:ea typeface="Arial"/>
                <a:cs typeface="Arial"/>
                <a:sym typeface="Arial"/>
              </a:rPr>
              <a:t>ODM EDUCATIONAL GROUP</a:t>
            </a:r>
            <a:endParaRPr b="1" i="0" sz="4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nvSpPr>
        <p:spPr>
          <a:xfrm>
            <a:off x="272675" y="267574"/>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02" name="Google Shape;102;p20"/>
          <p:cNvSpPr txBox="1"/>
          <p:nvPr/>
        </p:nvSpPr>
        <p:spPr>
          <a:xfrm>
            <a:off x="572708" y="1048474"/>
            <a:ext cx="8688300" cy="2889600"/>
          </a:xfrm>
          <a:prstGeom prst="rect">
            <a:avLst/>
          </a:prstGeom>
          <a:noFill/>
          <a:ln>
            <a:noFill/>
          </a:ln>
        </p:spPr>
        <p:txBody>
          <a:bodyPr anchorCtr="0" anchor="t" bIns="91425" lIns="91425" spcFirstLastPara="1" rIns="91425" wrap="square" tIns="91425">
            <a:noAutofit/>
          </a:bodyPr>
          <a:lstStyle/>
          <a:p>
            <a:pPr indent="-254000" lvl="0" marL="342900" marR="0" rtl="0" algn="l">
              <a:lnSpc>
                <a:spcPct val="100000"/>
              </a:lnSpc>
              <a:spcBef>
                <a:spcPts val="0"/>
              </a:spcBef>
              <a:spcAft>
                <a:spcPts val="0"/>
              </a:spcAft>
              <a:buClr>
                <a:srgbClr val="000000"/>
              </a:buClr>
              <a:buSzPts val="1400"/>
              <a:buFont typeface="Arial"/>
              <a:buNone/>
            </a:pPr>
            <a:r>
              <a:t/>
            </a:r>
            <a:endParaRPr b="1" sz="20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sz="2000">
              <a:solidFill>
                <a:srgbClr val="00206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2000" u="none" cap="none" strike="noStrike">
                <a:solidFill>
                  <a:srgbClr val="002060"/>
                </a:solidFill>
                <a:latin typeface="Calibri"/>
                <a:ea typeface="Calibri"/>
                <a:cs typeface="Calibri"/>
                <a:sym typeface="Calibri"/>
              </a:rPr>
              <a:t>                                </a:t>
            </a:r>
            <a:endParaRPr/>
          </a:p>
          <a:p>
            <a:pPr indent="0" lvl="0" marL="0" marR="0" rtl="0" algn="l">
              <a:lnSpc>
                <a:spcPct val="100000"/>
              </a:lnSpc>
              <a:spcBef>
                <a:spcPts val="0"/>
              </a:spcBef>
              <a:spcAft>
                <a:spcPts val="0"/>
              </a:spcAft>
              <a:buNone/>
            </a:pPr>
            <a:r>
              <a:t/>
            </a:r>
            <a:endParaRPr sz="2000">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1" i="0" lang="en" sz="2000" u="none" cap="none" strike="noStrike">
                <a:solidFill>
                  <a:schemeClr val="dk1"/>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None/>
            </a:pPr>
            <a:r>
              <a:rPr b="1" i="0" lang="en" sz="2000" u="none" cap="none" strike="noStrike">
                <a:solidFill>
                  <a:schemeClr val="dk1"/>
                </a:solidFill>
                <a:latin typeface="Comic Sans MS"/>
                <a:ea typeface="Comic Sans MS"/>
                <a:cs typeface="Comic Sans MS"/>
                <a:sym typeface="Comic Sans MS"/>
              </a:rPr>
              <a:t>                   Baloo and </a:t>
            </a:r>
            <a:endParaRPr/>
          </a:p>
          <a:p>
            <a:pPr indent="0" lvl="0" marL="0" marR="0" rtl="0" algn="l">
              <a:lnSpc>
                <a:spcPct val="100000"/>
              </a:lnSpc>
              <a:spcBef>
                <a:spcPts val="0"/>
              </a:spcBef>
              <a:spcAft>
                <a:spcPts val="0"/>
              </a:spcAft>
              <a:buNone/>
            </a:pPr>
            <a:r>
              <a:rPr b="1" lang="en" sz="2000">
                <a:solidFill>
                  <a:schemeClr val="dk1"/>
                </a:solidFill>
                <a:latin typeface="Comic Sans MS"/>
                <a:ea typeface="Comic Sans MS"/>
                <a:cs typeface="Comic Sans MS"/>
                <a:sym typeface="Comic Sans MS"/>
              </a:rPr>
              <a:t>                   Bagheera </a:t>
            </a:r>
            <a:r>
              <a:rPr lang="en" sz="2000">
                <a:solidFill>
                  <a:schemeClr val="dk1"/>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None/>
            </a:pPr>
            <a:r>
              <a:rPr b="0" i="0" lang="en" sz="2000" u="none" cap="none" strike="noStrike">
                <a:solidFill>
                  <a:schemeClr val="dk1"/>
                </a:solidFill>
                <a:latin typeface="Comic Sans MS"/>
                <a:ea typeface="Comic Sans MS"/>
                <a:cs typeface="Comic Sans MS"/>
                <a:sym typeface="Comic Sans MS"/>
              </a:rPr>
              <a:t>                               </a:t>
            </a:r>
            <a:endParaRPr/>
          </a:p>
          <a:p>
            <a:pPr indent="0" lvl="0" marL="0" marR="0" rtl="0" algn="l">
              <a:lnSpc>
                <a:spcPct val="100000"/>
              </a:lnSpc>
              <a:spcBef>
                <a:spcPts val="0"/>
              </a:spcBef>
              <a:spcAft>
                <a:spcPts val="0"/>
              </a:spcAft>
              <a:buNone/>
            </a:pPr>
            <a:r>
              <a:rPr lang="en" sz="2000">
                <a:solidFill>
                  <a:schemeClr val="dk1"/>
                </a:solidFill>
                <a:latin typeface="Comic Sans MS"/>
                <a:ea typeface="Comic Sans MS"/>
                <a:cs typeface="Comic Sans MS"/>
                <a:sym typeface="Comic Sans MS"/>
              </a:rPr>
              <a:t>                            </a:t>
            </a:r>
            <a:r>
              <a:rPr b="0" i="0" lang="en" sz="2000" u="none" cap="none" strike="noStrike">
                <a:solidFill>
                  <a:schemeClr val="dk1"/>
                </a:solidFill>
                <a:latin typeface="Comic Sans MS"/>
                <a:ea typeface="Comic Sans MS"/>
                <a:cs typeface="Comic Sans MS"/>
                <a:sym typeface="Comic Sans MS"/>
              </a:rPr>
              <a:t>helping verbs</a:t>
            </a:r>
            <a:endParaRPr b="0" i="0" sz="2000" u="none" cap="none" strike="noStrike">
              <a:solidFill>
                <a:schemeClr val="dk1"/>
              </a:solidFill>
              <a:latin typeface="Comic Sans MS"/>
              <a:ea typeface="Comic Sans MS"/>
              <a:cs typeface="Comic Sans MS"/>
              <a:sym typeface="Comic Sans MS"/>
            </a:endParaRPr>
          </a:p>
        </p:txBody>
      </p:sp>
      <p:sp>
        <p:nvSpPr>
          <p:cNvPr id="103" name="Google Shape;103;p20"/>
          <p:cNvSpPr txBox="1"/>
          <p:nvPr/>
        </p:nvSpPr>
        <p:spPr>
          <a:xfrm>
            <a:off x="2852530" y="966807"/>
            <a:ext cx="610844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800">
                <a:solidFill>
                  <a:schemeClr val="dk1"/>
                </a:solidFill>
                <a:latin typeface="Comic Sans MS"/>
                <a:ea typeface="Comic Sans MS"/>
                <a:cs typeface="Comic Sans MS"/>
                <a:sym typeface="Comic Sans MS"/>
              </a:rPr>
              <a:t>    </a:t>
            </a:r>
            <a:endParaRPr b="1" sz="2400">
              <a:solidFill>
                <a:schemeClr val="dk1"/>
              </a:solidFill>
              <a:latin typeface="Comic Sans MS"/>
              <a:ea typeface="Comic Sans MS"/>
              <a:cs typeface="Comic Sans MS"/>
              <a:sym typeface="Comic Sans MS"/>
            </a:endParaRPr>
          </a:p>
        </p:txBody>
      </p:sp>
      <p:pic>
        <p:nvPicPr>
          <p:cNvPr id="104" name="Google Shape;104;p20"/>
          <p:cNvPicPr preferRelativeResize="0"/>
          <p:nvPr/>
        </p:nvPicPr>
        <p:blipFill rotWithShape="1">
          <a:blip r:embed="rId4">
            <a:alphaModFix/>
          </a:blip>
          <a:srcRect b="0" l="0" r="0" t="0"/>
          <a:stretch/>
        </p:blipFill>
        <p:spPr>
          <a:xfrm>
            <a:off x="7572725" y="354000"/>
            <a:ext cx="1189826" cy="707900"/>
          </a:xfrm>
          <a:prstGeom prst="rect">
            <a:avLst/>
          </a:prstGeom>
          <a:noFill/>
          <a:ln>
            <a:noFill/>
          </a:ln>
        </p:spPr>
      </p:pic>
      <p:sp>
        <p:nvSpPr>
          <p:cNvPr id="105" name="Google Shape;105;p20"/>
          <p:cNvSpPr txBox="1"/>
          <p:nvPr/>
        </p:nvSpPr>
        <p:spPr>
          <a:xfrm>
            <a:off x="272675" y="234281"/>
            <a:ext cx="836719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Lets recreate the jungle book with main verb </a:t>
            </a:r>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&amp; helping verb…         </a:t>
            </a:r>
            <a:endParaRPr/>
          </a:p>
        </p:txBody>
      </p:sp>
      <p:pic>
        <p:nvPicPr>
          <p:cNvPr descr="Disney the Jungle Book the Story of Mowgli by Parragon Books" id="106" name="Google Shape;106;p20"/>
          <p:cNvPicPr preferRelativeResize="0"/>
          <p:nvPr/>
        </p:nvPicPr>
        <p:blipFill rotWithShape="1">
          <a:blip r:embed="rId5">
            <a:alphaModFix/>
          </a:blip>
          <a:srcRect b="0" l="0" r="0" t="0"/>
          <a:stretch/>
        </p:blipFill>
        <p:spPr>
          <a:xfrm>
            <a:off x="4572000" y="725091"/>
            <a:ext cx="2249028" cy="2525006"/>
          </a:xfrm>
          <a:prstGeom prst="rect">
            <a:avLst/>
          </a:prstGeom>
          <a:noFill/>
          <a:ln>
            <a:noFill/>
          </a:ln>
        </p:spPr>
      </p:pic>
      <p:pic>
        <p:nvPicPr>
          <p:cNvPr descr="MOWGLI &amp;amp; BAGHEERA ~ The Jungle Book, 1967 | Jungle book disney, Cartoon  drawings, Jungle book bagheera" id="107" name="Google Shape;107;p20"/>
          <p:cNvPicPr preferRelativeResize="0"/>
          <p:nvPr/>
        </p:nvPicPr>
        <p:blipFill rotWithShape="1">
          <a:blip r:embed="rId6">
            <a:alphaModFix/>
          </a:blip>
          <a:srcRect b="0" l="0" r="0" t="0"/>
          <a:stretch/>
        </p:blipFill>
        <p:spPr>
          <a:xfrm>
            <a:off x="390258" y="3021496"/>
            <a:ext cx="2120539" cy="1887723"/>
          </a:xfrm>
          <a:prstGeom prst="rect">
            <a:avLst/>
          </a:prstGeom>
          <a:noFill/>
          <a:ln>
            <a:noFill/>
          </a:ln>
        </p:spPr>
      </p:pic>
      <p:pic>
        <p:nvPicPr>
          <p:cNvPr descr="How Much Do You Know About the Real &amp;#39;Jungle Book&amp;#39; Animals?" id="108" name="Google Shape;108;p20"/>
          <p:cNvPicPr preferRelativeResize="0"/>
          <p:nvPr/>
        </p:nvPicPr>
        <p:blipFill rotWithShape="1">
          <a:blip r:embed="rId7">
            <a:alphaModFix/>
          </a:blip>
          <a:srcRect b="0" l="0" r="0" t="0"/>
          <a:stretch/>
        </p:blipFill>
        <p:spPr>
          <a:xfrm>
            <a:off x="417444" y="1115327"/>
            <a:ext cx="2693504" cy="1762092"/>
          </a:xfrm>
          <a:prstGeom prst="rect">
            <a:avLst/>
          </a:prstGeom>
          <a:noFill/>
          <a:ln>
            <a:noFill/>
          </a:ln>
        </p:spPr>
      </p:pic>
      <p:pic>
        <p:nvPicPr>
          <p:cNvPr descr="Shere Khan" id="109" name="Google Shape;109;p20"/>
          <p:cNvPicPr preferRelativeResize="0"/>
          <p:nvPr/>
        </p:nvPicPr>
        <p:blipFill rotWithShape="1">
          <a:blip r:embed="rId8">
            <a:alphaModFix/>
          </a:blip>
          <a:srcRect b="0" l="0" r="0" t="0"/>
          <a:stretch/>
        </p:blipFill>
        <p:spPr>
          <a:xfrm>
            <a:off x="6633203" y="2733261"/>
            <a:ext cx="2249028" cy="1684180"/>
          </a:xfrm>
          <a:prstGeom prst="rect">
            <a:avLst/>
          </a:prstGeom>
          <a:noFill/>
          <a:ln>
            <a:noFill/>
          </a:ln>
        </p:spPr>
      </p:pic>
      <p:sp>
        <p:nvSpPr>
          <p:cNvPr id="110" name="Google Shape;110;p20"/>
          <p:cNvSpPr txBox="1"/>
          <p:nvPr/>
        </p:nvSpPr>
        <p:spPr>
          <a:xfrm rot="-1067164">
            <a:off x="3005704" y="2383998"/>
            <a:ext cx="34026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400">
                <a:solidFill>
                  <a:schemeClr val="dk1"/>
                </a:solidFill>
                <a:latin typeface="Corbel"/>
                <a:ea typeface="Corbel"/>
                <a:cs typeface="Corbel"/>
                <a:sym typeface="Corbel"/>
              </a:rPr>
              <a:t>                         Main verb</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16" name="Google Shape;116;p21"/>
          <p:cNvSpPr txBox="1"/>
          <p:nvPr/>
        </p:nvSpPr>
        <p:spPr>
          <a:xfrm>
            <a:off x="377687" y="285050"/>
            <a:ext cx="8328991" cy="4573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400">
                <a:solidFill>
                  <a:srgbClr val="FF0000"/>
                </a:solidFill>
                <a:latin typeface="Comic Sans MS"/>
                <a:ea typeface="Comic Sans MS"/>
                <a:cs typeface="Comic Sans MS"/>
                <a:sym typeface="Comic Sans MS"/>
              </a:rPr>
              <a:t>Helping verbs </a:t>
            </a:r>
            <a:endParaRPr/>
          </a:p>
          <a:p>
            <a:pPr indent="0" lvl="0" marL="0" marR="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 sz="2000">
                <a:solidFill>
                  <a:schemeClr val="dk1"/>
                </a:solidFill>
                <a:latin typeface="Comic Sans MS"/>
                <a:ea typeface="Comic Sans MS"/>
                <a:cs typeface="Comic Sans MS"/>
                <a:sym typeface="Comic Sans MS"/>
              </a:rPr>
              <a:t>verbs which help the main verb to express a complete meaning is called as a helping verb.</a:t>
            </a:r>
            <a:endParaRPr/>
          </a:p>
          <a:p>
            <a:pPr indent="0" lvl="0" marL="0" marR="0" rtl="0" algn="l">
              <a:spcBef>
                <a:spcPts val="0"/>
              </a:spcBef>
              <a:spcAft>
                <a:spcPts val="0"/>
              </a:spcAft>
              <a:buNone/>
            </a:pPr>
            <a:r>
              <a:rPr lang="en" sz="2000">
                <a:solidFill>
                  <a:schemeClr val="dk1"/>
                </a:solidFill>
                <a:latin typeface="Comic Sans MS"/>
                <a:ea typeface="Comic Sans MS"/>
                <a:cs typeface="Comic Sans MS"/>
                <a:sym typeface="Comic Sans MS"/>
              </a:rPr>
              <a:t>Things that a helping verb does –</a:t>
            </a:r>
            <a:endParaRPr/>
          </a:p>
          <a:p>
            <a:pPr indent="-342900" lvl="0" marL="342900" marR="0" rtl="0" algn="l">
              <a:spcBef>
                <a:spcPts val="0"/>
              </a:spcBef>
              <a:spcAft>
                <a:spcPts val="0"/>
              </a:spcAft>
              <a:buClr>
                <a:schemeClr val="dk1"/>
              </a:buClr>
              <a:buSzPts val="2000"/>
              <a:buFont typeface="Arial"/>
              <a:buChar char="•"/>
            </a:pPr>
            <a:r>
              <a:rPr lang="en" sz="2000">
                <a:solidFill>
                  <a:schemeClr val="dk1"/>
                </a:solidFill>
                <a:latin typeface="Comic Sans MS"/>
                <a:ea typeface="Comic Sans MS"/>
                <a:cs typeface="Comic Sans MS"/>
                <a:sym typeface="Comic Sans MS"/>
              </a:rPr>
              <a:t>Helping verb helps a main verb to indicate the time of an action</a:t>
            </a:r>
            <a:endParaRPr/>
          </a:p>
          <a:p>
            <a:pPr indent="-342900" lvl="0" marL="342900" marR="0" rtl="0" algn="l">
              <a:spcBef>
                <a:spcPts val="0"/>
              </a:spcBef>
              <a:spcAft>
                <a:spcPts val="0"/>
              </a:spcAft>
              <a:buClr>
                <a:schemeClr val="dk1"/>
              </a:buClr>
              <a:buSzPts val="2000"/>
              <a:buFont typeface="Arial"/>
              <a:buChar char="•"/>
            </a:pPr>
            <a:r>
              <a:rPr lang="en" sz="2000">
                <a:solidFill>
                  <a:schemeClr val="dk1"/>
                </a:solidFill>
                <a:latin typeface="Comic Sans MS"/>
                <a:ea typeface="Comic Sans MS"/>
                <a:cs typeface="Comic Sans MS"/>
                <a:sym typeface="Comic Sans MS"/>
              </a:rPr>
              <a:t>It extends the meaning of the main verb</a:t>
            </a:r>
            <a:endParaRPr/>
          </a:p>
          <a:p>
            <a:pPr indent="-342900" lvl="0" marL="342900" marR="0" rtl="0" algn="l">
              <a:spcBef>
                <a:spcPts val="0"/>
              </a:spcBef>
              <a:spcAft>
                <a:spcPts val="0"/>
              </a:spcAft>
              <a:buClr>
                <a:schemeClr val="dk1"/>
              </a:buClr>
              <a:buSzPts val="2000"/>
              <a:buFont typeface="Arial"/>
              <a:buChar char="•"/>
            </a:pPr>
            <a:r>
              <a:rPr lang="en" sz="2000">
                <a:solidFill>
                  <a:schemeClr val="dk1"/>
                </a:solidFill>
                <a:latin typeface="Comic Sans MS"/>
                <a:ea typeface="Comic Sans MS"/>
                <a:cs typeface="Comic Sans MS"/>
                <a:sym typeface="Comic Sans MS"/>
              </a:rPr>
              <a:t>A helping verb is placed before the main verb</a:t>
            </a:r>
            <a:endParaRPr/>
          </a:p>
          <a:p>
            <a:pPr indent="0" lvl="0" marL="0" marR="0" rtl="0" algn="l">
              <a:spcBef>
                <a:spcPts val="0"/>
              </a:spcBef>
              <a:spcAft>
                <a:spcPts val="0"/>
              </a:spcAft>
              <a:buNone/>
            </a:pPr>
            <a:r>
              <a:rPr b="1" lang="en" sz="2000">
                <a:solidFill>
                  <a:srgbClr val="FF0000"/>
                </a:solidFill>
                <a:latin typeface="Comic Sans MS"/>
                <a:ea typeface="Comic Sans MS"/>
                <a:cs typeface="Comic Sans MS"/>
                <a:sym typeface="Comic Sans MS"/>
              </a:rPr>
              <a:t>Lets us read the sentences given below –</a:t>
            </a:r>
            <a:endParaRPr/>
          </a:p>
          <a:p>
            <a:pPr indent="0" lvl="0" marL="0" marR="0" rtl="0" algn="l">
              <a:spcBef>
                <a:spcPts val="0"/>
              </a:spcBef>
              <a:spcAft>
                <a:spcPts val="0"/>
              </a:spcAft>
              <a:buNone/>
            </a:pPr>
            <a:r>
              <a:t/>
            </a:r>
            <a:endParaRPr i="0" sz="2000">
              <a:solidFill>
                <a:schemeClr val="dk1"/>
              </a:solidFill>
              <a:latin typeface="Comic Sans MS"/>
              <a:ea typeface="Comic Sans MS"/>
              <a:cs typeface="Comic Sans MS"/>
              <a:sym typeface="Comic Sans MS"/>
            </a:endParaRPr>
          </a:p>
          <a:p>
            <a:pPr indent="-342900" lvl="0" marL="342900" marR="0" rtl="0" algn="l">
              <a:spcBef>
                <a:spcPts val="0"/>
              </a:spcBef>
              <a:spcAft>
                <a:spcPts val="0"/>
              </a:spcAft>
              <a:buClr>
                <a:schemeClr val="dk1"/>
              </a:buClr>
              <a:buSzPts val="2000"/>
              <a:buFont typeface="Arial"/>
              <a:buChar char="•"/>
            </a:pPr>
            <a:r>
              <a:rPr i="0" lang="en" sz="2000">
                <a:solidFill>
                  <a:schemeClr val="dk1"/>
                </a:solidFill>
                <a:latin typeface="Comic Sans MS"/>
                <a:ea typeface="Comic Sans MS"/>
                <a:cs typeface="Comic Sans MS"/>
                <a:sym typeface="Comic Sans MS"/>
              </a:rPr>
              <a:t>The children </a:t>
            </a:r>
            <a:r>
              <a:rPr i="0" lang="en" sz="2000">
                <a:solidFill>
                  <a:srgbClr val="FF0000"/>
                </a:solidFill>
                <a:latin typeface="Comic Sans MS"/>
                <a:ea typeface="Comic Sans MS"/>
                <a:cs typeface="Comic Sans MS"/>
                <a:sym typeface="Comic Sans MS"/>
              </a:rPr>
              <a:t>are</a:t>
            </a:r>
            <a:r>
              <a:rPr i="0" lang="en" sz="2000">
                <a:solidFill>
                  <a:schemeClr val="dk1"/>
                </a:solidFill>
                <a:latin typeface="Comic Sans MS"/>
                <a:ea typeface="Comic Sans MS"/>
                <a:cs typeface="Comic Sans MS"/>
                <a:sym typeface="Comic Sans MS"/>
              </a:rPr>
              <a:t> playing in the park.</a:t>
            </a:r>
            <a:endParaRPr/>
          </a:p>
          <a:p>
            <a:pPr indent="-342900" lvl="0" marL="342900" marR="0" rtl="0" algn="l">
              <a:spcBef>
                <a:spcPts val="0"/>
              </a:spcBef>
              <a:spcAft>
                <a:spcPts val="0"/>
              </a:spcAft>
              <a:buClr>
                <a:schemeClr val="dk1"/>
              </a:buClr>
              <a:buSzPts val="2000"/>
              <a:buFont typeface="Arial"/>
              <a:buChar char="•"/>
            </a:pPr>
            <a:r>
              <a:rPr lang="en" sz="2000">
                <a:solidFill>
                  <a:schemeClr val="dk1"/>
                </a:solidFill>
                <a:latin typeface="Comic Sans MS"/>
                <a:ea typeface="Comic Sans MS"/>
                <a:cs typeface="Comic Sans MS"/>
                <a:sym typeface="Comic Sans MS"/>
              </a:rPr>
              <a:t>We </a:t>
            </a:r>
            <a:r>
              <a:rPr lang="en" sz="2000">
                <a:solidFill>
                  <a:srgbClr val="FF0000"/>
                </a:solidFill>
                <a:latin typeface="Comic Sans MS"/>
                <a:ea typeface="Comic Sans MS"/>
                <a:cs typeface="Comic Sans MS"/>
                <a:sym typeface="Comic Sans MS"/>
              </a:rPr>
              <a:t>will</a:t>
            </a:r>
            <a:r>
              <a:rPr lang="en" sz="2000">
                <a:solidFill>
                  <a:schemeClr val="dk1"/>
                </a:solidFill>
                <a:latin typeface="Comic Sans MS"/>
                <a:ea typeface="Comic Sans MS"/>
                <a:cs typeface="Comic Sans MS"/>
                <a:sym typeface="Comic Sans MS"/>
              </a:rPr>
              <a:t> complete our work today.</a:t>
            </a:r>
            <a:endParaRPr/>
          </a:p>
          <a:p>
            <a:pPr indent="0" lvl="0" marL="0" marR="0" rtl="0" algn="l">
              <a:spcBef>
                <a:spcPts val="0"/>
              </a:spcBef>
              <a:spcAft>
                <a:spcPts val="0"/>
              </a:spcAft>
              <a:buNone/>
            </a:pPr>
            <a:r>
              <a:rPr lang="en" sz="1800">
                <a:solidFill>
                  <a:schemeClr val="dk1"/>
                </a:solidFill>
                <a:latin typeface="Comic Sans MS"/>
                <a:ea typeface="Comic Sans MS"/>
                <a:cs typeface="Comic Sans MS"/>
                <a:sym typeface="Comic Sans MS"/>
              </a:rPr>
              <a:t>The words ‘are’ , ‘will’ gives us information about the time when actions of playing and completing take place.</a:t>
            </a:r>
            <a:endParaRPr/>
          </a:p>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i="0" sz="2000">
              <a:solidFill>
                <a:schemeClr val="dk1"/>
              </a:solidFill>
              <a:latin typeface="Comic Sans MS"/>
              <a:ea typeface="Comic Sans MS"/>
              <a:cs typeface="Comic Sans MS"/>
              <a:sym typeface="Comic Sans MS"/>
            </a:endParaRPr>
          </a:p>
        </p:txBody>
      </p:sp>
      <p:pic>
        <p:nvPicPr>
          <p:cNvPr id="117" name="Google Shape;117;p21"/>
          <p:cNvPicPr preferRelativeResize="0"/>
          <p:nvPr/>
        </p:nvPicPr>
        <p:blipFill rotWithShape="1">
          <a:blip r:embed="rId3">
            <a:alphaModFix/>
          </a:blip>
          <a:srcRect b="0" l="0" r="0" t="0"/>
          <a:stretch/>
        </p:blipFill>
        <p:spPr>
          <a:xfrm>
            <a:off x="7418599" y="455500"/>
            <a:ext cx="1232526" cy="4399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23" name="Google Shape;123;p22"/>
          <p:cNvSpPr txBox="1"/>
          <p:nvPr/>
        </p:nvSpPr>
        <p:spPr>
          <a:xfrm>
            <a:off x="506896" y="427383"/>
            <a:ext cx="8364429" cy="3991079"/>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i="0" lang="en" sz="2800">
                <a:solidFill>
                  <a:schemeClr val="dk1"/>
                </a:solidFill>
                <a:latin typeface="Comic Sans MS"/>
                <a:ea typeface="Comic Sans MS"/>
                <a:cs typeface="Comic Sans MS"/>
                <a:sym typeface="Comic Sans MS"/>
              </a:rPr>
              <a:t>Examples of helping verbs –</a:t>
            </a:r>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Am        does      shall    has</a:t>
            </a:r>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Been       can       will     being</a:t>
            </a:r>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Have       was       be      might</a:t>
            </a:r>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Is          did        should   must</a:t>
            </a:r>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Do          could     would</a:t>
            </a:r>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Are         were     may</a:t>
            </a:r>
            <a:endParaRPr/>
          </a:p>
        </p:txBody>
      </p:sp>
      <p:pic>
        <p:nvPicPr>
          <p:cNvPr id="124" name="Google Shape;124;p22"/>
          <p:cNvPicPr preferRelativeResize="0"/>
          <p:nvPr/>
        </p:nvPicPr>
        <p:blipFill rotWithShape="1">
          <a:blip r:embed="rId4">
            <a:alphaModFix/>
          </a:blip>
          <a:srcRect b="0" l="0" r="0" t="0"/>
          <a:stretch/>
        </p:blipFill>
        <p:spPr>
          <a:xfrm>
            <a:off x="7532449" y="285062"/>
            <a:ext cx="1232526" cy="611875"/>
          </a:xfrm>
          <a:prstGeom prst="rect">
            <a:avLst/>
          </a:prstGeom>
          <a:noFill/>
          <a:ln>
            <a:noFill/>
          </a:ln>
        </p:spPr>
      </p:pic>
      <p:pic>
        <p:nvPicPr>
          <p:cNvPr descr="Helping Verbs: Definition, Lists, Examples, Worksheets (With PDF) –  Practice Worksheet" id="125" name="Google Shape;125;p22"/>
          <p:cNvPicPr preferRelativeResize="0"/>
          <p:nvPr/>
        </p:nvPicPr>
        <p:blipFill rotWithShape="1">
          <a:blip r:embed="rId5">
            <a:alphaModFix/>
          </a:blip>
          <a:srcRect b="0" l="0" r="0" t="0"/>
          <a:stretch/>
        </p:blipFill>
        <p:spPr>
          <a:xfrm>
            <a:off x="4492487" y="960266"/>
            <a:ext cx="4272490" cy="33036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31" name="Google Shape;131;p23"/>
          <p:cNvSpPr txBox="1"/>
          <p:nvPr/>
        </p:nvSpPr>
        <p:spPr>
          <a:xfrm>
            <a:off x="183025" y="285050"/>
            <a:ext cx="8777950" cy="4038472"/>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p:txBody>
      </p:sp>
      <p:pic>
        <p:nvPicPr>
          <p:cNvPr id="132" name="Google Shape;132;p23"/>
          <p:cNvPicPr preferRelativeResize="0"/>
          <p:nvPr/>
        </p:nvPicPr>
        <p:blipFill rotWithShape="1">
          <a:blip r:embed="rId4">
            <a:alphaModFix/>
          </a:blip>
          <a:srcRect b="0" l="0" r="0" t="0"/>
          <a:stretch/>
        </p:blipFill>
        <p:spPr>
          <a:xfrm>
            <a:off x="7505349" y="285062"/>
            <a:ext cx="1232526" cy="611875"/>
          </a:xfrm>
          <a:prstGeom prst="rect">
            <a:avLst/>
          </a:prstGeom>
          <a:noFill/>
          <a:ln>
            <a:noFill/>
          </a:ln>
        </p:spPr>
      </p:pic>
      <p:pic>
        <p:nvPicPr>
          <p:cNvPr descr="Action Verbs, Linking Verbs (examples, videos)" id="133" name="Google Shape;133;p23"/>
          <p:cNvPicPr preferRelativeResize="0"/>
          <p:nvPr/>
        </p:nvPicPr>
        <p:blipFill rotWithShape="1">
          <a:blip r:embed="rId5">
            <a:alphaModFix/>
          </a:blip>
          <a:srcRect b="0" l="0" r="0" t="0"/>
          <a:stretch/>
        </p:blipFill>
        <p:spPr>
          <a:xfrm>
            <a:off x="407500" y="208725"/>
            <a:ext cx="6991700" cy="4711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39" name="Google Shape;139;p24"/>
          <p:cNvSpPr txBox="1"/>
          <p:nvPr/>
        </p:nvSpPr>
        <p:spPr>
          <a:xfrm>
            <a:off x="272675" y="285050"/>
            <a:ext cx="8513515" cy="4573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i="0" lang="en" sz="2000">
                <a:solidFill>
                  <a:schemeClr val="dk1"/>
                </a:solidFill>
                <a:latin typeface="Comic Sans MS"/>
                <a:ea typeface="Comic Sans MS"/>
                <a:cs typeface="Comic Sans MS"/>
                <a:sym typeface="Comic Sans MS"/>
              </a:rPr>
              <a:t>3. Fill in the blanks with the appropriate helping verbs from the box.</a:t>
            </a:r>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            ( is   am   are    was   were   had )</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Lisa __</a:t>
            </a:r>
            <a:r>
              <a:rPr b="1" lang="en" sz="2000">
                <a:solidFill>
                  <a:schemeClr val="dk1"/>
                </a:solidFill>
                <a:latin typeface="Comic Sans MS"/>
                <a:ea typeface="Comic Sans MS"/>
                <a:cs typeface="Comic Sans MS"/>
                <a:sym typeface="Comic Sans MS"/>
              </a:rPr>
              <a:t> painting pictures of animals.   </a:t>
            </a:r>
            <a:endParaRPr/>
          </a:p>
          <a:p>
            <a:pPr indent="-330200" lvl="0" marL="4572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We __ planning to take a bus to the zoo.</a:t>
            </a:r>
            <a:endParaRPr/>
          </a:p>
          <a:p>
            <a:pPr indent="-330200" lvl="0" marL="457200" marR="0" rtl="0" algn="l">
              <a:spcBef>
                <a:spcPts val="0"/>
              </a:spcBef>
              <a:spcAft>
                <a:spcPts val="0"/>
              </a:spcAft>
              <a:buClr>
                <a:schemeClr val="dk1"/>
              </a:buClr>
              <a:buSzPts val="2000"/>
              <a:buFont typeface="Corbel"/>
              <a:buNone/>
            </a:pPr>
            <a:r>
              <a:t/>
            </a:r>
            <a:endParaRPr b="1" i="0"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Ryan and his friends ___ talking about ghosts.</a:t>
            </a:r>
            <a:endParaRPr/>
          </a:p>
          <a:p>
            <a:pPr indent="-330200" lvl="0" marL="4572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I __ taking part in the inter</a:t>
            </a:r>
            <a:r>
              <a:rPr b="1" lang="en" sz="2000">
                <a:solidFill>
                  <a:schemeClr val="dk1"/>
                </a:solidFill>
                <a:latin typeface="Comic Sans MS"/>
                <a:ea typeface="Comic Sans MS"/>
                <a:cs typeface="Comic Sans MS"/>
                <a:sym typeface="Comic Sans MS"/>
              </a:rPr>
              <a:t>-school competition.</a:t>
            </a:r>
            <a:endParaRPr/>
          </a:p>
          <a:p>
            <a:pPr indent="-330200" lvl="0" marL="4572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The team __</a:t>
            </a:r>
            <a:r>
              <a:rPr b="1" lang="en" sz="2000">
                <a:solidFill>
                  <a:schemeClr val="dk1"/>
                </a:solidFill>
                <a:latin typeface="Comic Sans MS"/>
                <a:ea typeface="Comic Sans MS"/>
                <a:cs typeface="Comic Sans MS"/>
                <a:sym typeface="Comic Sans MS"/>
              </a:rPr>
              <a:t> won three matches in a row.</a:t>
            </a:r>
            <a:endParaRPr b="1" i="0" sz="2000">
              <a:solidFill>
                <a:schemeClr val="dk1"/>
              </a:solidFill>
              <a:latin typeface="Comic Sans MS"/>
              <a:ea typeface="Comic Sans MS"/>
              <a:cs typeface="Comic Sans MS"/>
              <a:sym typeface="Comic Sans MS"/>
            </a:endParaRPr>
          </a:p>
        </p:txBody>
      </p:sp>
      <p:pic>
        <p:nvPicPr>
          <p:cNvPr id="140" name="Google Shape;140;p24"/>
          <p:cNvPicPr preferRelativeResize="0"/>
          <p:nvPr/>
        </p:nvPicPr>
        <p:blipFill rotWithShape="1">
          <a:blip r:embed="rId4">
            <a:alphaModFix/>
          </a:blip>
          <a:srcRect b="0" l="0" r="0" t="0"/>
          <a:stretch/>
        </p:blipFill>
        <p:spPr>
          <a:xfrm>
            <a:off x="7553674" y="576312"/>
            <a:ext cx="1232526" cy="611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46" name="Google Shape;146;p25"/>
          <p:cNvSpPr txBox="1"/>
          <p:nvPr/>
        </p:nvSpPr>
        <p:spPr>
          <a:xfrm>
            <a:off x="616225" y="576470"/>
            <a:ext cx="7026965" cy="428198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000">
                <a:solidFill>
                  <a:srgbClr val="FF0000"/>
                </a:solidFill>
                <a:latin typeface="Comic Sans MS"/>
                <a:ea typeface="Comic Sans MS"/>
                <a:cs typeface="Comic Sans MS"/>
                <a:sym typeface="Comic Sans MS"/>
              </a:rPr>
              <a:t>                     </a:t>
            </a:r>
            <a:endParaRPr b="1" i="0" sz="2000">
              <a:solidFill>
                <a:schemeClr val="dk1"/>
              </a:solidFill>
              <a:latin typeface="Comic Sans MS"/>
              <a:ea typeface="Comic Sans MS"/>
              <a:cs typeface="Comic Sans MS"/>
              <a:sym typeface="Comic Sans MS"/>
            </a:endParaRPr>
          </a:p>
        </p:txBody>
      </p:sp>
      <p:pic>
        <p:nvPicPr>
          <p:cNvPr id="147" name="Google Shape;147;p25"/>
          <p:cNvPicPr preferRelativeResize="0"/>
          <p:nvPr/>
        </p:nvPicPr>
        <p:blipFill rotWithShape="1">
          <a:blip r:embed="rId4">
            <a:alphaModFix/>
          </a:blip>
          <a:srcRect b="0" l="0" r="0" t="0"/>
          <a:stretch/>
        </p:blipFill>
        <p:spPr>
          <a:xfrm>
            <a:off x="7509799" y="514363"/>
            <a:ext cx="1117376" cy="439988"/>
          </a:xfrm>
          <a:prstGeom prst="rect">
            <a:avLst/>
          </a:prstGeom>
          <a:noFill/>
          <a:ln>
            <a:noFill/>
          </a:ln>
        </p:spPr>
      </p:pic>
      <p:sp>
        <p:nvSpPr>
          <p:cNvPr id="148" name="Google Shape;148;p25"/>
          <p:cNvSpPr txBox="1"/>
          <p:nvPr/>
        </p:nvSpPr>
        <p:spPr>
          <a:xfrm>
            <a:off x="272675" y="285050"/>
            <a:ext cx="83544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                           </a:t>
            </a:r>
            <a:endParaRPr b="1" i="0" sz="2400">
              <a:solidFill>
                <a:schemeClr val="dk1"/>
              </a:solidFill>
              <a:latin typeface="Comic Sans MS"/>
              <a:ea typeface="Comic Sans MS"/>
              <a:cs typeface="Comic Sans MS"/>
              <a:sym typeface="Comic Sans MS"/>
            </a:endParaRPr>
          </a:p>
        </p:txBody>
      </p:sp>
      <p:sp>
        <p:nvSpPr>
          <p:cNvPr id="149" name="Google Shape;149;p25"/>
          <p:cNvSpPr txBox="1"/>
          <p:nvPr/>
        </p:nvSpPr>
        <p:spPr>
          <a:xfrm>
            <a:off x="616226" y="417443"/>
            <a:ext cx="7026964" cy="3477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 sz="1800">
                <a:solidFill>
                  <a:schemeClr val="dk1"/>
                </a:solidFill>
                <a:latin typeface="Comic Sans MS"/>
                <a:ea typeface="Comic Sans MS"/>
                <a:cs typeface="Comic Sans MS"/>
                <a:sym typeface="Comic Sans MS"/>
              </a:rPr>
              <a:t>       </a:t>
            </a:r>
            <a:r>
              <a:rPr b="1" i="0" lang="en" sz="2000">
                <a:solidFill>
                  <a:schemeClr val="dk1"/>
                </a:solidFill>
                <a:latin typeface="Comic Sans MS"/>
                <a:ea typeface="Comic Sans MS"/>
                <a:cs typeface="Comic Sans MS"/>
                <a:sym typeface="Comic Sans MS"/>
              </a:rPr>
              <a:t>ANSWERS</a:t>
            </a:r>
            <a:endParaRPr/>
          </a:p>
          <a:p>
            <a:pPr indent="0" lvl="0" marL="0" marR="0" rtl="0" algn="l">
              <a:spcBef>
                <a:spcPts val="0"/>
              </a:spcBef>
              <a:spcAft>
                <a:spcPts val="0"/>
              </a:spcAft>
              <a:buNone/>
            </a:pPr>
            <a:r>
              <a:t/>
            </a:r>
            <a:endParaRPr b="1" i="0"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Lisa </a:t>
            </a:r>
            <a:r>
              <a:rPr b="1" i="0" lang="en" sz="2000">
                <a:solidFill>
                  <a:srgbClr val="FF0000"/>
                </a:solidFill>
                <a:latin typeface="Comic Sans MS"/>
                <a:ea typeface="Comic Sans MS"/>
                <a:cs typeface="Comic Sans MS"/>
                <a:sym typeface="Comic Sans MS"/>
              </a:rPr>
              <a:t>is</a:t>
            </a:r>
            <a:r>
              <a:rPr b="1" lang="en" sz="2000">
                <a:solidFill>
                  <a:schemeClr val="dk1"/>
                </a:solidFill>
                <a:latin typeface="Comic Sans MS"/>
                <a:ea typeface="Comic Sans MS"/>
                <a:cs typeface="Comic Sans MS"/>
                <a:sym typeface="Comic Sans MS"/>
              </a:rPr>
              <a:t> painting pictures of animals.   </a:t>
            </a:r>
            <a:endParaRPr/>
          </a:p>
          <a:p>
            <a:pPr indent="-330200" lvl="0" marL="4572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We </a:t>
            </a:r>
            <a:r>
              <a:rPr b="1" lang="en" sz="2000">
                <a:solidFill>
                  <a:srgbClr val="FF0000"/>
                </a:solidFill>
                <a:latin typeface="Comic Sans MS"/>
                <a:ea typeface="Comic Sans MS"/>
                <a:cs typeface="Comic Sans MS"/>
                <a:sym typeface="Comic Sans MS"/>
              </a:rPr>
              <a:t>are</a:t>
            </a:r>
            <a:r>
              <a:rPr b="1" i="0" lang="en" sz="2000">
                <a:solidFill>
                  <a:schemeClr val="dk1"/>
                </a:solidFill>
                <a:latin typeface="Comic Sans MS"/>
                <a:ea typeface="Comic Sans MS"/>
                <a:cs typeface="Comic Sans MS"/>
                <a:sym typeface="Comic Sans MS"/>
              </a:rPr>
              <a:t> planning to take a bus to the zoo.</a:t>
            </a:r>
            <a:endParaRPr/>
          </a:p>
          <a:p>
            <a:pPr indent="-330200" lvl="0" marL="457200" marR="0" rtl="0" algn="l">
              <a:spcBef>
                <a:spcPts val="0"/>
              </a:spcBef>
              <a:spcAft>
                <a:spcPts val="0"/>
              </a:spcAft>
              <a:buClr>
                <a:schemeClr val="dk1"/>
              </a:buClr>
              <a:buSzPts val="2000"/>
              <a:buFont typeface="Corbel"/>
              <a:buNone/>
            </a:pPr>
            <a:r>
              <a:t/>
            </a:r>
            <a:endParaRPr b="1" i="0"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Ryan and his friends </a:t>
            </a:r>
            <a:r>
              <a:rPr b="1" lang="en" sz="2000">
                <a:solidFill>
                  <a:srgbClr val="FF0000"/>
                </a:solidFill>
                <a:latin typeface="Comic Sans MS"/>
                <a:ea typeface="Comic Sans MS"/>
                <a:cs typeface="Comic Sans MS"/>
                <a:sym typeface="Comic Sans MS"/>
              </a:rPr>
              <a:t>were</a:t>
            </a:r>
            <a:r>
              <a:rPr b="1" lang="en" sz="2000">
                <a:solidFill>
                  <a:schemeClr val="dk1"/>
                </a:solidFill>
                <a:latin typeface="Comic Sans MS"/>
                <a:ea typeface="Comic Sans MS"/>
                <a:cs typeface="Comic Sans MS"/>
                <a:sym typeface="Comic Sans MS"/>
              </a:rPr>
              <a:t> talking about ghosts.</a:t>
            </a:r>
            <a:endParaRPr/>
          </a:p>
          <a:p>
            <a:pPr indent="-330200" lvl="0" marL="4572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I </a:t>
            </a:r>
            <a:r>
              <a:rPr b="1" lang="en" sz="2000">
                <a:solidFill>
                  <a:srgbClr val="FF0000"/>
                </a:solidFill>
                <a:latin typeface="Comic Sans MS"/>
                <a:ea typeface="Comic Sans MS"/>
                <a:cs typeface="Comic Sans MS"/>
                <a:sym typeface="Comic Sans MS"/>
              </a:rPr>
              <a:t>am</a:t>
            </a:r>
            <a:r>
              <a:rPr b="1" i="0" lang="en" sz="2000">
                <a:solidFill>
                  <a:schemeClr val="dk1"/>
                </a:solidFill>
                <a:latin typeface="Comic Sans MS"/>
                <a:ea typeface="Comic Sans MS"/>
                <a:cs typeface="Comic Sans MS"/>
                <a:sym typeface="Comic Sans MS"/>
              </a:rPr>
              <a:t> taking part in the inter</a:t>
            </a:r>
            <a:r>
              <a:rPr b="1" lang="en" sz="2000">
                <a:solidFill>
                  <a:schemeClr val="dk1"/>
                </a:solidFill>
                <a:latin typeface="Comic Sans MS"/>
                <a:ea typeface="Comic Sans MS"/>
                <a:cs typeface="Comic Sans MS"/>
                <a:sym typeface="Comic Sans MS"/>
              </a:rPr>
              <a:t>-school competition.</a:t>
            </a:r>
            <a:endParaRPr/>
          </a:p>
          <a:p>
            <a:pPr indent="-330200" lvl="0" marL="4572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457200" lvl="0" marL="457200" marR="0" rtl="0" algn="l">
              <a:spcBef>
                <a:spcPts val="0"/>
              </a:spcBef>
              <a:spcAft>
                <a:spcPts val="0"/>
              </a:spcAft>
              <a:buClr>
                <a:schemeClr val="dk1"/>
              </a:buClr>
              <a:buSzPts val="2000"/>
              <a:buFont typeface="Comic Sans MS"/>
              <a:buAutoNum type="alphaLcPeriod"/>
            </a:pPr>
            <a:r>
              <a:rPr b="1" i="0" lang="en" sz="2000">
                <a:solidFill>
                  <a:schemeClr val="dk1"/>
                </a:solidFill>
                <a:latin typeface="Comic Sans MS"/>
                <a:ea typeface="Comic Sans MS"/>
                <a:cs typeface="Comic Sans MS"/>
                <a:sym typeface="Comic Sans MS"/>
              </a:rPr>
              <a:t>The team </a:t>
            </a:r>
            <a:r>
              <a:rPr b="1" lang="en" sz="2000">
                <a:solidFill>
                  <a:srgbClr val="FF0000"/>
                </a:solidFill>
                <a:latin typeface="Comic Sans MS"/>
                <a:ea typeface="Comic Sans MS"/>
                <a:cs typeface="Comic Sans MS"/>
                <a:sym typeface="Comic Sans MS"/>
              </a:rPr>
              <a:t>had </a:t>
            </a:r>
            <a:r>
              <a:rPr b="1" lang="en" sz="2000">
                <a:solidFill>
                  <a:schemeClr val="dk1"/>
                </a:solidFill>
                <a:latin typeface="Comic Sans MS"/>
                <a:ea typeface="Comic Sans MS"/>
                <a:cs typeface="Comic Sans MS"/>
                <a:sym typeface="Comic Sans MS"/>
              </a:rPr>
              <a:t>won three matches in a row.</a:t>
            </a:r>
            <a:endParaRPr b="1" i="0" sz="2000">
              <a:solidFill>
                <a:schemeClr val="dk1"/>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55" name="Google Shape;155;p26"/>
          <p:cNvSpPr txBox="1"/>
          <p:nvPr/>
        </p:nvSpPr>
        <p:spPr>
          <a:xfrm>
            <a:off x="183025" y="198783"/>
            <a:ext cx="8444140" cy="465966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1" i="0" sz="2000">
              <a:solidFill>
                <a:schemeClr val="dk1"/>
              </a:solidFill>
              <a:latin typeface="Comic Sans MS"/>
              <a:ea typeface="Comic Sans MS"/>
              <a:cs typeface="Comic Sans MS"/>
              <a:sym typeface="Comic Sans MS"/>
            </a:endParaRPr>
          </a:p>
        </p:txBody>
      </p:sp>
      <p:pic>
        <p:nvPicPr>
          <p:cNvPr id="156" name="Google Shape;156;p26"/>
          <p:cNvPicPr preferRelativeResize="0"/>
          <p:nvPr/>
        </p:nvPicPr>
        <p:blipFill rotWithShape="1">
          <a:blip r:embed="rId4">
            <a:alphaModFix/>
          </a:blip>
          <a:srcRect b="0" l="0" r="0" t="0"/>
          <a:stretch/>
        </p:blipFill>
        <p:spPr>
          <a:xfrm>
            <a:off x="7677874" y="551563"/>
            <a:ext cx="1117376" cy="439988"/>
          </a:xfrm>
          <a:prstGeom prst="rect">
            <a:avLst/>
          </a:prstGeom>
          <a:noFill/>
          <a:ln>
            <a:noFill/>
          </a:ln>
        </p:spPr>
      </p:pic>
      <p:sp>
        <p:nvSpPr>
          <p:cNvPr id="157" name="Google Shape;157;p26"/>
          <p:cNvSpPr txBox="1"/>
          <p:nvPr/>
        </p:nvSpPr>
        <p:spPr>
          <a:xfrm>
            <a:off x="272675" y="285050"/>
            <a:ext cx="8354490"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4.Read the following sentences. Write </a:t>
            </a:r>
            <a:r>
              <a:rPr b="1" lang="en" sz="2000">
                <a:solidFill>
                  <a:srgbClr val="FF0000"/>
                </a:solidFill>
                <a:latin typeface="Comic Sans MS"/>
                <a:ea typeface="Comic Sans MS"/>
                <a:cs typeface="Comic Sans MS"/>
                <a:sym typeface="Comic Sans MS"/>
              </a:rPr>
              <a:t>L</a:t>
            </a:r>
            <a:r>
              <a:rPr b="1" lang="en" sz="2000">
                <a:solidFill>
                  <a:schemeClr val="dk1"/>
                </a:solidFill>
                <a:latin typeface="Comic Sans MS"/>
                <a:ea typeface="Comic Sans MS"/>
                <a:cs typeface="Comic Sans MS"/>
                <a:sym typeface="Comic Sans MS"/>
              </a:rPr>
              <a:t> against the sentence that has a linking verb and </a:t>
            </a:r>
            <a:r>
              <a:rPr b="1" lang="en" sz="2000">
                <a:solidFill>
                  <a:srgbClr val="FF0000"/>
                </a:solidFill>
                <a:latin typeface="Comic Sans MS"/>
                <a:ea typeface="Comic Sans MS"/>
                <a:cs typeface="Comic Sans MS"/>
                <a:sym typeface="Comic Sans MS"/>
              </a:rPr>
              <a:t>H</a:t>
            </a:r>
            <a:r>
              <a:rPr b="1" lang="en" sz="2000">
                <a:solidFill>
                  <a:schemeClr val="dk1"/>
                </a:solidFill>
                <a:latin typeface="Comic Sans MS"/>
                <a:ea typeface="Comic Sans MS"/>
                <a:cs typeface="Comic Sans MS"/>
                <a:sym typeface="Comic Sans MS"/>
              </a:rPr>
              <a:t> against the sentence that has a helping verb.</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342900" lvl="0" marL="3429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Geeta is a student of Hyderabad Public school.</a:t>
            </a:r>
            <a:endParaRPr/>
          </a:p>
          <a:p>
            <a:pPr indent="-215900" lvl="0" marL="3429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342900" lvl="0" marL="3429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Our grandmother is making cookies.     </a:t>
            </a:r>
            <a:endParaRPr/>
          </a:p>
          <a:p>
            <a:pPr indent="-215900" lvl="0" marL="3429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342900" lvl="0" marL="3429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Prem is helping his mother clean the cupboards now.</a:t>
            </a:r>
            <a:endParaRPr/>
          </a:p>
          <a:p>
            <a:pPr indent="-215900" lvl="0" marL="3429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342900" lvl="0" marL="3429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The sun was shining brightly in the east.</a:t>
            </a:r>
            <a:endParaRPr/>
          </a:p>
          <a:p>
            <a:pPr indent="-215900" lvl="0" marL="3429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342900" lvl="0" marL="342900" marR="0" rtl="0" algn="l">
              <a:spcBef>
                <a:spcPts val="0"/>
              </a:spcBef>
              <a:spcAft>
                <a:spcPts val="0"/>
              </a:spcAft>
              <a:buClr>
                <a:schemeClr val="dk1"/>
              </a:buClr>
              <a:buSzPts val="2000"/>
              <a:buFont typeface="Comic Sans MS"/>
              <a:buAutoNum type="alphaLcPeriod"/>
            </a:pPr>
            <a:r>
              <a:rPr b="1" lang="en" sz="2000">
                <a:solidFill>
                  <a:schemeClr val="dk1"/>
                </a:solidFill>
                <a:latin typeface="Comic Sans MS"/>
                <a:ea typeface="Comic Sans MS"/>
                <a:cs typeface="Comic Sans MS"/>
                <a:sym typeface="Comic Sans MS"/>
              </a:rPr>
              <a:t>I was very young when we visited Kashmir.                      </a:t>
            </a:r>
            <a:endParaRPr b="1" i="0" sz="2000">
              <a:solidFill>
                <a:schemeClr val="dk1"/>
              </a:solidFill>
              <a:latin typeface="Comic Sans MS"/>
              <a:ea typeface="Comic Sans MS"/>
              <a:cs typeface="Comic Sans MS"/>
              <a:sym typeface="Comic Sans MS"/>
            </a:endParaRPr>
          </a:p>
        </p:txBody>
      </p:sp>
      <p:sp>
        <p:nvSpPr>
          <p:cNvPr id="158" name="Google Shape;158;p26"/>
          <p:cNvSpPr/>
          <p:nvPr/>
        </p:nvSpPr>
        <p:spPr>
          <a:xfrm flipH="1" rot="10800000">
            <a:off x="6976388" y="1538499"/>
            <a:ext cx="701484" cy="331967"/>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dk1"/>
                </a:solidFill>
                <a:latin typeface="Corbel"/>
                <a:ea typeface="Corbel"/>
                <a:cs typeface="Corbel"/>
                <a:sym typeface="Corbel"/>
              </a:rPr>
              <a:t>H</a:t>
            </a:r>
            <a:endParaRPr/>
          </a:p>
        </p:txBody>
      </p:sp>
      <p:sp>
        <p:nvSpPr>
          <p:cNvPr id="159" name="Google Shape;159;p26"/>
          <p:cNvSpPr/>
          <p:nvPr/>
        </p:nvSpPr>
        <p:spPr>
          <a:xfrm flipH="1" rot="10800000">
            <a:off x="5713820" y="2165780"/>
            <a:ext cx="701484" cy="331967"/>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dk1"/>
                </a:solidFill>
                <a:latin typeface="Corbel"/>
                <a:ea typeface="Corbel"/>
                <a:cs typeface="Corbel"/>
                <a:sym typeface="Corbel"/>
              </a:rPr>
              <a:t>H</a:t>
            </a:r>
            <a:endParaRPr/>
          </a:p>
        </p:txBody>
      </p:sp>
      <p:sp>
        <p:nvSpPr>
          <p:cNvPr id="160" name="Google Shape;160;p26"/>
          <p:cNvSpPr/>
          <p:nvPr/>
        </p:nvSpPr>
        <p:spPr>
          <a:xfrm flipH="1" rot="10800000">
            <a:off x="7486156" y="2751680"/>
            <a:ext cx="701484" cy="331967"/>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dk1"/>
                </a:solidFill>
                <a:latin typeface="Corbel"/>
                <a:ea typeface="Corbel"/>
                <a:cs typeface="Corbel"/>
                <a:sym typeface="Corbel"/>
              </a:rPr>
              <a:t>H</a:t>
            </a:r>
            <a:endParaRPr/>
          </a:p>
        </p:txBody>
      </p:sp>
      <p:sp>
        <p:nvSpPr>
          <p:cNvPr id="161" name="Google Shape;161;p26"/>
          <p:cNvSpPr/>
          <p:nvPr/>
        </p:nvSpPr>
        <p:spPr>
          <a:xfrm flipH="1">
            <a:off x="6274904" y="3320938"/>
            <a:ext cx="701484" cy="331967"/>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dk1"/>
                </a:solidFill>
                <a:latin typeface="Corbel"/>
                <a:ea typeface="Corbel"/>
                <a:cs typeface="Corbel"/>
                <a:sym typeface="Corbel"/>
              </a:rPr>
              <a:t>L</a:t>
            </a:r>
            <a:endParaRPr/>
          </a:p>
        </p:txBody>
      </p:sp>
      <p:sp>
        <p:nvSpPr>
          <p:cNvPr id="162" name="Google Shape;162;p26"/>
          <p:cNvSpPr/>
          <p:nvPr/>
        </p:nvSpPr>
        <p:spPr>
          <a:xfrm flipH="1">
            <a:off x="6478693" y="3966894"/>
            <a:ext cx="701484" cy="331967"/>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dk1"/>
                </a:solidFill>
                <a:latin typeface="Corbel"/>
                <a:ea typeface="Corbel"/>
                <a:cs typeface="Corbel"/>
                <a:sym typeface="Corbel"/>
              </a:rPr>
              <a:t>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nvSpPr>
        <p:spPr>
          <a:xfrm>
            <a:off x="272675" y="285050"/>
            <a:ext cx="8688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Arial"/>
              <a:ea typeface="Arial"/>
              <a:cs typeface="Arial"/>
              <a:sym typeface="Arial"/>
            </a:endParaRPr>
          </a:p>
        </p:txBody>
      </p:sp>
      <p:sp>
        <p:nvSpPr>
          <p:cNvPr id="168" name="Google Shape;168;p27"/>
          <p:cNvSpPr txBox="1"/>
          <p:nvPr/>
        </p:nvSpPr>
        <p:spPr>
          <a:xfrm>
            <a:off x="417443" y="285050"/>
            <a:ext cx="8209722" cy="4573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2000">
                <a:solidFill>
                  <a:srgbClr val="FF0000"/>
                </a:solidFill>
                <a:latin typeface="Comic Sans MS"/>
                <a:ea typeface="Comic Sans MS"/>
                <a:cs typeface="Comic Sans MS"/>
                <a:sym typeface="Comic Sans MS"/>
              </a:rPr>
              <a:t>                     </a:t>
            </a:r>
            <a:endParaRPr b="1" i="0" sz="2000">
              <a:solidFill>
                <a:schemeClr val="dk1"/>
              </a:solidFill>
              <a:latin typeface="Comic Sans MS"/>
              <a:ea typeface="Comic Sans MS"/>
              <a:cs typeface="Comic Sans MS"/>
              <a:sym typeface="Comic Sans MS"/>
            </a:endParaRPr>
          </a:p>
        </p:txBody>
      </p:sp>
      <p:pic>
        <p:nvPicPr>
          <p:cNvPr id="169" name="Google Shape;169;p27"/>
          <p:cNvPicPr preferRelativeResize="0"/>
          <p:nvPr/>
        </p:nvPicPr>
        <p:blipFill rotWithShape="1">
          <a:blip r:embed="rId4">
            <a:alphaModFix/>
          </a:blip>
          <a:srcRect b="0" l="0" r="0" t="0"/>
          <a:stretch/>
        </p:blipFill>
        <p:spPr>
          <a:xfrm>
            <a:off x="7728574" y="455500"/>
            <a:ext cx="1117376" cy="439988"/>
          </a:xfrm>
          <a:prstGeom prst="rect">
            <a:avLst/>
          </a:prstGeom>
          <a:noFill/>
          <a:ln>
            <a:noFill/>
          </a:ln>
        </p:spPr>
      </p:pic>
      <p:sp>
        <p:nvSpPr>
          <p:cNvPr id="170" name="Google Shape;170;p27"/>
          <p:cNvSpPr txBox="1"/>
          <p:nvPr/>
        </p:nvSpPr>
        <p:spPr>
          <a:xfrm>
            <a:off x="272675" y="285050"/>
            <a:ext cx="7455900" cy="467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5. Rearrange the words and use a correct linking or helping verb to form complete sentence.</a:t>
            </a:r>
            <a:endParaRPr/>
          </a:p>
          <a:p>
            <a:pPr indent="0" lvl="0" marL="0" marR="0" rtl="0" algn="l">
              <a:spcBef>
                <a:spcPts val="0"/>
              </a:spcBef>
              <a:spcAft>
                <a:spcPts val="0"/>
              </a:spcAft>
              <a:buNone/>
            </a:pPr>
            <a:r>
              <a:rPr b="1" lang="en" sz="1800">
                <a:solidFill>
                  <a:schemeClr val="dk1"/>
                </a:solidFill>
                <a:latin typeface="Comic Sans MS"/>
                <a:ea typeface="Comic Sans MS"/>
                <a:cs typeface="Comic Sans MS"/>
                <a:sym typeface="Comic Sans MS"/>
              </a:rPr>
              <a:t>a. </a:t>
            </a:r>
            <a:r>
              <a:rPr b="1" lang="en" sz="2000">
                <a:solidFill>
                  <a:schemeClr val="dk1"/>
                </a:solidFill>
                <a:latin typeface="Comic Sans MS"/>
                <a:ea typeface="Comic Sans MS"/>
                <a:cs typeface="Comic Sans MS"/>
                <a:sym typeface="Comic Sans MS"/>
              </a:rPr>
              <a:t>a/Raghu/boy/clever</a:t>
            </a:r>
            <a:endParaRPr/>
          </a:p>
          <a:p>
            <a:pPr indent="-215900" lvl="0" marL="3429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215900" lvl="0" marL="3429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b. Raining/yesterday/it</a:t>
            </a:r>
            <a:endParaRPr/>
          </a:p>
          <a:p>
            <a:pPr indent="-215900" lvl="0" marL="3429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215900" lvl="0" marL="3429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c. completed/paper/Sunny/the</a:t>
            </a:r>
            <a:endParaRPr/>
          </a:p>
          <a:p>
            <a:pPr indent="-215900" lvl="0" marL="3429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215900" lvl="0" marL="3429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 sz="2000">
                <a:solidFill>
                  <a:schemeClr val="dk1"/>
                </a:solidFill>
                <a:latin typeface="Comic Sans MS"/>
                <a:ea typeface="Comic Sans MS"/>
                <a:cs typeface="Comic Sans MS"/>
                <a:sym typeface="Comic Sans MS"/>
              </a:rPr>
              <a:t>d. Tinky’s /not/uncle/well/today/feeling</a:t>
            </a:r>
            <a:endParaRPr/>
          </a:p>
          <a:p>
            <a:pPr indent="0" lvl="0" marL="0" marR="0" rtl="0" algn="l">
              <a:spcBef>
                <a:spcPts val="0"/>
              </a:spcBef>
              <a:spcAft>
                <a:spcPts val="0"/>
              </a:spcAft>
              <a:buNone/>
            </a:pPr>
            <a:r>
              <a:t/>
            </a:r>
            <a:endParaRPr b="1" sz="2000">
              <a:solidFill>
                <a:schemeClr val="dk1"/>
              </a:solidFill>
              <a:latin typeface="Comic Sans MS"/>
              <a:ea typeface="Comic Sans MS"/>
              <a:cs typeface="Comic Sans MS"/>
              <a:sym typeface="Comic Sans MS"/>
            </a:endParaRPr>
          </a:p>
          <a:p>
            <a:pPr indent="-215900" lvl="0" marL="342900" marR="0" rtl="0" algn="l">
              <a:spcBef>
                <a:spcPts val="0"/>
              </a:spcBef>
              <a:spcAft>
                <a:spcPts val="0"/>
              </a:spcAft>
              <a:buClr>
                <a:schemeClr val="dk1"/>
              </a:buClr>
              <a:buSzPts val="2000"/>
              <a:buFont typeface="Corbel"/>
              <a:buNone/>
            </a:pPr>
            <a:r>
              <a:t/>
            </a:r>
            <a:endParaRPr b="1"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p:txBody>
      </p:sp>
      <p:sp>
        <p:nvSpPr>
          <p:cNvPr id="171" name="Google Shape;171;p27"/>
          <p:cNvSpPr/>
          <p:nvPr/>
        </p:nvSpPr>
        <p:spPr>
          <a:xfrm>
            <a:off x="705678" y="1319798"/>
            <a:ext cx="5635487" cy="398367"/>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chemeClr val="dk1"/>
                </a:solidFill>
                <a:latin typeface="Corbel"/>
                <a:ea typeface="Corbel"/>
                <a:cs typeface="Corbel"/>
                <a:sym typeface="Corbel"/>
              </a:rPr>
              <a:t>Raghu is a clever boy.</a:t>
            </a:r>
            <a:endParaRPr/>
          </a:p>
        </p:txBody>
      </p:sp>
      <p:sp>
        <p:nvSpPr>
          <p:cNvPr id="172" name="Google Shape;172;p27"/>
          <p:cNvSpPr/>
          <p:nvPr/>
        </p:nvSpPr>
        <p:spPr>
          <a:xfrm>
            <a:off x="705678" y="2282894"/>
            <a:ext cx="5635487" cy="459309"/>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chemeClr val="dk1"/>
                </a:solidFill>
                <a:latin typeface="Corbel"/>
                <a:ea typeface="Corbel"/>
                <a:cs typeface="Corbel"/>
                <a:sym typeface="Corbel"/>
              </a:rPr>
              <a:t>It was raining yesterday.</a:t>
            </a:r>
            <a:endParaRPr/>
          </a:p>
        </p:txBody>
      </p:sp>
      <p:sp>
        <p:nvSpPr>
          <p:cNvPr id="173" name="Google Shape;173;p27"/>
          <p:cNvSpPr/>
          <p:nvPr/>
        </p:nvSpPr>
        <p:spPr>
          <a:xfrm>
            <a:off x="705678" y="3154179"/>
            <a:ext cx="5635487" cy="459309"/>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chemeClr val="dk1"/>
                </a:solidFill>
                <a:latin typeface="Corbel"/>
                <a:ea typeface="Corbel"/>
                <a:cs typeface="Corbel"/>
                <a:sym typeface="Corbel"/>
              </a:rPr>
              <a:t>Sunny had completed the paper. </a:t>
            </a:r>
            <a:endParaRPr/>
          </a:p>
        </p:txBody>
      </p:sp>
      <p:sp>
        <p:nvSpPr>
          <p:cNvPr id="174" name="Google Shape;174;p27"/>
          <p:cNvSpPr/>
          <p:nvPr/>
        </p:nvSpPr>
        <p:spPr>
          <a:xfrm>
            <a:off x="705678" y="4178216"/>
            <a:ext cx="5635487" cy="459309"/>
          </a:xfrm>
          <a:prstGeom prst="rect">
            <a:avLst/>
          </a:prstGeom>
          <a:solidFill>
            <a:schemeClr val="accent1"/>
          </a:solidFill>
          <a:ln cap="flat" cmpd="sng" w="19050">
            <a:solidFill>
              <a:srgbClr val="7985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chemeClr val="dk1"/>
                </a:solidFill>
                <a:latin typeface="Corbel"/>
                <a:ea typeface="Corbel"/>
                <a:cs typeface="Corbel"/>
                <a:sym typeface="Corbel"/>
              </a:rPr>
              <a:t>Tinky’s  uncle is not feeling well today.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Sudha Maa</dc:creator>
</cp:coreProperties>
</file>