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8.xml"/>
  <Override ContentType="application/vnd.openxmlformats-officedocument.presentationml.comments+xml" PartName="/ppt/comments/comment5.xml"/>
  <Override ContentType="application/vnd.openxmlformats-officedocument.presentationml.comments+xml" PartName="/ppt/comments/comment6.xml"/>
  <Override ContentType="application/vnd.openxmlformats-officedocument.presentationml.comments+xml" PartName="/ppt/comments/comment7.xml"/>
  <Override ContentType="application/vnd.openxmlformats-officedocument.presentationml.comments+xml" PartName="/ppt/comments/comment4.xml"/>
  <Override ContentType="application/vnd.openxmlformats-officedocument.presentationml.comments+xml" PartName="/ppt/comments/comment3.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5143500" cx="9144000"/>
  <p:notesSz cx="6858000" cy="9144000"/>
  <p:embeddedFontLst>
    <p:embeddedFont>
      <p:font typeface="Corbel"/>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3" roundtripDataSignature="AMtx7miOuKCrHfM9Ya2itvN6lUju4egSA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8"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orbel-bold.fntdata"/><Relationship Id="rId11" Type="http://schemas.openxmlformats.org/officeDocument/2006/relationships/slide" Target="slides/slide5.xml"/><Relationship Id="rId22" Type="http://schemas.openxmlformats.org/officeDocument/2006/relationships/font" Target="fonts/Corbel-boldItalic.fntdata"/><Relationship Id="rId10" Type="http://schemas.openxmlformats.org/officeDocument/2006/relationships/slide" Target="slides/slide4.xml"/><Relationship Id="rId21" Type="http://schemas.openxmlformats.org/officeDocument/2006/relationships/font" Target="fonts/Corbel-italic.fntdata"/><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font" Target="fonts/Corbel-regular.fnt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U"/>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Y"/>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I"/>
      </p:ext>
    </p:extLs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Q"/>
      </p:ext>
    </p:extLs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E"/>
      </p:ext>
    </p:extLst>
  </p:cm>
</p:cmLst>
</file>

<file path=ppt/comments/comment6.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6"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c"/>
      </p:ext>
    </p:extLst>
  </p:cm>
</p:cmLst>
</file>

<file path=ppt/comments/comment7.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7"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g"/>
      </p:ext>
    </p:extLst>
  </p:cm>
</p:cmLst>
</file>

<file path=ppt/comments/comment8.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8"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BuvSsM"/>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2" name="Google Shape;162;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15f57650812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9" name="Google Shape;169;g15f57650812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5" name="Google Shape;17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 name="Google Shape;117;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 name="Google Shape;125;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 name="Google Shape;13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 name="Google Shape;141;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 name="Google Shape;155;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2" name="Shape 12"/>
        <p:cNvGrpSpPr/>
        <p:nvPr/>
      </p:nvGrpSpPr>
      <p:grpSpPr>
        <a:xfrm>
          <a:off x="0" y="0"/>
          <a:ext cx="0" cy="0"/>
          <a:chOff x="0" y="0"/>
          <a:chExt cx="0" cy="0"/>
        </a:xfrm>
      </p:grpSpPr>
      <p:sp>
        <p:nvSpPr>
          <p:cNvPr id="13" name="Google Shape;13;p30"/>
          <p:cNvSpPr/>
          <p:nvPr/>
        </p:nvSpPr>
        <p:spPr>
          <a:xfrm>
            <a:off x="173355" y="182881"/>
            <a:ext cx="8793480" cy="4783454"/>
          </a:xfrm>
          <a:prstGeom prst="rect">
            <a:avLst/>
          </a:prstGeom>
          <a:solidFill>
            <a:schemeClr val="accent1"/>
          </a:solidFill>
          <a:ln cap="flat" cmpd="sng" w="127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30"/>
          <p:cNvSpPr txBox="1"/>
          <p:nvPr>
            <p:ph type="ctrTitle"/>
          </p:nvPr>
        </p:nvSpPr>
        <p:spPr>
          <a:xfrm>
            <a:off x="832485" y="661782"/>
            <a:ext cx="7475220" cy="2194560"/>
          </a:xfrm>
          <a:prstGeom prst="rect">
            <a:avLst/>
          </a:prstGeom>
          <a:noFill/>
          <a:ln>
            <a:noFill/>
          </a:ln>
        </p:spPr>
        <p:txBody>
          <a:bodyPr anchorCtr="0" anchor="b" bIns="45700" lIns="91425" spcFirstLastPara="1" rIns="91425" wrap="square" tIns="45700">
            <a:normAutofit/>
          </a:bodyPr>
          <a:lstStyle>
            <a:lvl1pPr lvl="0" algn="ctr">
              <a:lnSpc>
                <a:spcPct val="85000"/>
              </a:lnSpc>
              <a:spcBef>
                <a:spcPts val="0"/>
              </a:spcBef>
              <a:spcAft>
                <a:spcPts val="0"/>
              </a:spcAft>
              <a:buClr>
                <a:srgbClr val="FFFFFF"/>
              </a:buClr>
              <a:buSzPts val="5400"/>
              <a:buFont typeface="Corbel"/>
              <a:buNone/>
              <a:defRPr b="1" sz="5400" cap="none">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30"/>
          <p:cNvSpPr txBox="1"/>
          <p:nvPr>
            <p:ph idx="1" type="subTitle"/>
          </p:nvPr>
        </p:nvSpPr>
        <p:spPr>
          <a:xfrm>
            <a:off x="1282148" y="2902226"/>
            <a:ext cx="6575895" cy="1041124"/>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50"/>
              </a:spcBef>
              <a:spcAft>
                <a:spcPts val="0"/>
              </a:spcAft>
              <a:buSzPts val="1320"/>
              <a:buNone/>
              <a:defRPr sz="1650">
                <a:solidFill>
                  <a:srgbClr val="FFFFFF"/>
                </a:solidFill>
              </a:defRPr>
            </a:lvl1pPr>
            <a:lvl2pPr lvl="1" algn="ctr">
              <a:lnSpc>
                <a:spcPct val="90000"/>
              </a:lnSpc>
              <a:spcBef>
                <a:spcPts val="150"/>
              </a:spcBef>
              <a:spcAft>
                <a:spcPts val="0"/>
              </a:spcAft>
              <a:buSzPts val="1320"/>
              <a:buNone/>
              <a:defRPr sz="1650"/>
            </a:lvl2pPr>
            <a:lvl3pPr lvl="2" algn="ctr">
              <a:lnSpc>
                <a:spcPct val="90000"/>
              </a:lnSpc>
              <a:spcBef>
                <a:spcPts val="300"/>
              </a:spcBef>
              <a:spcAft>
                <a:spcPts val="0"/>
              </a:spcAft>
              <a:buSzPts val="1320"/>
              <a:buNone/>
              <a:defRPr sz="1650"/>
            </a:lvl3pPr>
            <a:lvl4pPr lvl="3" algn="ctr">
              <a:lnSpc>
                <a:spcPct val="90000"/>
              </a:lnSpc>
              <a:spcBef>
                <a:spcPts val="300"/>
              </a:spcBef>
              <a:spcAft>
                <a:spcPts val="0"/>
              </a:spcAft>
              <a:buSzPts val="1200"/>
              <a:buNone/>
              <a:defRPr sz="1500"/>
            </a:lvl4pPr>
            <a:lvl5pPr lvl="4" algn="ctr">
              <a:lnSpc>
                <a:spcPct val="90000"/>
              </a:lnSpc>
              <a:spcBef>
                <a:spcPts val="300"/>
              </a:spcBef>
              <a:spcAft>
                <a:spcPts val="0"/>
              </a:spcAft>
              <a:buSzPts val="1200"/>
              <a:buNone/>
              <a:defRPr sz="1500"/>
            </a:lvl5pPr>
            <a:lvl6pPr lvl="5" algn="ctr">
              <a:lnSpc>
                <a:spcPct val="90000"/>
              </a:lnSpc>
              <a:spcBef>
                <a:spcPts val="300"/>
              </a:spcBef>
              <a:spcAft>
                <a:spcPts val="0"/>
              </a:spcAft>
              <a:buSzPts val="1200"/>
              <a:buNone/>
              <a:defRPr sz="1500"/>
            </a:lvl6pPr>
            <a:lvl7pPr lvl="6" algn="ctr">
              <a:lnSpc>
                <a:spcPct val="90000"/>
              </a:lnSpc>
              <a:spcBef>
                <a:spcPts val="300"/>
              </a:spcBef>
              <a:spcAft>
                <a:spcPts val="0"/>
              </a:spcAft>
              <a:buSzPts val="1200"/>
              <a:buNone/>
              <a:defRPr sz="1500"/>
            </a:lvl7pPr>
            <a:lvl8pPr lvl="7" algn="ctr">
              <a:lnSpc>
                <a:spcPct val="90000"/>
              </a:lnSpc>
              <a:spcBef>
                <a:spcPts val="300"/>
              </a:spcBef>
              <a:spcAft>
                <a:spcPts val="0"/>
              </a:spcAft>
              <a:buSzPts val="1200"/>
              <a:buNone/>
              <a:defRPr sz="1500"/>
            </a:lvl8pPr>
            <a:lvl9pPr lvl="8" algn="ctr">
              <a:lnSpc>
                <a:spcPct val="90000"/>
              </a:lnSpc>
              <a:spcBef>
                <a:spcPts val="300"/>
              </a:spcBef>
              <a:spcAft>
                <a:spcPts val="300"/>
              </a:spcAft>
              <a:buSzPts val="1200"/>
              <a:buNone/>
              <a:defRPr sz="1500"/>
            </a:lvl9pPr>
          </a:lstStyle>
          <a:p/>
        </p:txBody>
      </p:sp>
      <p:sp>
        <p:nvSpPr>
          <p:cNvPr id="16" name="Google Shape;16;p30"/>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30"/>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0"/>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1pPr>
            <a:lvl2pPr indent="0" lvl="1"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2pPr>
            <a:lvl3pPr indent="0" lvl="2"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3pPr>
            <a:lvl4pPr indent="0" lvl="3"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4pPr>
            <a:lvl5pPr indent="0" lvl="4"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5pPr>
            <a:lvl6pPr indent="0" lvl="5"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6pPr>
            <a:lvl7pPr indent="0" lvl="6"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7pPr>
            <a:lvl8pPr indent="0" lvl="7"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8pPr>
            <a:lvl9pPr indent="0" lvl="8" marL="0" marR="0" algn="r">
              <a:spcBef>
                <a:spcPts val="0"/>
              </a:spcBef>
              <a:spcAft>
                <a:spcPts val="0"/>
              </a:spcAft>
              <a:buClr>
                <a:srgbClr val="FFFFFF"/>
              </a:buClr>
              <a:buSzPts val="900"/>
              <a:buFont typeface="Corbel"/>
              <a:buNone/>
              <a:defRPr b="0" i="0" sz="900" u="none" cap="none" strike="noStrike">
                <a:solidFill>
                  <a:srgbClr val="FFFFFF"/>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
              <a:t>‹#›</a:t>
            </a:fld>
            <a:endParaRPr/>
          </a:p>
        </p:txBody>
      </p:sp>
      <p:cxnSp>
        <p:nvCxnSpPr>
          <p:cNvPr id="19" name="Google Shape;19;p30"/>
          <p:cNvCxnSpPr/>
          <p:nvPr/>
        </p:nvCxnSpPr>
        <p:spPr>
          <a:xfrm>
            <a:off x="1483995" y="2800350"/>
            <a:ext cx="6172201" cy="0"/>
          </a:xfrm>
          <a:prstGeom prst="straightConnector1">
            <a:avLst/>
          </a:prstGeom>
          <a:noFill/>
          <a:ln cap="flat" cmpd="sng" w="10000">
            <a:solidFill>
              <a:srgbClr val="FFFFFF"/>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sp>
        <p:nvSpPr>
          <p:cNvPr id="70" name="Google Shape;70;p39"/>
          <p:cNvSpPr txBox="1"/>
          <p:nvPr>
            <p:ph type="title"/>
          </p:nvPr>
        </p:nvSpPr>
        <p:spPr>
          <a:xfrm>
            <a:off x="857250" y="822960"/>
            <a:ext cx="2948940" cy="130302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accent1"/>
              </a:buClr>
              <a:buSzPts val="3000"/>
              <a:buFont typeface="Corbel"/>
              <a:buNone/>
              <a:defRPr b="0"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39"/>
          <p:cNvSpPr/>
          <p:nvPr>
            <p:ph idx="2" type="pic"/>
          </p:nvPr>
        </p:nvSpPr>
        <p:spPr>
          <a:xfrm>
            <a:off x="4059936" y="802385"/>
            <a:ext cx="4574286" cy="3600450"/>
          </a:xfrm>
          <a:prstGeom prst="rect">
            <a:avLst/>
          </a:prstGeom>
          <a:noFill/>
          <a:ln>
            <a:noFill/>
          </a:ln>
        </p:spPr>
      </p:sp>
      <p:sp>
        <p:nvSpPr>
          <p:cNvPr id="72" name="Google Shape;72;p39"/>
          <p:cNvSpPr txBox="1"/>
          <p:nvPr>
            <p:ph idx="1" type="body"/>
          </p:nvPr>
        </p:nvSpPr>
        <p:spPr>
          <a:xfrm>
            <a:off x="857250" y="2125980"/>
            <a:ext cx="2948940" cy="216027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750"/>
              </a:spcBef>
              <a:spcAft>
                <a:spcPts val="0"/>
              </a:spcAft>
              <a:buSzPts val="1020"/>
              <a:buNone/>
              <a:defRPr sz="1275"/>
            </a:lvl1pPr>
            <a:lvl2pPr indent="-228600" lvl="1" marL="914400" algn="l">
              <a:lnSpc>
                <a:spcPct val="90000"/>
              </a:lnSpc>
              <a:spcBef>
                <a:spcPts val="150"/>
              </a:spcBef>
              <a:spcAft>
                <a:spcPts val="0"/>
              </a:spcAft>
              <a:buSzPts val="720"/>
              <a:buNone/>
              <a:defRPr sz="900"/>
            </a:lvl2pPr>
            <a:lvl3pPr indent="-228600" lvl="2" marL="1371600" algn="l">
              <a:lnSpc>
                <a:spcPct val="90000"/>
              </a:lnSpc>
              <a:spcBef>
                <a:spcPts val="300"/>
              </a:spcBef>
              <a:spcAft>
                <a:spcPts val="0"/>
              </a:spcAft>
              <a:buSzPts val="600"/>
              <a:buNone/>
              <a:defRPr sz="750"/>
            </a:lvl3pPr>
            <a:lvl4pPr indent="-228600" lvl="3" marL="1828800" algn="l">
              <a:lnSpc>
                <a:spcPct val="90000"/>
              </a:lnSpc>
              <a:spcBef>
                <a:spcPts val="300"/>
              </a:spcBef>
              <a:spcAft>
                <a:spcPts val="0"/>
              </a:spcAft>
              <a:buSzPts val="540"/>
              <a:buNone/>
              <a:defRPr sz="675"/>
            </a:lvl4pPr>
            <a:lvl5pPr indent="-228600" lvl="4" marL="2286000" algn="l">
              <a:lnSpc>
                <a:spcPct val="90000"/>
              </a:lnSpc>
              <a:spcBef>
                <a:spcPts val="300"/>
              </a:spcBef>
              <a:spcAft>
                <a:spcPts val="0"/>
              </a:spcAft>
              <a:buSzPts val="540"/>
              <a:buNone/>
              <a:defRPr sz="675"/>
            </a:lvl5pPr>
            <a:lvl6pPr indent="-228600" lvl="5" marL="2743200" algn="l">
              <a:lnSpc>
                <a:spcPct val="90000"/>
              </a:lnSpc>
              <a:spcBef>
                <a:spcPts val="300"/>
              </a:spcBef>
              <a:spcAft>
                <a:spcPts val="0"/>
              </a:spcAft>
              <a:buSzPts val="540"/>
              <a:buNone/>
              <a:defRPr sz="675"/>
            </a:lvl6pPr>
            <a:lvl7pPr indent="-228600" lvl="6" marL="3200400" algn="l">
              <a:lnSpc>
                <a:spcPct val="90000"/>
              </a:lnSpc>
              <a:spcBef>
                <a:spcPts val="300"/>
              </a:spcBef>
              <a:spcAft>
                <a:spcPts val="0"/>
              </a:spcAft>
              <a:buSzPts val="540"/>
              <a:buNone/>
              <a:defRPr sz="675"/>
            </a:lvl7pPr>
            <a:lvl8pPr indent="-228600" lvl="7" marL="3657600" algn="l">
              <a:lnSpc>
                <a:spcPct val="90000"/>
              </a:lnSpc>
              <a:spcBef>
                <a:spcPts val="300"/>
              </a:spcBef>
              <a:spcAft>
                <a:spcPts val="0"/>
              </a:spcAft>
              <a:buSzPts val="540"/>
              <a:buNone/>
              <a:defRPr sz="675"/>
            </a:lvl8pPr>
            <a:lvl9pPr indent="-228600" lvl="8" marL="4114800" algn="l">
              <a:lnSpc>
                <a:spcPct val="90000"/>
              </a:lnSpc>
              <a:spcBef>
                <a:spcPts val="300"/>
              </a:spcBef>
              <a:spcAft>
                <a:spcPts val="300"/>
              </a:spcAft>
              <a:buSzPts val="540"/>
              <a:buNone/>
              <a:defRPr sz="675"/>
            </a:lvl9pPr>
          </a:lstStyle>
          <a:p/>
        </p:txBody>
      </p:sp>
      <p:sp>
        <p:nvSpPr>
          <p:cNvPr id="73" name="Google Shape;73;p39"/>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39"/>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39"/>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6" name="Shape 76"/>
        <p:cNvGrpSpPr/>
        <p:nvPr/>
      </p:nvGrpSpPr>
      <p:grpSpPr>
        <a:xfrm>
          <a:off x="0" y="0"/>
          <a:ext cx="0" cy="0"/>
          <a:chOff x="0" y="0"/>
          <a:chExt cx="0" cy="0"/>
        </a:xfrm>
      </p:grpSpPr>
      <p:sp>
        <p:nvSpPr>
          <p:cNvPr id="77" name="Google Shape;77;p40"/>
          <p:cNvSpPr txBox="1"/>
          <p:nvPr>
            <p:ph type="title"/>
          </p:nvPr>
        </p:nvSpPr>
        <p:spPr>
          <a:xfrm>
            <a:off x="857250" y="457200"/>
            <a:ext cx="7406640" cy="101727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40"/>
          <p:cNvSpPr txBox="1"/>
          <p:nvPr>
            <p:ph idx="1" type="body"/>
          </p:nvPr>
        </p:nvSpPr>
        <p:spPr>
          <a:xfrm rot="5400000">
            <a:off x="3045102" y="-644801"/>
            <a:ext cx="3028950" cy="7404653"/>
          </a:xfrm>
          <a:prstGeom prst="rect">
            <a:avLst/>
          </a:prstGeom>
          <a:noFill/>
          <a:ln>
            <a:noFill/>
          </a:ln>
        </p:spPr>
        <p:txBody>
          <a:bodyPr anchorCtr="0" anchor="t" bIns="45700" lIns="91425" spcFirstLastPara="1" rIns="91425" wrap="square" tIns="45700">
            <a:normAutofit/>
          </a:bodyPr>
          <a:lstStyle>
            <a:lvl1pPr indent="-320040" lvl="0" marL="457200" algn="l">
              <a:lnSpc>
                <a:spcPct val="90000"/>
              </a:lnSpc>
              <a:spcBef>
                <a:spcPts val="1050"/>
              </a:spcBef>
              <a:spcAft>
                <a:spcPts val="0"/>
              </a:spcAft>
              <a:buSzPts val="1440"/>
              <a:buChar char="•"/>
              <a:defRPr/>
            </a:lvl1pPr>
            <a:lvl2pPr indent="-320040" lvl="1" marL="914400" algn="l">
              <a:lnSpc>
                <a:spcPct val="90000"/>
              </a:lnSpc>
              <a:spcBef>
                <a:spcPts val="150"/>
              </a:spcBef>
              <a:spcAft>
                <a:spcPts val="0"/>
              </a:spcAft>
              <a:buSzPts val="1440"/>
              <a:buChar char="•"/>
              <a:defRPr/>
            </a:lvl2pPr>
            <a:lvl3pPr indent="-320039" lvl="2" marL="1371600" algn="l">
              <a:lnSpc>
                <a:spcPct val="90000"/>
              </a:lnSpc>
              <a:spcBef>
                <a:spcPts val="300"/>
              </a:spcBef>
              <a:spcAft>
                <a:spcPts val="0"/>
              </a:spcAft>
              <a:buSzPts val="1440"/>
              <a:buChar char="•"/>
              <a:defRPr/>
            </a:lvl3pPr>
            <a:lvl4pPr indent="-320039" lvl="3" marL="1828800" algn="l">
              <a:lnSpc>
                <a:spcPct val="90000"/>
              </a:lnSpc>
              <a:spcBef>
                <a:spcPts val="300"/>
              </a:spcBef>
              <a:spcAft>
                <a:spcPts val="0"/>
              </a:spcAft>
              <a:buSzPts val="1440"/>
              <a:buChar char="•"/>
              <a:defRPr/>
            </a:lvl4pPr>
            <a:lvl5pPr indent="-320039" lvl="4" marL="2286000" algn="l">
              <a:lnSpc>
                <a:spcPct val="90000"/>
              </a:lnSpc>
              <a:spcBef>
                <a:spcPts val="300"/>
              </a:spcBef>
              <a:spcAft>
                <a:spcPts val="0"/>
              </a:spcAft>
              <a:buSzPts val="1440"/>
              <a:buChar char="•"/>
              <a:defRPr/>
            </a:lvl5pPr>
            <a:lvl6pPr indent="-320039" lvl="5" marL="2743200" algn="l">
              <a:lnSpc>
                <a:spcPct val="90000"/>
              </a:lnSpc>
              <a:spcBef>
                <a:spcPts val="300"/>
              </a:spcBef>
              <a:spcAft>
                <a:spcPts val="0"/>
              </a:spcAft>
              <a:buSzPts val="1440"/>
              <a:buChar char="•"/>
              <a:defRPr/>
            </a:lvl6pPr>
            <a:lvl7pPr indent="-320039" lvl="6" marL="3200400" algn="l">
              <a:lnSpc>
                <a:spcPct val="90000"/>
              </a:lnSpc>
              <a:spcBef>
                <a:spcPts val="300"/>
              </a:spcBef>
              <a:spcAft>
                <a:spcPts val="0"/>
              </a:spcAft>
              <a:buSzPts val="1440"/>
              <a:buChar char="•"/>
              <a:defRPr/>
            </a:lvl7pPr>
            <a:lvl8pPr indent="-320040" lvl="7" marL="3657600" algn="l">
              <a:lnSpc>
                <a:spcPct val="90000"/>
              </a:lnSpc>
              <a:spcBef>
                <a:spcPts val="300"/>
              </a:spcBef>
              <a:spcAft>
                <a:spcPts val="0"/>
              </a:spcAft>
              <a:buSzPts val="1440"/>
              <a:buChar char="•"/>
              <a:defRPr/>
            </a:lvl8pPr>
            <a:lvl9pPr indent="-320040" lvl="8" marL="4114800" algn="l">
              <a:lnSpc>
                <a:spcPct val="90000"/>
              </a:lnSpc>
              <a:spcBef>
                <a:spcPts val="300"/>
              </a:spcBef>
              <a:spcAft>
                <a:spcPts val="300"/>
              </a:spcAft>
              <a:buSzPts val="1440"/>
              <a:buChar char="•"/>
              <a:defRPr/>
            </a:lvl9pPr>
          </a:lstStyle>
          <a:p/>
        </p:txBody>
      </p:sp>
      <p:sp>
        <p:nvSpPr>
          <p:cNvPr id="79" name="Google Shape;79;p40"/>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40"/>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40"/>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2" name="Shape 82"/>
        <p:cNvGrpSpPr/>
        <p:nvPr/>
      </p:nvGrpSpPr>
      <p:grpSpPr>
        <a:xfrm>
          <a:off x="0" y="0"/>
          <a:ext cx="0" cy="0"/>
          <a:chOff x="0" y="0"/>
          <a:chExt cx="0" cy="0"/>
        </a:xfrm>
      </p:grpSpPr>
      <p:sp>
        <p:nvSpPr>
          <p:cNvPr id="83" name="Google Shape;83;p41"/>
          <p:cNvSpPr txBox="1"/>
          <p:nvPr>
            <p:ph type="title"/>
          </p:nvPr>
        </p:nvSpPr>
        <p:spPr>
          <a:xfrm rot="5400000">
            <a:off x="5386388" y="1728788"/>
            <a:ext cx="4057650" cy="17430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41"/>
          <p:cNvSpPr txBox="1"/>
          <p:nvPr>
            <p:ph idx="1" type="body"/>
          </p:nvPr>
        </p:nvSpPr>
        <p:spPr>
          <a:xfrm rot="5400000">
            <a:off x="1614488" y="-185737"/>
            <a:ext cx="4057650" cy="5572125"/>
          </a:xfrm>
          <a:prstGeom prst="rect">
            <a:avLst/>
          </a:prstGeom>
          <a:noFill/>
          <a:ln>
            <a:noFill/>
          </a:ln>
        </p:spPr>
        <p:txBody>
          <a:bodyPr anchorCtr="0" anchor="t" bIns="45700" lIns="91425" spcFirstLastPara="1" rIns="91425" wrap="square" tIns="45700">
            <a:normAutofit/>
          </a:bodyPr>
          <a:lstStyle>
            <a:lvl1pPr indent="-320040" lvl="0" marL="457200" algn="l">
              <a:lnSpc>
                <a:spcPct val="90000"/>
              </a:lnSpc>
              <a:spcBef>
                <a:spcPts val="1050"/>
              </a:spcBef>
              <a:spcAft>
                <a:spcPts val="0"/>
              </a:spcAft>
              <a:buSzPts val="1440"/>
              <a:buChar char="•"/>
              <a:defRPr/>
            </a:lvl1pPr>
            <a:lvl2pPr indent="-320040" lvl="1" marL="914400" algn="l">
              <a:lnSpc>
                <a:spcPct val="90000"/>
              </a:lnSpc>
              <a:spcBef>
                <a:spcPts val="150"/>
              </a:spcBef>
              <a:spcAft>
                <a:spcPts val="0"/>
              </a:spcAft>
              <a:buSzPts val="1440"/>
              <a:buChar char="•"/>
              <a:defRPr/>
            </a:lvl2pPr>
            <a:lvl3pPr indent="-320039" lvl="2" marL="1371600" algn="l">
              <a:lnSpc>
                <a:spcPct val="90000"/>
              </a:lnSpc>
              <a:spcBef>
                <a:spcPts val="300"/>
              </a:spcBef>
              <a:spcAft>
                <a:spcPts val="0"/>
              </a:spcAft>
              <a:buSzPts val="1440"/>
              <a:buChar char="•"/>
              <a:defRPr/>
            </a:lvl3pPr>
            <a:lvl4pPr indent="-320039" lvl="3" marL="1828800" algn="l">
              <a:lnSpc>
                <a:spcPct val="90000"/>
              </a:lnSpc>
              <a:spcBef>
                <a:spcPts val="300"/>
              </a:spcBef>
              <a:spcAft>
                <a:spcPts val="0"/>
              </a:spcAft>
              <a:buSzPts val="1440"/>
              <a:buChar char="•"/>
              <a:defRPr/>
            </a:lvl4pPr>
            <a:lvl5pPr indent="-320039" lvl="4" marL="2286000" algn="l">
              <a:lnSpc>
                <a:spcPct val="90000"/>
              </a:lnSpc>
              <a:spcBef>
                <a:spcPts val="300"/>
              </a:spcBef>
              <a:spcAft>
                <a:spcPts val="0"/>
              </a:spcAft>
              <a:buSzPts val="1440"/>
              <a:buChar char="•"/>
              <a:defRPr/>
            </a:lvl5pPr>
            <a:lvl6pPr indent="-320039" lvl="5" marL="2743200" algn="l">
              <a:lnSpc>
                <a:spcPct val="90000"/>
              </a:lnSpc>
              <a:spcBef>
                <a:spcPts val="300"/>
              </a:spcBef>
              <a:spcAft>
                <a:spcPts val="0"/>
              </a:spcAft>
              <a:buSzPts val="1440"/>
              <a:buChar char="•"/>
              <a:defRPr/>
            </a:lvl6pPr>
            <a:lvl7pPr indent="-320039" lvl="6" marL="3200400" algn="l">
              <a:lnSpc>
                <a:spcPct val="90000"/>
              </a:lnSpc>
              <a:spcBef>
                <a:spcPts val="300"/>
              </a:spcBef>
              <a:spcAft>
                <a:spcPts val="0"/>
              </a:spcAft>
              <a:buSzPts val="1440"/>
              <a:buChar char="•"/>
              <a:defRPr/>
            </a:lvl7pPr>
            <a:lvl8pPr indent="-320040" lvl="7" marL="3657600" algn="l">
              <a:lnSpc>
                <a:spcPct val="90000"/>
              </a:lnSpc>
              <a:spcBef>
                <a:spcPts val="300"/>
              </a:spcBef>
              <a:spcAft>
                <a:spcPts val="0"/>
              </a:spcAft>
              <a:buSzPts val="1440"/>
              <a:buChar char="•"/>
              <a:defRPr/>
            </a:lvl8pPr>
            <a:lvl9pPr indent="-320040" lvl="8" marL="4114800" algn="l">
              <a:lnSpc>
                <a:spcPct val="90000"/>
              </a:lnSpc>
              <a:spcBef>
                <a:spcPts val="300"/>
              </a:spcBef>
              <a:spcAft>
                <a:spcPts val="300"/>
              </a:spcAft>
              <a:buSzPts val="1440"/>
              <a:buChar char="•"/>
              <a:defRPr/>
            </a:lvl9pPr>
          </a:lstStyle>
          <a:p/>
        </p:txBody>
      </p:sp>
      <p:sp>
        <p:nvSpPr>
          <p:cNvPr id="85" name="Google Shape;85;p41"/>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41"/>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41"/>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chemeClr val="accent1"/>
              </a:buClr>
              <a:buSzPts val="2800"/>
              <a:buFont typeface="Corbel"/>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3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3" name="Google Shape;23;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2"/>
          <p:cNvSpPr txBox="1"/>
          <p:nvPr>
            <p:ph type="title"/>
          </p:nvPr>
        </p:nvSpPr>
        <p:spPr>
          <a:xfrm>
            <a:off x="857250" y="457200"/>
            <a:ext cx="7406640" cy="101727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32"/>
          <p:cNvSpPr txBox="1"/>
          <p:nvPr>
            <p:ph idx="1" type="body"/>
          </p:nvPr>
        </p:nvSpPr>
        <p:spPr>
          <a:xfrm>
            <a:off x="857251" y="1543050"/>
            <a:ext cx="7404653" cy="3028950"/>
          </a:xfrm>
          <a:prstGeom prst="rect">
            <a:avLst/>
          </a:prstGeom>
          <a:noFill/>
          <a:ln>
            <a:noFill/>
          </a:ln>
        </p:spPr>
        <p:txBody>
          <a:bodyPr anchorCtr="0" anchor="t" bIns="45700" lIns="91425" spcFirstLastPara="1" rIns="91425" wrap="square" tIns="45700">
            <a:normAutofit/>
          </a:bodyPr>
          <a:lstStyle>
            <a:lvl1pPr indent="-320040" lvl="0" marL="457200" algn="l">
              <a:lnSpc>
                <a:spcPct val="90000"/>
              </a:lnSpc>
              <a:spcBef>
                <a:spcPts val="1050"/>
              </a:spcBef>
              <a:spcAft>
                <a:spcPts val="0"/>
              </a:spcAft>
              <a:buSzPts val="1440"/>
              <a:buChar char="•"/>
              <a:defRPr/>
            </a:lvl1pPr>
            <a:lvl2pPr indent="-320040" lvl="1" marL="914400" algn="l">
              <a:lnSpc>
                <a:spcPct val="90000"/>
              </a:lnSpc>
              <a:spcBef>
                <a:spcPts val="150"/>
              </a:spcBef>
              <a:spcAft>
                <a:spcPts val="0"/>
              </a:spcAft>
              <a:buSzPts val="1440"/>
              <a:buChar char="•"/>
              <a:defRPr/>
            </a:lvl2pPr>
            <a:lvl3pPr indent="-320039" lvl="2" marL="1371600" algn="l">
              <a:lnSpc>
                <a:spcPct val="90000"/>
              </a:lnSpc>
              <a:spcBef>
                <a:spcPts val="300"/>
              </a:spcBef>
              <a:spcAft>
                <a:spcPts val="0"/>
              </a:spcAft>
              <a:buSzPts val="1440"/>
              <a:buChar char="•"/>
              <a:defRPr/>
            </a:lvl3pPr>
            <a:lvl4pPr indent="-320039" lvl="3" marL="1828800" algn="l">
              <a:lnSpc>
                <a:spcPct val="90000"/>
              </a:lnSpc>
              <a:spcBef>
                <a:spcPts val="300"/>
              </a:spcBef>
              <a:spcAft>
                <a:spcPts val="0"/>
              </a:spcAft>
              <a:buSzPts val="1440"/>
              <a:buChar char="•"/>
              <a:defRPr/>
            </a:lvl4pPr>
            <a:lvl5pPr indent="-320039" lvl="4" marL="2286000" algn="l">
              <a:lnSpc>
                <a:spcPct val="90000"/>
              </a:lnSpc>
              <a:spcBef>
                <a:spcPts val="300"/>
              </a:spcBef>
              <a:spcAft>
                <a:spcPts val="0"/>
              </a:spcAft>
              <a:buSzPts val="1440"/>
              <a:buChar char="•"/>
              <a:defRPr/>
            </a:lvl5pPr>
            <a:lvl6pPr indent="-320039" lvl="5" marL="2743200" algn="l">
              <a:lnSpc>
                <a:spcPct val="90000"/>
              </a:lnSpc>
              <a:spcBef>
                <a:spcPts val="300"/>
              </a:spcBef>
              <a:spcAft>
                <a:spcPts val="0"/>
              </a:spcAft>
              <a:buSzPts val="1440"/>
              <a:buChar char="•"/>
              <a:defRPr/>
            </a:lvl6pPr>
            <a:lvl7pPr indent="-320039" lvl="6" marL="3200400" algn="l">
              <a:lnSpc>
                <a:spcPct val="90000"/>
              </a:lnSpc>
              <a:spcBef>
                <a:spcPts val="300"/>
              </a:spcBef>
              <a:spcAft>
                <a:spcPts val="0"/>
              </a:spcAft>
              <a:buSzPts val="1440"/>
              <a:buChar char="•"/>
              <a:defRPr/>
            </a:lvl7pPr>
            <a:lvl8pPr indent="-320040" lvl="7" marL="3657600" algn="l">
              <a:lnSpc>
                <a:spcPct val="90000"/>
              </a:lnSpc>
              <a:spcBef>
                <a:spcPts val="300"/>
              </a:spcBef>
              <a:spcAft>
                <a:spcPts val="0"/>
              </a:spcAft>
              <a:buSzPts val="1440"/>
              <a:buChar char="•"/>
              <a:defRPr/>
            </a:lvl8pPr>
            <a:lvl9pPr indent="-320040" lvl="8" marL="4114800" algn="l">
              <a:lnSpc>
                <a:spcPct val="90000"/>
              </a:lnSpc>
              <a:spcBef>
                <a:spcPts val="300"/>
              </a:spcBef>
              <a:spcAft>
                <a:spcPts val="300"/>
              </a:spcAft>
              <a:buSzPts val="1440"/>
              <a:buChar char="•"/>
              <a:defRPr/>
            </a:lvl9pPr>
          </a:lstStyle>
          <a:p/>
        </p:txBody>
      </p:sp>
      <p:sp>
        <p:nvSpPr>
          <p:cNvPr id="27" name="Google Shape;27;p32"/>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2"/>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2"/>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33"/>
          <p:cNvSpPr txBox="1"/>
          <p:nvPr>
            <p:ph type="title"/>
          </p:nvPr>
        </p:nvSpPr>
        <p:spPr>
          <a:xfrm>
            <a:off x="829818" y="880181"/>
            <a:ext cx="7475220" cy="2194560"/>
          </a:xfrm>
          <a:prstGeom prst="rect">
            <a:avLst/>
          </a:prstGeom>
          <a:noFill/>
          <a:ln>
            <a:noFill/>
          </a:ln>
        </p:spPr>
        <p:txBody>
          <a:bodyPr anchorCtr="0" anchor="b" bIns="45700" lIns="91425" spcFirstLastPara="1" rIns="91425" wrap="square" tIns="45700">
            <a:noAutofit/>
          </a:bodyPr>
          <a:lstStyle>
            <a:lvl1pPr lvl="0" algn="ctr">
              <a:lnSpc>
                <a:spcPct val="85000"/>
              </a:lnSpc>
              <a:spcBef>
                <a:spcPts val="0"/>
              </a:spcBef>
              <a:spcAft>
                <a:spcPts val="0"/>
              </a:spcAft>
              <a:buClr>
                <a:schemeClr val="accent1"/>
              </a:buClr>
              <a:buSzPts val="5400"/>
              <a:buFont typeface="Corbel"/>
              <a:buNone/>
              <a:defRPr b="0" sz="54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33"/>
          <p:cNvSpPr txBox="1"/>
          <p:nvPr>
            <p:ph idx="1" type="body"/>
          </p:nvPr>
        </p:nvSpPr>
        <p:spPr>
          <a:xfrm>
            <a:off x="1282446" y="3115890"/>
            <a:ext cx="6576822" cy="1022855"/>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50"/>
              </a:spcBef>
              <a:spcAft>
                <a:spcPts val="0"/>
              </a:spcAft>
              <a:buSzPts val="1320"/>
              <a:buNone/>
              <a:defRPr sz="1650">
                <a:solidFill>
                  <a:schemeClr val="accent1"/>
                </a:solidFill>
              </a:defRPr>
            </a:lvl1pPr>
            <a:lvl2pPr indent="-228600" lvl="1" marL="914400" algn="l">
              <a:lnSpc>
                <a:spcPct val="90000"/>
              </a:lnSpc>
              <a:spcBef>
                <a:spcPts val="150"/>
              </a:spcBef>
              <a:spcAft>
                <a:spcPts val="0"/>
              </a:spcAft>
              <a:buSzPts val="1080"/>
              <a:buNone/>
              <a:defRPr sz="1350">
                <a:solidFill>
                  <a:srgbClr val="888888"/>
                </a:solidFill>
              </a:defRPr>
            </a:lvl2pPr>
            <a:lvl3pPr indent="-228600" lvl="2" marL="1371600" algn="l">
              <a:lnSpc>
                <a:spcPct val="90000"/>
              </a:lnSpc>
              <a:spcBef>
                <a:spcPts val="300"/>
              </a:spcBef>
              <a:spcAft>
                <a:spcPts val="0"/>
              </a:spcAft>
              <a:buSzPts val="960"/>
              <a:buNone/>
              <a:defRPr sz="1200">
                <a:solidFill>
                  <a:srgbClr val="888888"/>
                </a:solidFill>
              </a:defRPr>
            </a:lvl3pPr>
            <a:lvl4pPr indent="-228600" lvl="3" marL="1828800" algn="l">
              <a:lnSpc>
                <a:spcPct val="90000"/>
              </a:lnSpc>
              <a:spcBef>
                <a:spcPts val="300"/>
              </a:spcBef>
              <a:spcAft>
                <a:spcPts val="0"/>
              </a:spcAft>
              <a:buSzPts val="840"/>
              <a:buNone/>
              <a:defRPr sz="1050">
                <a:solidFill>
                  <a:srgbClr val="888888"/>
                </a:solidFill>
              </a:defRPr>
            </a:lvl4pPr>
            <a:lvl5pPr indent="-228600" lvl="4" marL="2286000" algn="l">
              <a:lnSpc>
                <a:spcPct val="90000"/>
              </a:lnSpc>
              <a:spcBef>
                <a:spcPts val="300"/>
              </a:spcBef>
              <a:spcAft>
                <a:spcPts val="0"/>
              </a:spcAft>
              <a:buSzPts val="840"/>
              <a:buNone/>
              <a:defRPr sz="1050">
                <a:solidFill>
                  <a:srgbClr val="888888"/>
                </a:solidFill>
              </a:defRPr>
            </a:lvl5pPr>
            <a:lvl6pPr indent="-228600" lvl="5" marL="2743200" algn="l">
              <a:lnSpc>
                <a:spcPct val="90000"/>
              </a:lnSpc>
              <a:spcBef>
                <a:spcPts val="300"/>
              </a:spcBef>
              <a:spcAft>
                <a:spcPts val="0"/>
              </a:spcAft>
              <a:buSzPts val="840"/>
              <a:buNone/>
              <a:defRPr sz="1050">
                <a:solidFill>
                  <a:srgbClr val="888888"/>
                </a:solidFill>
              </a:defRPr>
            </a:lvl6pPr>
            <a:lvl7pPr indent="-228600" lvl="6" marL="3200400" algn="l">
              <a:lnSpc>
                <a:spcPct val="90000"/>
              </a:lnSpc>
              <a:spcBef>
                <a:spcPts val="300"/>
              </a:spcBef>
              <a:spcAft>
                <a:spcPts val="0"/>
              </a:spcAft>
              <a:buSzPts val="840"/>
              <a:buNone/>
              <a:defRPr sz="1050">
                <a:solidFill>
                  <a:srgbClr val="888888"/>
                </a:solidFill>
              </a:defRPr>
            </a:lvl7pPr>
            <a:lvl8pPr indent="-228600" lvl="7" marL="3657600" algn="l">
              <a:lnSpc>
                <a:spcPct val="90000"/>
              </a:lnSpc>
              <a:spcBef>
                <a:spcPts val="300"/>
              </a:spcBef>
              <a:spcAft>
                <a:spcPts val="0"/>
              </a:spcAft>
              <a:buSzPts val="840"/>
              <a:buNone/>
              <a:defRPr sz="1050">
                <a:solidFill>
                  <a:srgbClr val="888888"/>
                </a:solidFill>
              </a:defRPr>
            </a:lvl8pPr>
            <a:lvl9pPr indent="-228600" lvl="8" marL="4114800" algn="l">
              <a:lnSpc>
                <a:spcPct val="90000"/>
              </a:lnSpc>
              <a:spcBef>
                <a:spcPts val="300"/>
              </a:spcBef>
              <a:spcAft>
                <a:spcPts val="300"/>
              </a:spcAft>
              <a:buSzPts val="840"/>
              <a:buNone/>
              <a:defRPr sz="1050">
                <a:solidFill>
                  <a:srgbClr val="888888"/>
                </a:solidFill>
              </a:defRPr>
            </a:lvl9pPr>
          </a:lstStyle>
          <a:p/>
        </p:txBody>
      </p:sp>
      <p:sp>
        <p:nvSpPr>
          <p:cNvPr id="33" name="Google Shape;33;p33"/>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3"/>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3"/>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cxnSp>
        <p:nvCxnSpPr>
          <p:cNvPr id="36" name="Google Shape;36;p33"/>
          <p:cNvCxnSpPr/>
          <p:nvPr/>
        </p:nvCxnSpPr>
        <p:spPr>
          <a:xfrm>
            <a:off x="1485900" y="3015306"/>
            <a:ext cx="6172201" cy="0"/>
          </a:xfrm>
          <a:prstGeom prst="straightConnector1">
            <a:avLst/>
          </a:prstGeom>
          <a:noFill/>
          <a:ln cap="flat" cmpd="sng" w="10000">
            <a:solidFill>
              <a:schemeClr val="accent1"/>
            </a:solidFill>
            <a:prstDash val="solid"/>
            <a:round/>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34"/>
          <p:cNvSpPr txBox="1"/>
          <p:nvPr>
            <p:ph type="title"/>
          </p:nvPr>
        </p:nvSpPr>
        <p:spPr>
          <a:xfrm>
            <a:off x="857250" y="457200"/>
            <a:ext cx="7406640" cy="101727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34"/>
          <p:cNvSpPr txBox="1"/>
          <p:nvPr>
            <p:ph idx="1" type="body"/>
          </p:nvPr>
        </p:nvSpPr>
        <p:spPr>
          <a:xfrm>
            <a:off x="857250" y="1543049"/>
            <a:ext cx="3566160" cy="3017520"/>
          </a:xfrm>
          <a:prstGeom prst="rect">
            <a:avLst/>
          </a:prstGeom>
          <a:noFill/>
          <a:ln>
            <a:noFill/>
          </a:ln>
        </p:spPr>
        <p:txBody>
          <a:bodyPr anchorCtr="0" anchor="t" bIns="45700" lIns="91425" spcFirstLastPara="1" rIns="91425" wrap="square" tIns="45700">
            <a:normAutofit/>
          </a:bodyPr>
          <a:lstStyle>
            <a:lvl1pPr indent="-312420" lvl="0" marL="457200" algn="l">
              <a:lnSpc>
                <a:spcPct val="90000"/>
              </a:lnSpc>
              <a:spcBef>
                <a:spcPts val="1050"/>
              </a:spcBef>
              <a:spcAft>
                <a:spcPts val="0"/>
              </a:spcAft>
              <a:buSzPts val="1320"/>
              <a:buChar char="•"/>
              <a:defRPr sz="1650"/>
            </a:lvl1pPr>
            <a:lvl2pPr indent="-304800" lvl="1" marL="914400" algn="l">
              <a:lnSpc>
                <a:spcPct val="90000"/>
              </a:lnSpc>
              <a:spcBef>
                <a:spcPts val="150"/>
              </a:spcBef>
              <a:spcAft>
                <a:spcPts val="0"/>
              </a:spcAft>
              <a:buSzPts val="1200"/>
              <a:buChar char="•"/>
              <a:defRPr sz="1500"/>
            </a:lvl2pPr>
            <a:lvl3pPr indent="-297180" lvl="2" marL="1371600" algn="l">
              <a:lnSpc>
                <a:spcPct val="90000"/>
              </a:lnSpc>
              <a:spcBef>
                <a:spcPts val="300"/>
              </a:spcBef>
              <a:spcAft>
                <a:spcPts val="0"/>
              </a:spcAft>
              <a:buSzPts val="1080"/>
              <a:buChar char="•"/>
              <a:defRPr sz="1350"/>
            </a:lvl3pPr>
            <a:lvl4pPr indent="-289560" lvl="3" marL="1828800" algn="l">
              <a:lnSpc>
                <a:spcPct val="90000"/>
              </a:lnSpc>
              <a:spcBef>
                <a:spcPts val="300"/>
              </a:spcBef>
              <a:spcAft>
                <a:spcPts val="0"/>
              </a:spcAft>
              <a:buSzPts val="960"/>
              <a:buChar char="•"/>
              <a:defRPr sz="1200"/>
            </a:lvl4pPr>
            <a:lvl5pPr indent="-289560" lvl="4" marL="2286000" algn="l">
              <a:lnSpc>
                <a:spcPct val="90000"/>
              </a:lnSpc>
              <a:spcBef>
                <a:spcPts val="300"/>
              </a:spcBef>
              <a:spcAft>
                <a:spcPts val="0"/>
              </a:spcAft>
              <a:buSzPts val="960"/>
              <a:buChar char="•"/>
              <a:defRPr sz="1200"/>
            </a:lvl5pPr>
            <a:lvl6pPr indent="-289560" lvl="5" marL="2743200" algn="l">
              <a:lnSpc>
                <a:spcPct val="90000"/>
              </a:lnSpc>
              <a:spcBef>
                <a:spcPts val="300"/>
              </a:spcBef>
              <a:spcAft>
                <a:spcPts val="0"/>
              </a:spcAft>
              <a:buSzPts val="960"/>
              <a:buChar char="•"/>
              <a:defRPr sz="1200"/>
            </a:lvl6pPr>
            <a:lvl7pPr indent="-289560" lvl="6" marL="3200400" algn="l">
              <a:lnSpc>
                <a:spcPct val="90000"/>
              </a:lnSpc>
              <a:spcBef>
                <a:spcPts val="300"/>
              </a:spcBef>
              <a:spcAft>
                <a:spcPts val="0"/>
              </a:spcAft>
              <a:buSzPts val="960"/>
              <a:buChar char="•"/>
              <a:defRPr sz="1200"/>
            </a:lvl7pPr>
            <a:lvl8pPr indent="-289559" lvl="7" marL="3657600" algn="l">
              <a:lnSpc>
                <a:spcPct val="90000"/>
              </a:lnSpc>
              <a:spcBef>
                <a:spcPts val="300"/>
              </a:spcBef>
              <a:spcAft>
                <a:spcPts val="0"/>
              </a:spcAft>
              <a:buSzPts val="960"/>
              <a:buChar char="•"/>
              <a:defRPr sz="1200"/>
            </a:lvl8pPr>
            <a:lvl9pPr indent="-289559" lvl="8" marL="4114800" algn="l">
              <a:lnSpc>
                <a:spcPct val="90000"/>
              </a:lnSpc>
              <a:spcBef>
                <a:spcPts val="300"/>
              </a:spcBef>
              <a:spcAft>
                <a:spcPts val="300"/>
              </a:spcAft>
              <a:buSzPts val="960"/>
              <a:buChar char="•"/>
              <a:defRPr sz="1200"/>
            </a:lvl9pPr>
          </a:lstStyle>
          <a:p/>
        </p:txBody>
      </p:sp>
      <p:sp>
        <p:nvSpPr>
          <p:cNvPr id="40" name="Google Shape;40;p34"/>
          <p:cNvSpPr txBox="1"/>
          <p:nvPr>
            <p:ph idx="2" type="body"/>
          </p:nvPr>
        </p:nvSpPr>
        <p:spPr>
          <a:xfrm>
            <a:off x="4700709" y="1543050"/>
            <a:ext cx="3566160" cy="3017520"/>
          </a:xfrm>
          <a:prstGeom prst="rect">
            <a:avLst/>
          </a:prstGeom>
          <a:noFill/>
          <a:ln>
            <a:noFill/>
          </a:ln>
        </p:spPr>
        <p:txBody>
          <a:bodyPr anchorCtr="0" anchor="t" bIns="45700" lIns="91425" spcFirstLastPara="1" rIns="91425" wrap="square" tIns="45700">
            <a:normAutofit/>
          </a:bodyPr>
          <a:lstStyle>
            <a:lvl1pPr indent="-312420" lvl="0" marL="457200" algn="l">
              <a:lnSpc>
                <a:spcPct val="90000"/>
              </a:lnSpc>
              <a:spcBef>
                <a:spcPts val="1050"/>
              </a:spcBef>
              <a:spcAft>
                <a:spcPts val="0"/>
              </a:spcAft>
              <a:buSzPts val="1320"/>
              <a:buChar char="•"/>
              <a:defRPr sz="1650"/>
            </a:lvl1pPr>
            <a:lvl2pPr indent="-304800" lvl="1" marL="914400" algn="l">
              <a:lnSpc>
                <a:spcPct val="90000"/>
              </a:lnSpc>
              <a:spcBef>
                <a:spcPts val="150"/>
              </a:spcBef>
              <a:spcAft>
                <a:spcPts val="0"/>
              </a:spcAft>
              <a:buSzPts val="1200"/>
              <a:buChar char="•"/>
              <a:defRPr sz="1500"/>
            </a:lvl2pPr>
            <a:lvl3pPr indent="-297180" lvl="2" marL="1371600" algn="l">
              <a:lnSpc>
                <a:spcPct val="90000"/>
              </a:lnSpc>
              <a:spcBef>
                <a:spcPts val="300"/>
              </a:spcBef>
              <a:spcAft>
                <a:spcPts val="0"/>
              </a:spcAft>
              <a:buSzPts val="1080"/>
              <a:buChar char="•"/>
              <a:defRPr sz="1350"/>
            </a:lvl3pPr>
            <a:lvl4pPr indent="-289560" lvl="3" marL="1828800" algn="l">
              <a:lnSpc>
                <a:spcPct val="90000"/>
              </a:lnSpc>
              <a:spcBef>
                <a:spcPts val="300"/>
              </a:spcBef>
              <a:spcAft>
                <a:spcPts val="0"/>
              </a:spcAft>
              <a:buSzPts val="960"/>
              <a:buChar char="•"/>
              <a:defRPr sz="1200"/>
            </a:lvl4pPr>
            <a:lvl5pPr indent="-289560" lvl="4" marL="2286000" algn="l">
              <a:lnSpc>
                <a:spcPct val="90000"/>
              </a:lnSpc>
              <a:spcBef>
                <a:spcPts val="300"/>
              </a:spcBef>
              <a:spcAft>
                <a:spcPts val="0"/>
              </a:spcAft>
              <a:buSzPts val="960"/>
              <a:buChar char="•"/>
              <a:defRPr sz="1200"/>
            </a:lvl5pPr>
            <a:lvl6pPr indent="-289560" lvl="5" marL="2743200" algn="l">
              <a:lnSpc>
                <a:spcPct val="90000"/>
              </a:lnSpc>
              <a:spcBef>
                <a:spcPts val="300"/>
              </a:spcBef>
              <a:spcAft>
                <a:spcPts val="0"/>
              </a:spcAft>
              <a:buSzPts val="960"/>
              <a:buChar char="•"/>
              <a:defRPr sz="1200"/>
            </a:lvl6pPr>
            <a:lvl7pPr indent="-289560" lvl="6" marL="3200400" algn="l">
              <a:lnSpc>
                <a:spcPct val="90000"/>
              </a:lnSpc>
              <a:spcBef>
                <a:spcPts val="300"/>
              </a:spcBef>
              <a:spcAft>
                <a:spcPts val="0"/>
              </a:spcAft>
              <a:buSzPts val="960"/>
              <a:buChar char="•"/>
              <a:defRPr sz="1200"/>
            </a:lvl7pPr>
            <a:lvl8pPr indent="-289559" lvl="7" marL="3657600" algn="l">
              <a:lnSpc>
                <a:spcPct val="90000"/>
              </a:lnSpc>
              <a:spcBef>
                <a:spcPts val="300"/>
              </a:spcBef>
              <a:spcAft>
                <a:spcPts val="0"/>
              </a:spcAft>
              <a:buSzPts val="960"/>
              <a:buChar char="•"/>
              <a:defRPr sz="1200"/>
            </a:lvl8pPr>
            <a:lvl9pPr indent="-289559" lvl="8" marL="4114800" algn="l">
              <a:lnSpc>
                <a:spcPct val="90000"/>
              </a:lnSpc>
              <a:spcBef>
                <a:spcPts val="300"/>
              </a:spcBef>
              <a:spcAft>
                <a:spcPts val="300"/>
              </a:spcAft>
              <a:buSzPts val="960"/>
              <a:buChar char="•"/>
              <a:defRPr sz="1200"/>
            </a:lvl9pPr>
          </a:lstStyle>
          <a:p/>
        </p:txBody>
      </p:sp>
      <p:sp>
        <p:nvSpPr>
          <p:cNvPr id="41" name="Google Shape;41;p34"/>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34"/>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4"/>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35"/>
          <p:cNvSpPr txBox="1"/>
          <p:nvPr>
            <p:ph type="title"/>
          </p:nvPr>
        </p:nvSpPr>
        <p:spPr>
          <a:xfrm>
            <a:off x="857250" y="457200"/>
            <a:ext cx="7406640" cy="101727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35"/>
          <p:cNvSpPr txBox="1"/>
          <p:nvPr>
            <p:ph idx="1" type="body"/>
          </p:nvPr>
        </p:nvSpPr>
        <p:spPr>
          <a:xfrm>
            <a:off x="857250" y="1501133"/>
            <a:ext cx="3566160" cy="58293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0"/>
              </a:spcBef>
              <a:spcAft>
                <a:spcPts val="0"/>
              </a:spcAft>
              <a:buSzPts val="1440"/>
              <a:buNone/>
              <a:defRPr b="1" sz="1800"/>
            </a:lvl1pPr>
            <a:lvl2pPr indent="-228600" lvl="1" marL="914400" algn="l">
              <a:lnSpc>
                <a:spcPct val="90000"/>
              </a:lnSpc>
              <a:spcBef>
                <a:spcPts val="150"/>
              </a:spcBef>
              <a:spcAft>
                <a:spcPts val="0"/>
              </a:spcAft>
              <a:buSzPts val="1200"/>
              <a:buNone/>
              <a:defRPr b="1" sz="1500"/>
            </a:lvl2pPr>
            <a:lvl3pPr indent="-228600" lvl="2" marL="1371600" algn="l">
              <a:lnSpc>
                <a:spcPct val="90000"/>
              </a:lnSpc>
              <a:spcBef>
                <a:spcPts val="300"/>
              </a:spcBef>
              <a:spcAft>
                <a:spcPts val="0"/>
              </a:spcAft>
              <a:buSzPts val="1080"/>
              <a:buNone/>
              <a:defRPr b="1" sz="1350"/>
            </a:lvl3pPr>
            <a:lvl4pPr indent="-228600" lvl="3" marL="1828800" algn="l">
              <a:lnSpc>
                <a:spcPct val="90000"/>
              </a:lnSpc>
              <a:spcBef>
                <a:spcPts val="300"/>
              </a:spcBef>
              <a:spcAft>
                <a:spcPts val="0"/>
              </a:spcAft>
              <a:buSzPts val="960"/>
              <a:buNone/>
              <a:defRPr b="1" sz="1200"/>
            </a:lvl4pPr>
            <a:lvl5pPr indent="-228600" lvl="4" marL="2286000" algn="l">
              <a:lnSpc>
                <a:spcPct val="90000"/>
              </a:lnSpc>
              <a:spcBef>
                <a:spcPts val="300"/>
              </a:spcBef>
              <a:spcAft>
                <a:spcPts val="0"/>
              </a:spcAft>
              <a:buSzPts val="960"/>
              <a:buNone/>
              <a:defRPr b="1" sz="1200"/>
            </a:lvl5pPr>
            <a:lvl6pPr indent="-228600" lvl="5" marL="2743200" algn="l">
              <a:lnSpc>
                <a:spcPct val="90000"/>
              </a:lnSpc>
              <a:spcBef>
                <a:spcPts val="300"/>
              </a:spcBef>
              <a:spcAft>
                <a:spcPts val="0"/>
              </a:spcAft>
              <a:buSzPts val="960"/>
              <a:buNone/>
              <a:defRPr b="1" sz="1200"/>
            </a:lvl6pPr>
            <a:lvl7pPr indent="-228600" lvl="6" marL="3200400" algn="l">
              <a:lnSpc>
                <a:spcPct val="90000"/>
              </a:lnSpc>
              <a:spcBef>
                <a:spcPts val="300"/>
              </a:spcBef>
              <a:spcAft>
                <a:spcPts val="0"/>
              </a:spcAft>
              <a:buSzPts val="960"/>
              <a:buNone/>
              <a:defRPr b="1" sz="1200"/>
            </a:lvl7pPr>
            <a:lvl8pPr indent="-228600" lvl="7" marL="3657600" algn="l">
              <a:lnSpc>
                <a:spcPct val="90000"/>
              </a:lnSpc>
              <a:spcBef>
                <a:spcPts val="300"/>
              </a:spcBef>
              <a:spcAft>
                <a:spcPts val="0"/>
              </a:spcAft>
              <a:buSzPts val="960"/>
              <a:buNone/>
              <a:defRPr b="1" sz="1200"/>
            </a:lvl8pPr>
            <a:lvl9pPr indent="-228600" lvl="8" marL="4114800" algn="l">
              <a:lnSpc>
                <a:spcPct val="90000"/>
              </a:lnSpc>
              <a:spcBef>
                <a:spcPts val="300"/>
              </a:spcBef>
              <a:spcAft>
                <a:spcPts val="300"/>
              </a:spcAft>
              <a:buSzPts val="960"/>
              <a:buNone/>
              <a:defRPr b="1" sz="1200"/>
            </a:lvl9pPr>
          </a:lstStyle>
          <a:p/>
        </p:txBody>
      </p:sp>
      <p:sp>
        <p:nvSpPr>
          <p:cNvPr id="47" name="Google Shape;47;p35"/>
          <p:cNvSpPr txBox="1"/>
          <p:nvPr>
            <p:ph idx="2" type="body"/>
          </p:nvPr>
        </p:nvSpPr>
        <p:spPr>
          <a:xfrm>
            <a:off x="857250" y="2041112"/>
            <a:ext cx="3566160" cy="2537460"/>
          </a:xfrm>
          <a:prstGeom prst="rect">
            <a:avLst/>
          </a:prstGeom>
          <a:noFill/>
          <a:ln>
            <a:noFill/>
          </a:ln>
        </p:spPr>
        <p:txBody>
          <a:bodyPr anchorCtr="0" anchor="t" bIns="45700" lIns="91425" spcFirstLastPara="1" rIns="91425" wrap="square" tIns="45700">
            <a:normAutofit/>
          </a:bodyPr>
          <a:lstStyle>
            <a:lvl1pPr indent="-312420" lvl="0" marL="457200" algn="l">
              <a:lnSpc>
                <a:spcPct val="90000"/>
              </a:lnSpc>
              <a:spcBef>
                <a:spcPts val="1050"/>
              </a:spcBef>
              <a:spcAft>
                <a:spcPts val="0"/>
              </a:spcAft>
              <a:buSzPts val="1320"/>
              <a:buChar char="•"/>
              <a:defRPr sz="1650"/>
            </a:lvl1pPr>
            <a:lvl2pPr indent="-304800" lvl="1" marL="914400" algn="l">
              <a:lnSpc>
                <a:spcPct val="90000"/>
              </a:lnSpc>
              <a:spcBef>
                <a:spcPts val="150"/>
              </a:spcBef>
              <a:spcAft>
                <a:spcPts val="0"/>
              </a:spcAft>
              <a:buSzPts val="1200"/>
              <a:buChar char="•"/>
              <a:defRPr sz="1500"/>
            </a:lvl2pPr>
            <a:lvl3pPr indent="-297180" lvl="2" marL="1371600" algn="l">
              <a:lnSpc>
                <a:spcPct val="90000"/>
              </a:lnSpc>
              <a:spcBef>
                <a:spcPts val="300"/>
              </a:spcBef>
              <a:spcAft>
                <a:spcPts val="0"/>
              </a:spcAft>
              <a:buSzPts val="1080"/>
              <a:buChar char="•"/>
              <a:defRPr sz="1350"/>
            </a:lvl3pPr>
            <a:lvl4pPr indent="-289560" lvl="3" marL="1828800" algn="l">
              <a:lnSpc>
                <a:spcPct val="90000"/>
              </a:lnSpc>
              <a:spcBef>
                <a:spcPts val="300"/>
              </a:spcBef>
              <a:spcAft>
                <a:spcPts val="0"/>
              </a:spcAft>
              <a:buSzPts val="960"/>
              <a:buChar char="•"/>
              <a:defRPr sz="1200"/>
            </a:lvl4pPr>
            <a:lvl5pPr indent="-289560" lvl="4" marL="2286000" algn="l">
              <a:lnSpc>
                <a:spcPct val="90000"/>
              </a:lnSpc>
              <a:spcBef>
                <a:spcPts val="300"/>
              </a:spcBef>
              <a:spcAft>
                <a:spcPts val="0"/>
              </a:spcAft>
              <a:buSzPts val="960"/>
              <a:buChar char="•"/>
              <a:defRPr sz="1200"/>
            </a:lvl5pPr>
            <a:lvl6pPr indent="-289560" lvl="5" marL="2743200" algn="l">
              <a:lnSpc>
                <a:spcPct val="90000"/>
              </a:lnSpc>
              <a:spcBef>
                <a:spcPts val="300"/>
              </a:spcBef>
              <a:spcAft>
                <a:spcPts val="0"/>
              </a:spcAft>
              <a:buSzPts val="960"/>
              <a:buChar char="•"/>
              <a:defRPr sz="1200"/>
            </a:lvl6pPr>
            <a:lvl7pPr indent="-289560" lvl="6" marL="3200400" algn="l">
              <a:lnSpc>
                <a:spcPct val="90000"/>
              </a:lnSpc>
              <a:spcBef>
                <a:spcPts val="300"/>
              </a:spcBef>
              <a:spcAft>
                <a:spcPts val="0"/>
              </a:spcAft>
              <a:buSzPts val="960"/>
              <a:buChar char="•"/>
              <a:defRPr sz="1200"/>
            </a:lvl7pPr>
            <a:lvl8pPr indent="-289559" lvl="7" marL="3657600" algn="l">
              <a:lnSpc>
                <a:spcPct val="90000"/>
              </a:lnSpc>
              <a:spcBef>
                <a:spcPts val="300"/>
              </a:spcBef>
              <a:spcAft>
                <a:spcPts val="0"/>
              </a:spcAft>
              <a:buSzPts val="960"/>
              <a:buChar char="•"/>
              <a:defRPr sz="1200"/>
            </a:lvl8pPr>
            <a:lvl9pPr indent="-289559" lvl="8" marL="4114800" algn="l">
              <a:lnSpc>
                <a:spcPct val="90000"/>
              </a:lnSpc>
              <a:spcBef>
                <a:spcPts val="300"/>
              </a:spcBef>
              <a:spcAft>
                <a:spcPts val="300"/>
              </a:spcAft>
              <a:buSzPts val="960"/>
              <a:buChar char="•"/>
              <a:defRPr sz="1200"/>
            </a:lvl9pPr>
          </a:lstStyle>
          <a:p/>
        </p:txBody>
      </p:sp>
      <p:sp>
        <p:nvSpPr>
          <p:cNvPr id="48" name="Google Shape;48;p35"/>
          <p:cNvSpPr txBox="1"/>
          <p:nvPr>
            <p:ph idx="3" type="body"/>
          </p:nvPr>
        </p:nvSpPr>
        <p:spPr>
          <a:xfrm>
            <a:off x="4701880" y="1499274"/>
            <a:ext cx="3566160" cy="58293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0"/>
              </a:spcBef>
              <a:spcAft>
                <a:spcPts val="0"/>
              </a:spcAft>
              <a:buSzPts val="1440"/>
              <a:buNone/>
              <a:defRPr b="1" sz="1800"/>
            </a:lvl1pPr>
            <a:lvl2pPr indent="-228600" lvl="1" marL="914400" algn="l">
              <a:lnSpc>
                <a:spcPct val="90000"/>
              </a:lnSpc>
              <a:spcBef>
                <a:spcPts val="150"/>
              </a:spcBef>
              <a:spcAft>
                <a:spcPts val="0"/>
              </a:spcAft>
              <a:buSzPts val="1200"/>
              <a:buNone/>
              <a:defRPr b="1" sz="1500"/>
            </a:lvl2pPr>
            <a:lvl3pPr indent="-228600" lvl="2" marL="1371600" algn="l">
              <a:lnSpc>
                <a:spcPct val="90000"/>
              </a:lnSpc>
              <a:spcBef>
                <a:spcPts val="300"/>
              </a:spcBef>
              <a:spcAft>
                <a:spcPts val="0"/>
              </a:spcAft>
              <a:buSzPts val="1080"/>
              <a:buNone/>
              <a:defRPr b="1" sz="1350"/>
            </a:lvl3pPr>
            <a:lvl4pPr indent="-228600" lvl="3" marL="1828800" algn="l">
              <a:lnSpc>
                <a:spcPct val="90000"/>
              </a:lnSpc>
              <a:spcBef>
                <a:spcPts val="300"/>
              </a:spcBef>
              <a:spcAft>
                <a:spcPts val="0"/>
              </a:spcAft>
              <a:buSzPts val="960"/>
              <a:buNone/>
              <a:defRPr b="1" sz="1200"/>
            </a:lvl4pPr>
            <a:lvl5pPr indent="-228600" lvl="4" marL="2286000" algn="l">
              <a:lnSpc>
                <a:spcPct val="90000"/>
              </a:lnSpc>
              <a:spcBef>
                <a:spcPts val="300"/>
              </a:spcBef>
              <a:spcAft>
                <a:spcPts val="0"/>
              </a:spcAft>
              <a:buSzPts val="960"/>
              <a:buNone/>
              <a:defRPr b="1" sz="1200"/>
            </a:lvl5pPr>
            <a:lvl6pPr indent="-228600" lvl="5" marL="2743200" algn="l">
              <a:lnSpc>
                <a:spcPct val="90000"/>
              </a:lnSpc>
              <a:spcBef>
                <a:spcPts val="300"/>
              </a:spcBef>
              <a:spcAft>
                <a:spcPts val="0"/>
              </a:spcAft>
              <a:buSzPts val="960"/>
              <a:buNone/>
              <a:defRPr b="1" sz="1200"/>
            </a:lvl6pPr>
            <a:lvl7pPr indent="-228600" lvl="6" marL="3200400" algn="l">
              <a:lnSpc>
                <a:spcPct val="90000"/>
              </a:lnSpc>
              <a:spcBef>
                <a:spcPts val="300"/>
              </a:spcBef>
              <a:spcAft>
                <a:spcPts val="0"/>
              </a:spcAft>
              <a:buSzPts val="960"/>
              <a:buNone/>
              <a:defRPr b="1" sz="1200"/>
            </a:lvl7pPr>
            <a:lvl8pPr indent="-228600" lvl="7" marL="3657600" algn="l">
              <a:lnSpc>
                <a:spcPct val="90000"/>
              </a:lnSpc>
              <a:spcBef>
                <a:spcPts val="300"/>
              </a:spcBef>
              <a:spcAft>
                <a:spcPts val="0"/>
              </a:spcAft>
              <a:buSzPts val="960"/>
              <a:buNone/>
              <a:defRPr b="1" sz="1200"/>
            </a:lvl8pPr>
            <a:lvl9pPr indent="-228600" lvl="8" marL="4114800" algn="l">
              <a:lnSpc>
                <a:spcPct val="90000"/>
              </a:lnSpc>
              <a:spcBef>
                <a:spcPts val="300"/>
              </a:spcBef>
              <a:spcAft>
                <a:spcPts val="300"/>
              </a:spcAft>
              <a:buSzPts val="960"/>
              <a:buNone/>
              <a:defRPr b="1" sz="1200"/>
            </a:lvl9pPr>
          </a:lstStyle>
          <a:p/>
        </p:txBody>
      </p:sp>
      <p:sp>
        <p:nvSpPr>
          <p:cNvPr id="49" name="Google Shape;49;p35"/>
          <p:cNvSpPr txBox="1"/>
          <p:nvPr>
            <p:ph idx="4" type="body"/>
          </p:nvPr>
        </p:nvSpPr>
        <p:spPr>
          <a:xfrm>
            <a:off x="4701880" y="2039492"/>
            <a:ext cx="3566160" cy="2537460"/>
          </a:xfrm>
          <a:prstGeom prst="rect">
            <a:avLst/>
          </a:prstGeom>
          <a:noFill/>
          <a:ln>
            <a:noFill/>
          </a:ln>
        </p:spPr>
        <p:txBody>
          <a:bodyPr anchorCtr="0" anchor="t" bIns="45700" lIns="91425" spcFirstLastPara="1" rIns="91425" wrap="square" tIns="45700">
            <a:normAutofit/>
          </a:bodyPr>
          <a:lstStyle>
            <a:lvl1pPr indent="-312420" lvl="0" marL="457200" algn="l">
              <a:lnSpc>
                <a:spcPct val="90000"/>
              </a:lnSpc>
              <a:spcBef>
                <a:spcPts val="1050"/>
              </a:spcBef>
              <a:spcAft>
                <a:spcPts val="0"/>
              </a:spcAft>
              <a:buSzPts val="1320"/>
              <a:buChar char="•"/>
              <a:defRPr sz="1650"/>
            </a:lvl1pPr>
            <a:lvl2pPr indent="-304800" lvl="1" marL="914400" algn="l">
              <a:lnSpc>
                <a:spcPct val="90000"/>
              </a:lnSpc>
              <a:spcBef>
                <a:spcPts val="150"/>
              </a:spcBef>
              <a:spcAft>
                <a:spcPts val="0"/>
              </a:spcAft>
              <a:buSzPts val="1200"/>
              <a:buChar char="•"/>
              <a:defRPr sz="1500"/>
            </a:lvl2pPr>
            <a:lvl3pPr indent="-297180" lvl="2" marL="1371600" algn="l">
              <a:lnSpc>
                <a:spcPct val="90000"/>
              </a:lnSpc>
              <a:spcBef>
                <a:spcPts val="300"/>
              </a:spcBef>
              <a:spcAft>
                <a:spcPts val="0"/>
              </a:spcAft>
              <a:buSzPts val="1080"/>
              <a:buChar char="•"/>
              <a:defRPr sz="1350"/>
            </a:lvl3pPr>
            <a:lvl4pPr indent="-289560" lvl="3" marL="1828800" algn="l">
              <a:lnSpc>
                <a:spcPct val="90000"/>
              </a:lnSpc>
              <a:spcBef>
                <a:spcPts val="300"/>
              </a:spcBef>
              <a:spcAft>
                <a:spcPts val="0"/>
              </a:spcAft>
              <a:buSzPts val="960"/>
              <a:buChar char="•"/>
              <a:defRPr sz="1200"/>
            </a:lvl4pPr>
            <a:lvl5pPr indent="-289560" lvl="4" marL="2286000" algn="l">
              <a:lnSpc>
                <a:spcPct val="90000"/>
              </a:lnSpc>
              <a:spcBef>
                <a:spcPts val="300"/>
              </a:spcBef>
              <a:spcAft>
                <a:spcPts val="0"/>
              </a:spcAft>
              <a:buSzPts val="960"/>
              <a:buChar char="•"/>
              <a:defRPr sz="1200"/>
            </a:lvl5pPr>
            <a:lvl6pPr indent="-289560" lvl="5" marL="2743200" algn="l">
              <a:lnSpc>
                <a:spcPct val="90000"/>
              </a:lnSpc>
              <a:spcBef>
                <a:spcPts val="300"/>
              </a:spcBef>
              <a:spcAft>
                <a:spcPts val="0"/>
              </a:spcAft>
              <a:buSzPts val="960"/>
              <a:buChar char="•"/>
              <a:defRPr sz="1200"/>
            </a:lvl6pPr>
            <a:lvl7pPr indent="-289560" lvl="6" marL="3200400" algn="l">
              <a:lnSpc>
                <a:spcPct val="90000"/>
              </a:lnSpc>
              <a:spcBef>
                <a:spcPts val="300"/>
              </a:spcBef>
              <a:spcAft>
                <a:spcPts val="0"/>
              </a:spcAft>
              <a:buSzPts val="960"/>
              <a:buChar char="•"/>
              <a:defRPr sz="1200"/>
            </a:lvl7pPr>
            <a:lvl8pPr indent="-289559" lvl="7" marL="3657600" algn="l">
              <a:lnSpc>
                <a:spcPct val="90000"/>
              </a:lnSpc>
              <a:spcBef>
                <a:spcPts val="300"/>
              </a:spcBef>
              <a:spcAft>
                <a:spcPts val="0"/>
              </a:spcAft>
              <a:buSzPts val="960"/>
              <a:buChar char="•"/>
              <a:defRPr sz="1200"/>
            </a:lvl8pPr>
            <a:lvl9pPr indent="-289559" lvl="8" marL="4114800" algn="l">
              <a:lnSpc>
                <a:spcPct val="90000"/>
              </a:lnSpc>
              <a:spcBef>
                <a:spcPts val="300"/>
              </a:spcBef>
              <a:spcAft>
                <a:spcPts val="300"/>
              </a:spcAft>
              <a:buSzPts val="960"/>
              <a:buChar char="•"/>
              <a:defRPr sz="1200"/>
            </a:lvl9pPr>
          </a:lstStyle>
          <a:p/>
        </p:txBody>
      </p:sp>
      <p:sp>
        <p:nvSpPr>
          <p:cNvPr id="50" name="Google Shape;50;p35"/>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35"/>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5"/>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36"/>
          <p:cNvSpPr txBox="1"/>
          <p:nvPr>
            <p:ph type="title"/>
          </p:nvPr>
        </p:nvSpPr>
        <p:spPr>
          <a:xfrm>
            <a:off x="857250" y="457200"/>
            <a:ext cx="7406640" cy="101727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36"/>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6"/>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6"/>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37"/>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7"/>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37"/>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2" name="Shape 62"/>
        <p:cNvGrpSpPr/>
        <p:nvPr/>
      </p:nvGrpSpPr>
      <p:grpSpPr>
        <a:xfrm>
          <a:off x="0" y="0"/>
          <a:ext cx="0" cy="0"/>
          <a:chOff x="0" y="0"/>
          <a:chExt cx="0" cy="0"/>
        </a:xfrm>
      </p:grpSpPr>
      <p:sp>
        <p:nvSpPr>
          <p:cNvPr id="63" name="Google Shape;63;p38"/>
          <p:cNvSpPr txBox="1"/>
          <p:nvPr>
            <p:ph type="title"/>
          </p:nvPr>
        </p:nvSpPr>
        <p:spPr>
          <a:xfrm>
            <a:off x="857250" y="822960"/>
            <a:ext cx="2948940" cy="130302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accent1"/>
              </a:buClr>
              <a:buSzPts val="3000"/>
              <a:buFont typeface="Corbel"/>
              <a:buNone/>
              <a:defRPr b="0"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38"/>
          <p:cNvSpPr txBox="1"/>
          <p:nvPr>
            <p:ph idx="1" type="body"/>
          </p:nvPr>
        </p:nvSpPr>
        <p:spPr>
          <a:xfrm>
            <a:off x="4389119" y="822960"/>
            <a:ext cx="3909060" cy="3497580"/>
          </a:xfrm>
          <a:prstGeom prst="rect">
            <a:avLst/>
          </a:prstGeom>
          <a:noFill/>
          <a:ln>
            <a:noFill/>
          </a:ln>
        </p:spPr>
        <p:txBody>
          <a:bodyPr anchorCtr="0" anchor="t" bIns="45700" lIns="91425" spcFirstLastPara="1" rIns="91425" wrap="square" tIns="45700">
            <a:normAutofit/>
          </a:bodyPr>
          <a:lstStyle>
            <a:lvl1pPr indent="-350520" lvl="0" marL="457200" algn="l">
              <a:lnSpc>
                <a:spcPct val="90000"/>
              </a:lnSpc>
              <a:spcBef>
                <a:spcPts val="1050"/>
              </a:spcBef>
              <a:spcAft>
                <a:spcPts val="0"/>
              </a:spcAft>
              <a:buSzPts val="1920"/>
              <a:buChar char="•"/>
              <a:defRPr sz="2400"/>
            </a:lvl1pPr>
            <a:lvl2pPr indent="-335280" lvl="1" marL="914400" algn="l">
              <a:lnSpc>
                <a:spcPct val="90000"/>
              </a:lnSpc>
              <a:spcBef>
                <a:spcPts val="150"/>
              </a:spcBef>
              <a:spcAft>
                <a:spcPts val="0"/>
              </a:spcAft>
              <a:buSzPts val="1680"/>
              <a:buChar char="•"/>
              <a:defRPr sz="2100"/>
            </a:lvl2pPr>
            <a:lvl3pPr indent="-320039" lvl="2" marL="1371600" algn="l">
              <a:lnSpc>
                <a:spcPct val="90000"/>
              </a:lnSpc>
              <a:spcBef>
                <a:spcPts val="300"/>
              </a:spcBef>
              <a:spcAft>
                <a:spcPts val="0"/>
              </a:spcAft>
              <a:buSzPts val="1440"/>
              <a:buChar char="•"/>
              <a:defRPr sz="1800"/>
            </a:lvl3pPr>
            <a:lvl4pPr indent="-304800" lvl="3" marL="1828800" algn="l">
              <a:lnSpc>
                <a:spcPct val="90000"/>
              </a:lnSpc>
              <a:spcBef>
                <a:spcPts val="300"/>
              </a:spcBef>
              <a:spcAft>
                <a:spcPts val="0"/>
              </a:spcAft>
              <a:buSzPts val="1200"/>
              <a:buChar char="•"/>
              <a:defRPr sz="1500"/>
            </a:lvl4pPr>
            <a:lvl5pPr indent="-304800" lvl="4" marL="2286000" algn="l">
              <a:lnSpc>
                <a:spcPct val="90000"/>
              </a:lnSpc>
              <a:spcBef>
                <a:spcPts val="300"/>
              </a:spcBef>
              <a:spcAft>
                <a:spcPts val="0"/>
              </a:spcAft>
              <a:buSzPts val="1200"/>
              <a:buChar char="•"/>
              <a:defRPr sz="1500"/>
            </a:lvl5pPr>
            <a:lvl6pPr indent="-304800" lvl="5" marL="2743200" algn="l">
              <a:lnSpc>
                <a:spcPct val="90000"/>
              </a:lnSpc>
              <a:spcBef>
                <a:spcPts val="300"/>
              </a:spcBef>
              <a:spcAft>
                <a:spcPts val="0"/>
              </a:spcAft>
              <a:buSzPts val="1200"/>
              <a:buChar char="•"/>
              <a:defRPr sz="1500"/>
            </a:lvl6pPr>
            <a:lvl7pPr indent="-304800" lvl="6" marL="3200400" algn="l">
              <a:lnSpc>
                <a:spcPct val="90000"/>
              </a:lnSpc>
              <a:spcBef>
                <a:spcPts val="300"/>
              </a:spcBef>
              <a:spcAft>
                <a:spcPts val="0"/>
              </a:spcAft>
              <a:buSzPts val="1200"/>
              <a:buChar char="•"/>
              <a:defRPr sz="1500"/>
            </a:lvl7pPr>
            <a:lvl8pPr indent="-304800" lvl="7" marL="3657600" algn="l">
              <a:lnSpc>
                <a:spcPct val="90000"/>
              </a:lnSpc>
              <a:spcBef>
                <a:spcPts val="300"/>
              </a:spcBef>
              <a:spcAft>
                <a:spcPts val="0"/>
              </a:spcAft>
              <a:buSzPts val="1200"/>
              <a:buChar char="•"/>
              <a:defRPr sz="1500"/>
            </a:lvl8pPr>
            <a:lvl9pPr indent="-304800" lvl="8" marL="4114800" algn="l">
              <a:lnSpc>
                <a:spcPct val="90000"/>
              </a:lnSpc>
              <a:spcBef>
                <a:spcPts val="300"/>
              </a:spcBef>
              <a:spcAft>
                <a:spcPts val="300"/>
              </a:spcAft>
              <a:buSzPts val="1200"/>
              <a:buChar char="•"/>
              <a:defRPr sz="1500"/>
            </a:lvl9pPr>
          </a:lstStyle>
          <a:p/>
        </p:txBody>
      </p:sp>
      <p:sp>
        <p:nvSpPr>
          <p:cNvPr id="65" name="Google Shape;65;p38"/>
          <p:cNvSpPr txBox="1"/>
          <p:nvPr>
            <p:ph idx="2" type="body"/>
          </p:nvPr>
        </p:nvSpPr>
        <p:spPr>
          <a:xfrm>
            <a:off x="857250" y="2125980"/>
            <a:ext cx="2948940" cy="226314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750"/>
              </a:spcBef>
              <a:spcAft>
                <a:spcPts val="0"/>
              </a:spcAft>
              <a:buSzPts val="1020"/>
              <a:buNone/>
              <a:defRPr sz="1275"/>
            </a:lvl1pPr>
            <a:lvl2pPr indent="-228600" lvl="1" marL="914400" algn="l">
              <a:lnSpc>
                <a:spcPct val="90000"/>
              </a:lnSpc>
              <a:spcBef>
                <a:spcPts val="150"/>
              </a:spcBef>
              <a:spcAft>
                <a:spcPts val="0"/>
              </a:spcAft>
              <a:buSzPts val="720"/>
              <a:buNone/>
              <a:defRPr sz="900"/>
            </a:lvl2pPr>
            <a:lvl3pPr indent="-228600" lvl="2" marL="1371600" algn="l">
              <a:lnSpc>
                <a:spcPct val="90000"/>
              </a:lnSpc>
              <a:spcBef>
                <a:spcPts val="300"/>
              </a:spcBef>
              <a:spcAft>
                <a:spcPts val="0"/>
              </a:spcAft>
              <a:buSzPts val="600"/>
              <a:buNone/>
              <a:defRPr sz="750"/>
            </a:lvl3pPr>
            <a:lvl4pPr indent="-228600" lvl="3" marL="1828800" algn="l">
              <a:lnSpc>
                <a:spcPct val="90000"/>
              </a:lnSpc>
              <a:spcBef>
                <a:spcPts val="300"/>
              </a:spcBef>
              <a:spcAft>
                <a:spcPts val="0"/>
              </a:spcAft>
              <a:buSzPts val="540"/>
              <a:buNone/>
              <a:defRPr sz="675"/>
            </a:lvl4pPr>
            <a:lvl5pPr indent="-228600" lvl="4" marL="2286000" algn="l">
              <a:lnSpc>
                <a:spcPct val="90000"/>
              </a:lnSpc>
              <a:spcBef>
                <a:spcPts val="300"/>
              </a:spcBef>
              <a:spcAft>
                <a:spcPts val="0"/>
              </a:spcAft>
              <a:buSzPts val="540"/>
              <a:buNone/>
              <a:defRPr sz="675"/>
            </a:lvl5pPr>
            <a:lvl6pPr indent="-228600" lvl="5" marL="2743200" algn="l">
              <a:lnSpc>
                <a:spcPct val="90000"/>
              </a:lnSpc>
              <a:spcBef>
                <a:spcPts val="300"/>
              </a:spcBef>
              <a:spcAft>
                <a:spcPts val="0"/>
              </a:spcAft>
              <a:buSzPts val="540"/>
              <a:buNone/>
              <a:defRPr sz="675"/>
            </a:lvl6pPr>
            <a:lvl7pPr indent="-228600" lvl="6" marL="3200400" algn="l">
              <a:lnSpc>
                <a:spcPct val="90000"/>
              </a:lnSpc>
              <a:spcBef>
                <a:spcPts val="300"/>
              </a:spcBef>
              <a:spcAft>
                <a:spcPts val="0"/>
              </a:spcAft>
              <a:buSzPts val="540"/>
              <a:buNone/>
              <a:defRPr sz="675"/>
            </a:lvl7pPr>
            <a:lvl8pPr indent="-228600" lvl="7" marL="3657600" algn="l">
              <a:lnSpc>
                <a:spcPct val="90000"/>
              </a:lnSpc>
              <a:spcBef>
                <a:spcPts val="300"/>
              </a:spcBef>
              <a:spcAft>
                <a:spcPts val="0"/>
              </a:spcAft>
              <a:buSzPts val="540"/>
              <a:buNone/>
              <a:defRPr sz="675"/>
            </a:lvl8pPr>
            <a:lvl9pPr indent="-228600" lvl="8" marL="4114800" algn="l">
              <a:lnSpc>
                <a:spcPct val="90000"/>
              </a:lnSpc>
              <a:spcBef>
                <a:spcPts val="300"/>
              </a:spcBef>
              <a:spcAft>
                <a:spcPts val="300"/>
              </a:spcAft>
              <a:buSzPts val="540"/>
              <a:buNone/>
              <a:defRPr sz="675"/>
            </a:lvl9pPr>
          </a:lstStyle>
          <a:p/>
        </p:txBody>
      </p:sp>
      <p:sp>
        <p:nvSpPr>
          <p:cNvPr id="66" name="Google Shape;66;p38"/>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8"/>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38"/>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accent1"/>
              </a:buClr>
              <a:buSzPts val="900"/>
              <a:buFont typeface="Corbel"/>
              <a:buNone/>
              <a:defRPr/>
            </a:lvl1pPr>
            <a:lvl2pPr indent="0" lvl="1" marL="0" algn="r">
              <a:spcBef>
                <a:spcPts val="0"/>
              </a:spcBef>
              <a:spcAft>
                <a:spcPts val="0"/>
              </a:spcAft>
              <a:buClr>
                <a:schemeClr val="accent1"/>
              </a:buClr>
              <a:buSzPts val="900"/>
              <a:buFont typeface="Corbel"/>
              <a:buNone/>
              <a:defRPr/>
            </a:lvl2pPr>
            <a:lvl3pPr indent="0" lvl="2" marL="0" algn="r">
              <a:spcBef>
                <a:spcPts val="0"/>
              </a:spcBef>
              <a:spcAft>
                <a:spcPts val="0"/>
              </a:spcAft>
              <a:buClr>
                <a:schemeClr val="accent1"/>
              </a:buClr>
              <a:buSzPts val="900"/>
              <a:buFont typeface="Corbel"/>
              <a:buNone/>
              <a:defRPr/>
            </a:lvl3pPr>
            <a:lvl4pPr indent="0" lvl="3" marL="0" algn="r">
              <a:spcBef>
                <a:spcPts val="0"/>
              </a:spcBef>
              <a:spcAft>
                <a:spcPts val="0"/>
              </a:spcAft>
              <a:buClr>
                <a:schemeClr val="accent1"/>
              </a:buClr>
              <a:buSzPts val="900"/>
              <a:buFont typeface="Corbel"/>
              <a:buNone/>
              <a:defRPr/>
            </a:lvl4pPr>
            <a:lvl5pPr indent="0" lvl="4" marL="0" algn="r">
              <a:spcBef>
                <a:spcPts val="0"/>
              </a:spcBef>
              <a:spcAft>
                <a:spcPts val="0"/>
              </a:spcAft>
              <a:buClr>
                <a:schemeClr val="accent1"/>
              </a:buClr>
              <a:buSzPts val="900"/>
              <a:buFont typeface="Corbel"/>
              <a:buNone/>
              <a:defRPr/>
            </a:lvl5pPr>
            <a:lvl6pPr indent="0" lvl="5" marL="0" algn="r">
              <a:spcBef>
                <a:spcPts val="0"/>
              </a:spcBef>
              <a:spcAft>
                <a:spcPts val="0"/>
              </a:spcAft>
              <a:buClr>
                <a:schemeClr val="accent1"/>
              </a:buClr>
              <a:buSzPts val="900"/>
              <a:buFont typeface="Corbel"/>
              <a:buNone/>
              <a:defRPr/>
            </a:lvl6pPr>
            <a:lvl7pPr indent="0" lvl="6" marL="0" algn="r">
              <a:spcBef>
                <a:spcPts val="0"/>
              </a:spcBef>
              <a:spcAft>
                <a:spcPts val="0"/>
              </a:spcAft>
              <a:buClr>
                <a:schemeClr val="accent1"/>
              </a:buClr>
              <a:buSzPts val="900"/>
              <a:buFont typeface="Corbel"/>
              <a:buNone/>
              <a:defRPr/>
            </a:lvl7pPr>
            <a:lvl8pPr indent="0" lvl="7" marL="0" algn="r">
              <a:spcBef>
                <a:spcPts val="0"/>
              </a:spcBef>
              <a:spcAft>
                <a:spcPts val="0"/>
              </a:spcAft>
              <a:buClr>
                <a:schemeClr val="accent1"/>
              </a:buClr>
              <a:buSzPts val="900"/>
              <a:buFont typeface="Corbel"/>
              <a:buNone/>
              <a:defRPr/>
            </a:lvl8pPr>
            <a:lvl9pPr indent="0" lvl="8" marL="0" algn="r">
              <a:spcBef>
                <a:spcPts val="0"/>
              </a:spcBef>
              <a:spcAft>
                <a:spcPts val="0"/>
              </a:spcAft>
              <a:buClr>
                <a:schemeClr val="accent1"/>
              </a:buClr>
              <a:buSzPts val="900"/>
              <a:buFont typeface="Corbe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5" name="Shape 5"/>
        <p:cNvGrpSpPr/>
        <p:nvPr/>
      </p:nvGrpSpPr>
      <p:grpSpPr>
        <a:xfrm>
          <a:off x="0" y="0"/>
          <a:ext cx="0" cy="0"/>
          <a:chOff x="0" y="0"/>
          <a:chExt cx="0" cy="0"/>
        </a:xfrm>
      </p:grpSpPr>
      <p:sp>
        <p:nvSpPr>
          <p:cNvPr id="6" name="Google Shape;6;p29"/>
          <p:cNvSpPr/>
          <p:nvPr/>
        </p:nvSpPr>
        <p:spPr>
          <a:xfrm>
            <a:off x="173355" y="182881"/>
            <a:ext cx="8793480" cy="4783454"/>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29"/>
          <p:cNvSpPr txBox="1"/>
          <p:nvPr>
            <p:ph type="title"/>
          </p:nvPr>
        </p:nvSpPr>
        <p:spPr>
          <a:xfrm>
            <a:off x="857250" y="457200"/>
            <a:ext cx="7406640" cy="101727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accent1"/>
              </a:buClr>
              <a:buSzPts val="3300"/>
              <a:buFont typeface="Corbel"/>
              <a:buNone/>
              <a:defRPr b="0" i="0" sz="3300" u="none" cap="none" strike="noStrike">
                <a:solidFill>
                  <a:schemeClr val="accent1"/>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29"/>
          <p:cNvSpPr txBox="1"/>
          <p:nvPr>
            <p:ph idx="1" type="body"/>
          </p:nvPr>
        </p:nvSpPr>
        <p:spPr>
          <a:xfrm>
            <a:off x="857251" y="1543050"/>
            <a:ext cx="7404653" cy="3028950"/>
          </a:xfrm>
          <a:prstGeom prst="rect">
            <a:avLst/>
          </a:prstGeom>
          <a:noFill/>
          <a:ln>
            <a:noFill/>
          </a:ln>
        </p:spPr>
        <p:txBody>
          <a:bodyPr anchorCtr="0" anchor="t" bIns="45700" lIns="91425" spcFirstLastPara="1" rIns="91425" wrap="square" tIns="45700">
            <a:normAutofit/>
          </a:bodyPr>
          <a:lstStyle>
            <a:lvl1pPr indent="-312420" lvl="0" marL="457200" marR="0" rtl="0" algn="l">
              <a:lnSpc>
                <a:spcPct val="90000"/>
              </a:lnSpc>
              <a:spcBef>
                <a:spcPts val="1050"/>
              </a:spcBef>
              <a:spcAft>
                <a:spcPts val="0"/>
              </a:spcAft>
              <a:buClr>
                <a:schemeClr val="accent1"/>
              </a:buClr>
              <a:buSzPts val="1320"/>
              <a:buFont typeface="Corbel"/>
              <a:buChar char="•"/>
              <a:defRPr b="0" i="0" sz="1650" u="none" cap="none" strike="noStrike">
                <a:solidFill>
                  <a:schemeClr val="accent1"/>
                </a:solidFill>
                <a:latin typeface="Corbel"/>
                <a:ea typeface="Corbel"/>
                <a:cs typeface="Corbel"/>
                <a:sym typeface="Corbel"/>
              </a:defRPr>
            </a:lvl1pPr>
            <a:lvl2pPr indent="-304800" lvl="1" marL="914400" marR="0" rtl="0" algn="l">
              <a:lnSpc>
                <a:spcPct val="90000"/>
              </a:lnSpc>
              <a:spcBef>
                <a:spcPts val="150"/>
              </a:spcBef>
              <a:spcAft>
                <a:spcPts val="0"/>
              </a:spcAft>
              <a:buClr>
                <a:schemeClr val="accent1"/>
              </a:buClr>
              <a:buSzPts val="1200"/>
              <a:buFont typeface="Corbel"/>
              <a:buChar char="•"/>
              <a:defRPr b="0" i="0" sz="1500" u="none" cap="none" strike="noStrike">
                <a:solidFill>
                  <a:schemeClr val="accent1"/>
                </a:solidFill>
                <a:latin typeface="Corbel"/>
                <a:ea typeface="Corbel"/>
                <a:cs typeface="Corbel"/>
                <a:sym typeface="Corbel"/>
              </a:defRPr>
            </a:lvl2pPr>
            <a:lvl3pPr indent="-297180" lvl="2" marL="1371600" marR="0" rtl="0" algn="l">
              <a:lnSpc>
                <a:spcPct val="90000"/>
              </a:lnSpc>
              <a:spcBef>
                <a:spcPts val="300"/>
              </a:spcBef>
              <a:spcAft>
                <a:spcPts val="0"/>
              </a:spcAft>
              <a:buClr>
                <a:schemeClr val="accent1"/>
              </a:buClr>
              <a:buSzPts val="1080"/>
              <a:buFont typeface="Corbel"/>
              <a:buChar char="•"/>
              <a:defRPr b="0" i="0" sz="1350" u="none" cap="none" strike="noStrike">
                <a:solidFill>
                  <a:schemeClr val="accent1"/>
                </a:solidFill>
                <a:latin typeface="Corbel"/>
                <a:ea typeface="Corbel"/>
                <a:cs typeface="Corbel"/>
                <a:sym typeface="Corbel"/>
              </a:defRPr>
            </a:lvl3pPr>
            <a:lvl4pPr indent="-289560" lvl="3" marL="1828800" marR="0" rtl="0" algn="l">
              <a:lnSpc>
                <a:spcPct val="90000"/>
              </a:lnSpc>
              <a:spcBef>
                <a:spcPts val="300"/>
              </a:spcBef>
              <a:spcAft>
                <a:spcPts val="0"/>
              </a:spcAft>
              <a:buClr>
                <a:schemeClr val="accent1"/>
              </a:buClr>
              <a:buSzPts val="960"/>
              <a:buFont typeface="Corbel"/>
              <a:buChar char="•"/>
              <a:defRPr b="0" i="0" sz="1200" u="none" cap="none" strike="noStrike">
                <a:solidFill>
                  <a:schemeClr val="accent1"/>
                </a:solidFill>
                <a:latin typeface="Corbel"/>
                <a:ea typeface="Corbel"/>
                <a:cs typeface="Corbel"/>
                <a:sym typeface="Corbel"/>
              </a:defRPr>
            </a:lvl4pPr>
            <a:lvl5pPr indent="-289560" lvl="4" marL="2286000" marR="0" rtl="0" algn="l">
              <a:lnSpc>
                <a:spcPct val="90000"/>
              </a:lnSpc>
              <a:spcBef>
                <a:spcPts val="300"/>
              </a:spcBef>
              <a:spcAft>
                <a:spcPts val="0"/>
              </a:spcAft>
              <a:buClr>
                <a:schemeClr val="accent1"/>
              </a:buClr>
              <a:buSzPts val="960"/>
              <a:buFont typeface="Corbel"/>
              <a:buChar char="•"/>
              <a:defRPr b="0" i="0" sz="1200" u="none" cap="none" strike="noStrike">
                <a:solidFill>
                  <a:schemeClr val="accent1"/>
                </a:solidFill>
                <a:latin typeface="Corbel"/>
                <a:ea typeface="Corbel"/>
                <a:cs typeface="Corbel"/>
                <a:sym typeface="Corbel"/>
              </a:defRPr>
            </a:lvl5pPr>
            <a:lvl6pPr indent="-289560" lvl="5" marL="2743200" marR="0" rtl="0" algn="l">
              <a:lnSpc>
                <a:spcPct val="90000"/>
              </a:lnSpc>
              <a:spcBef>
                <a:spcPts val="300"/>
              </a:spcBef>
              <a:spcAft>
                <a:spcPts val="0"/>
              </a:spcAft>
              <a:buClr>
                <a:schemeClr val="accent1"/>
              </a:buClr>
              <a:buSzPts val="960"/>
              <a:buFont typeface="Corbel"/>
              <a:buChar char="•"/>
              <a:defRPr b="0" i="0" sz="1200" u="none" cap="none" strike="noStrike">
                <a:solidFill>
                  <a:schemeClr val="accent1"/>
                </a:solidFill>
                <a:latin typeface="Corbel"/>
                <a:ea typeface="Corbel"/>
                <a:cs typeface="Corbel"/>
                <a:sym typeface="Corbel"/>
              </a:defRPr>
            </a:lvl6pPr>
            <a:lvl7pPr indent="-289560" lvl="6" marL="3200400" marR="0" rtl="0" algn="l">
              <a:lnSpc>
                <a:spcPct val="90000"/>
              </a:lnSpc>
              <a:spcBef>
                <a:spcPts val="300"/>
              </a:spcBef>
              <a:spcAft>
                <a:spcPts val="0"/>
              </a:spcAft>
              <a:buClr>
                <a:schemeClr val="accent1"/>
              </a:buClr>
              <a:buSzPts val="960"/>
              <a:buFont typeface="Corbel"/>
              <a:buChar char="•"/>
              <a:defRPr b="0" i="0" sz="1200" u="none" cap="none" strike="noStrike">
                <a:solidFill>
                  <a:schemeClr val="accent1"/>
                </a:solidFill>
                <a:latin typeface="Corbel"/>
                <a:ea typeface="Corbel"/>
                <a:cs typeface="Corbel"/>
                <a:sym typeface="Corbel"/>
              </a:defRPr>
            </a:lvl7pPr>
            <a:lvl8pPr indent="-289559" lvl="7" marL="3657600" marR="0" rtl="0" algn="l">
              <a:lnSpc>
                <a:spcPct val="90000"/>
              </a:lnSpc>
              <a:spcBef>
                <a:spcPts val="300"/>
              </a:spcBef>
              <a:spcAft>
                <a:spcPts val="0"/>
              </a:spcAft>
              <a:buClr>
                <a:schemeClr val="accent1"/>
              </a:buClr>
              <a:buSzPts val="960"/>
              <a:buFont typeface="Corbel"/>
              <a:buChar char="•"/>
              <a:defRPr b="0" i="0" sz="1200" u="none" cap="none" strike="noStrike">
                <a:solidFill>
                  <a:schemeClr val="accent1"/>
                </a:solidFill>
                <a:latin typeface="Corbel"/>
                <a:ea typeface="Corbel"/>
                <a:cs typeface="Corbel"/>
                <a:sym typeface="Corbel"/>
              </a:defRPr>
            </a:lvl8pPr>
            <a:lvl9pPr indent="-289559" lvl="8" marL="4114800" marR="0" rtl="0" algn="l">
              <a:lnSpc>
                <a:spcPct val="90000"/>
              </a:lnSpc>
              <a:spcBef>
                <a:spcPts val="300"/>
              </a:spcBef>
              <a:spcAft>
                <a:spcPts val="300"/>
              </a:spcAft>
              <a:buClr>
                <a:schemeClr val="accent1"/>
              </a:buClr>
              <a:buSzPts val="960"/>
              <a:buFont typeface="Corbel"/>
              <a:buChar char="•"/>
              <a:defRPr b="0" i="0" sz="1200" u="none" cap="none" strike="noStrike">
                <a:solidFill>
                  <a:schemeClr val="accent1"/>
                </a:solidFill>
                <a:latin typeface="Corbel"/>
                <a:ea typeface="Corbel"/>
                <a:cs typeface="Corbel"/>
                <a:sym typeface="Corbel"/>
              </a:defRPr>
            </a:lvl9pPr>
          </a:lstStyle>
          <a:p/>
        </p:txBody>
      </p:sp>
      <p:sp>
        <p:nvSpPr>
          <p:cNvPr id="9" name="Google Shape;9;p29"/>
          <p:cNvSpPr txBox="1"/>
          <p:nvPr>
            <p:ph idx="10" type="dt"/>
          </p:nvPr>
        </p:nvSpPr>
        <p:spPr>
          <a:xfrm>
            <a:off x="857247" y="4667871"/>
            <a:ext cx="1746806"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chemeClr val="accent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0" name="Google Shape;10;p29"/>
          <p:cNvSpPr txBox="1"/>
          <p:nvPr>
            <p:ph idx="11" type="ftr"/>
          </p:nvPr>
        </p:nvSpPr>
        <p:spPr>
          <a:xfrm>
            <a:off x="2961861" y="4667871"/>
            <a:ext cx="3538331"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chemeClr val="accent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1" name="Google Shape;11;p29"/>
          <p:cNvSpPr txBox="1"/>
          <p:nvPr>
            <p:ph idx="12" type="sldNum"/>
          </p:nvPr>
        </p:nvSpPr>
        <p:spPr>
          <a:xfrm>
            <a:off x="6997148" y="4667871"/>
            <a:ext cx="1279663"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1pPr>
            <a:lvl2pPr indent="0" lvl="1"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2pPr>
            <a:lvl3pPr indent="0" lvl="2"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3pPr>
            <a:lvl4pPr indent="0" lvl="3"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4pPr>
            <a:lvl5pPr indent="0" lvl="4"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5pPr>
            <a:lvl6pPr indent="0" lvl="5"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6pPr>
            <a:lvl7pPr indent="0" lvl="6"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7pPr>
            <a:lvl8pPr indent="0" lvl="7"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8pPr>
            <a:lvl9pPr indent="0" lvl="8" marL="0" marR="0" rtl="0" algn="r">
              <a:spcBef>
                <a:spcPts val="0"/>
              </a:spcBef>
              <a:spcAft>
                <a:spcPts val="0"/>
              </a:spcAft>
              <a:buClr>
                <a:schemeClr val="accent1"/>
              </a:buClr>
              <a:buSzPts val="900"/>
              <a:buFont typeface="Corbel"/>
              <a:buNone/>
              <a:defRPr b="0" i="0" sz="9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omments" Target="../comments/comment8.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jpg"/><Relationship Id="rId5" Type="http://schemas.openxmlformats.org/officeDocument/2006/relationships/image" Target="../media/image5.jpg"/><Relationship Id="rId6"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2.xml"/><Relationship Id="rId4" Type="http://schemas.openxmlformats.org/officeDocument/2006/relationships/image" Target="../media/image6.jpg"/><Relationship Id="rId5"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omments" Target="../comments/comment4.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omments" Target="../comments/comment5.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omments" Target="../comments/comment6.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omments" Target="../comments/commen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pic>
        <p:nvPicPr>
          <p:cNvPr id="92" name="Google Shape;92;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93" name="Google Shape;93;p1"/>
          <p:cNvPicPr preferRelativeResize="0"/>
          <p:nvPr/>
        </p:nvPicPr>
        <p:blipFill rotWithShape="1">
          <a:blip r:embed="rId4">
            <a:alphaModFix/>
          </a:blip>
          <a:srcRect b="0" l="0" r="0" t="0"/>
          <a:stretch/>
        </p:blipFill>
        <p:spPr>
          <a:xfrm>
            <a:off x="7126125" y="340313"/>
            <a:ext cx="1578401" cy="783575"/>
          </a:xfrm>
          <a:prstGeom prst="rect">
            <a:avLst/>
          </a:prstGeom>
          <a:noFill/>
          <a:ln>
            <a:noFill/>
          </a:ln>
        </p:spPr>
      </p:pic>
      <p:sp>
        <p:nvSpPr>
          <p:cNvPr id="94" name="Google Shape;94;p1"/>
          <p:cNvSpPr txBox="1"/>
          <p:nvPr/>
        </p:nvSpPr>
        <p:spPr>
          <a:xfrm>
            <a:off x="2136913" y="997800"/>
            <a:ext cx="5820886" cy="90057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SESSION : </a:t>
            </a:r>
            <a:r>
              <a:rPr b="1" lang="en" sz="1800"/>
              <a:t>3</a:t>
            </a:r>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CLASS : IV</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SUBJECT : ENGLISH GRAMMAR</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CHAPTER NUMBER: </a:t>
            </a:r>
            <a:r>
              <a:rPr b="1" i="0" lang="en" sz="1800" u="none" cap="none" strike="noStrike">
                <a:solidFill>
                  <a:schemeClr val="dk1"/>
                </a:solidFill>
                <a:latin typeface="Corbel"/>
                <a:ea typeface="Corbel"/>
                <a:cs typeface="Corbel"/>
                <a:sym typeface="Corbel"/>
              </a:rPr>
              <a:t>6</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CHAPTER NAME : ADVERBS OF FREQUENCY</a:t>
            </a:r>
            <a:r>
              <a:rPr b="1" i="0" lang="en" sz="1800" u="none" cap="none" strike="noStrike">
                <a:solidFill>
                  <a:schemeClr val="dk1"/>
                </a:solidFill>
                <a:latin typeface="Corbel"/>
                <a:ea typeface="Corbel"/>
                <a:cs typeface="Corbel"/>
                <a:sym typeface="Corbel"/>
              </a:rPr>
              <a:t>.</a:t>
            </a:r>
            <a:endParaRPr b="0" i="0" sz="1800" u="none" cap="none" strike="noStrike">
              <a:solidFill>
                <a:schemeClr val="dk1"/>
              </a:solidFill>
              <a:latin typeface="Corbel"/>
              <a:ea typeface="Corbel"/>
              <a:cs typeface="Corbel"/>
              <a:sym typeface="Corbe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SUBTOPIC : Recapitulation,Q .5, 6</a:t>
            </a:r>
            <a:endParaRPr b="1" i="0" sz="1800" u="none" cap="none" strike="noStrike">
              <a:solidFill>
                <a:srgbClr val="000000"/>
              </a:solidFill>
              <a:latin typeface="Arial"/>
              <a:ea typeface="Arial"/>
              <a:cs typeface="Arial"/>
              <a:sym typeface="Arial"/>
            </a:endParaRPr>
          </a:p>
        </p:txBody>
      </p:sp>
      <p:pic>
        <p:nvPicPr>
          <p:cNvPr id="95" name="Google Shape;95;p1"/>
          <p:cNvPicPr preferRelativeResize="0"/>
          <p:nvPr/>
        </p:nvPicPr>
        <p:blipFill rotWithShape="1">
          <a:blip r:embed="rId4">
            <a:alphaModFix/>
          </a:blip>
          <a:srcRect b="0" l="0" r="0" t="0"/>
          <a:stretch/>
        </p:blipFill>
        <p:spPr>
          <a:xfrm>
            <a:off x="9501808" y="4065104"/>
            <a:ext cx="790501" cy="46844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8"/>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65" name="Google Shape;165;p28"/>
          <p:cNvSpPr txBox="1"/>
          <p:nvPr/>
        </p:nvSpPr>
        <p:spPr>
          <a:xfrm>
            <a:off x="417443" y="285050"/>
            <a:ext cx="8209722" cy="45734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        EXTRA QUESTIONS           ANSWERS</a:t>
            </a:r>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Put the adverbs of frequency in the right place.</a:t>
            </a:r>
            <a:endParaRPr/>
          </a:p>
          <a:p>
            <a:pPr indent="0" lvl="0" marL="0" marR="0" rtl="0" algn="l">
              <a:spcBef>
                <a:spcPts val="0"/>
              </a:spcBef>
              <a:spcAft>
                <a:spcPts val="0"/>
              </a:spcAft>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He </a:t>
            </a:r>
            <a:r>
              <a:rPr b="1" lang="en" sz="2000" u="sng">
                <a:solidFill>
                  <a:srgbClr val="FF0000"/>
                </a:solidFill>
                <a:latin typeface="Comic Sans MS"/>
                <a:ea typeface="Comic Sans MS"/>
                <a:cs typeface="Comic Sans MS"/>
                <a:sym typeface="Comic Sans MS"/>
              </a:rPr>
              <a:t>often</a:t>
            </a:r>
            <a:r>
              <a:rPr b="1" lang="en" sz="2000">
                <a:solidFill>
                  <a:schemeClr val="dk1"/>
                </a:solidFill>
                <a:latin typeface="Comic Sans MS"/>
                <a:ea typeface="Comic Sans MS"/>
                <a:cs typeface="Comic Sans MS"/>
                <a:sym typeface="Comic Sans MS"/>
              </a:rPr>
              <a:t> listens to the radio. </a:t>
            </a:r>
            <a:endParaRPr/>
          </a:p>
          <a:p>
            <a:pPr indent="-457200" lvl="0" marL="457200" marR="0" rtl="0" algn="l">
              <a:spcBef>
                <a:spcPts val="0"/>
              </a:spcBef>
              <a:spcAft>
                <a:spcPts val="0"/>
              </a:spcAft>
              <a:buClr>
                <a:srgbClr val="FF0000"/>
              </a:buClr>
              <a:buSzPts val="2000"/>
              <a:buFont typeface="Comic Sans MS"/>
              <a:buAutoNum type="arabicPeriod"/>
            </a:pPr>
            <a:r>
              <a:rPr b="1" lang="en" sz="2000" u="sng">
                <a:solidFill>
                  <a:srgbClr val="FF0000"/>
                </a:solidFill>
                <a:latin typeface="Comic Sans MS"/>
                <a:ea typeface="Comic Sans MS"/>
                <a:cs typeface="Comic Sans MS"/>
                <a:sym typeface="Comic Sans MS"/>
              </a:rPr>
              <a:t>Sometimes</a:t>
            </a:r>
            <a:r>
              <a:rPr b="1" lang="en" sz="2000">
                <a:solidFill>
                  <a:schemeClr val="dk1"/>
                </a:solidFill>
                <a:latin typeface="Comic Sans MS"/>
                <a:ea typeface="Comic Sans MS"/>
                <a:cs typeface="Comic Sans MS"/>
                <a:sym typeface="Comic Sans MS"/>
              </a:rPr>
              <a:t> they read a book.</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Peter </a:t>
            </a:r>
            <a:r>
              <a:rPr b="1" lang="en" sz="2000" u="sng">
                <a:solidFill>
                  <a:srgbClr val="FF0000"/>
                </a:solidFill>
                <a:latin typeface="Comic Sans MS"/>
                <a:ea typeface="Comic Sans MS"/>
                <a:cs typeface="Comic Sans MS"/>
                <a:sym typeface="Comic Sans MS"/>
              </a:rPr>
              <a:t>never</a:t>
            </a:r>
            <a:r>
              <a:rPr b="1" lang="en" sz="2000">
                <a:solidFill>
                  <a:schemeClr val="dk1"/>
                </a:solidFill>
                <a:latin typeface="Comic Sans MS"/>
                <a:ea typeface="Comic Sans MS"/>
                <a:cs typeface="Comic Sans MS"/>
                <a:sym typeface="Comic Sans MS"/>
              </a:rPr>
              <a:t> gets angry.</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Tom is </a:t>
            </a:r>
            <a:r>
              <a:rPr b="1" lang="en" sz="2000" u="sng">
                <a:solidFill>
                  <a:srgbClr val="FF0000"/>
                </a:solidFill>
                <a:latin typeface="Comic Sans MS"/>
                <a:ea typeface="Comic Sans MS"/>
                <a:cs typeface="Comic Sans MS"/>
                <a:sym typeface="Comic Sans MS"/>
              </a:rPr>
              <a:t>always</a:t>
            </a:r>
            <a:r>
              <a:rPr b="1" lang="en" sz="2000">
                <a:solidFill>
                  <a:schemeClr val="dk1"/>
                </a:solidFill>
                <a:latin typeface="Comic Sans MS"/>
                <a:ea typeface="Comic Sans MS"/>
                <a:cs typeface="Comic Sans MS"/>
                <a:sym typeface="Comic Sans MS"/>
              </a:rPr>
              <a:t> very friendly.</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Raman is </a:t>
            </a:r>
            <a:r>
              <a:rPr b="1" lang="en" sz="2000" u="sng">
                <a:solidFill>
                  <a:srgbClr val="FF0000"/>
                </a:solidFill>
                <a:latin typeface="Comic Sans MS"/>
                <a:ea typeface="Comic Sans MS"/>
                <a:cs typeface="Comic Sans MS"/>
                <a:sym typeface="Comic Sans MS"/>
              </a:rPr>
              <a:t>often</a:t>
            </a:r>
            <a:r>
              <a:rPr b="1" lang="en" sz="2000">
                <a:solidFill>
                  <a:schemeClr val="dk1"/>
                </a:solidFill>
                <a:latin typeface="Comic Sans MS"/>
                <a:ea typeface="Comic Sans MS"/>
                <a:cs typeface="Comic Sans MS"/>
                <a:sym typeface="Comic Sans MS"/>
              </a:rPr>
              <a:t> hungry in the evenings.</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They </a:t>
            </a:r>
            <a:r>
              <a:rPr b="1" lang="en" sz="2000" u="sng">
                <a:solidFill>
                  <a:srgbClr val="FF0000"/>
                </a:solidFill>
                <a:latin typeface="Comic Sans MS"/>
                <a:ea typeface="Comic Sans MS"/>
                <a:cs typeface="Comic Sans MS"/>
                <a:sym typeface="Comic Sans MS"/>
              </a:rPr>
              <a:t>seldom</a:t>
            </a:r>
            <a:r>
              <a:rPr b="1" lang="en" sz="2000">
                <a:solidFill>
                  <a:schemeClr val="dk1"/>
                </a:solidFill>
                <a:latin typeface="Comic Sans MS"/>
                <a:ea typeface="Comic Sans MS"/>
                <a:cs typeface="Comic Sans MS"/>
                <a:sym typeface="Comic Sans MS"/>
              </a:rPr>
              <a:t> watch TV in the afternoon.</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My sister is </a:t>
            </a:r>
            <a:r>
              <a:rPr b="1" lang="en" sz="2000" u="sng">
                <a:solidFill>
                  <a:srgbClr val="FF0000"/>
                </a:solidFill>
                <a:latin typeface="Comic Sans MS"/>
                <a:ea typeface="Comic Sans MS"/>
                <a:cs typeface="Comic Sans MS"/>
                <a:sym typeface="Comic Sans MS"/>
              </a:rPr>
              <a:t>always</a:t>
            </a:r>
            <a:r>
              <a:rPr b="1" lang="en" sz="2000">
                <a:solidFill>
                  <a:schemeClr val="dk1"/>
                </a:solidFill>
                <a:latin typeface="Comic Sans MS"/>
                <a:ea typeface="Comic Sans MS"/>
                <a:cs typeface="Comic Sans MS"/>
                <a:sym typeface="Comic Sans MS"/>
              </a:rPr>
              <a:t> punctual.</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She is </a:t>
            </a:r>
            <a:r>
              <a:rPr b="1" lang="en" sz="2000" u="sng">
                <a:solidFill>
                  <a:srgbClr val="FF0000"/>
                </a:solidFill>
                <a:latin typeface="Comic Sans MS"/>
                <a:ea typeface="Comic Sans MS"/>
                <a:cs typeface="Comic Sans MS"/>
                <a:sym typeface="Comic Sans MS"/>
              </a:rPr>
              <a:t>never</a:t>
            </a:r>
            <a:r>
              <a:rPr b="1" lang="en" sz="2000">
                <a:solidFill>
                  <a:schemeClr val="dk1"/>
                </a:solidFill>
                <a:latin typeface="Comic Sans MS"/>
                <a:ea typeface="Comic Sans MS"/>
                <a:cs typeface="Comic Sans MS"/>
                <a:sym typeface="Comic Sans MS"/>
              </a:rPr>
              <a:t> too late for school.</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I </a:t>
            </a:r>
            <a:r>
              <a:rPr b="1" lang="en" sz="2000" u="sng">
                <a:solidFill>
                  <a:srgbClr val="FF0000"/>
                </a:solidFill>
                <a:latin typeface="Comic Sans MS"/>
                <a:ea typeface="Comic Sans MS"/>
                <a:cs typeface="Comic Sans MS"/>
                <a:sym typeface="Comic Sans MS"/>
              </a:rPr>
              <a:t>rarely</a:t>
            </a:r>
            <a:r>
              <a:rPr b="1" lang="en" sz="2000">
                <a:solidFill>
                  <a:schemeClr val="dk1"/>
                </a:solidFill>
                <a:latin typeface="Comic Sans MS"/>
                <a:ea typeface="Comic Sans MS"/>
                <a:cs typeface="Comic Sans MS"/>
                <a:sym typeface="Comic Sans MS"/>
              </a:rPr>
              <a:t> see him.</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 I </a:t>
            </a:r>
            <a:r>
              <a:rPr b="1" lang="en" sz="2000" u="sng">
                <a:solidFill>
                  <a:srgbClr val="FF0000"/>
                </a:solidFill>
                <a:latin typeface="Comic Sans MS"/>
                <a:ea typeface="Comic Sans MS"/>
                <a:cs typeface="Comic Sans MS"/>
                <a:sym typeface="Comic Sans MS"/>
              </a:rPr>
              <a:t>never</a:t>
            </a:r>
            <a:r>
              <a:rPr b="1" lang="en" sz="2000">
                <a:solidFill>
                  <a:schemeClr val="dk1"/>
                </a:solidFill>
                <a:latin typeface="Comic Sans MS"/>
                <a:ea typeface="Comic Sans MS"/>
                <a:cs typeface="Comic Sans MS"/>
                <a:sym typeface="Comic Sans MS"/>
              </a:rPr>
              <a:t> see him these days.</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                     </a:t>
            </a:r>
            <a:endParaRPr b="1" i="0" sz="2000">
              <a:solidFill>
                <a:schemeClr val="dk1"/>
              </a:solidFill>
              <a:latin typeface="Comic Sans MS"/>
              <a:ea typeface="Comic Sans MS"/>
              <a:cs typeface="Comic Sans MS"/>
              <a:sym typeface="Comic Sans MS"/>
            </a:endParaRPr>
          </a:p>
        </p:txBody>
      </p:sp>
      <p:pic>
        <p:nvPicPr>
          <p:cNvPr id="166" name="Google Shape;166;p28"/>
          <p:cNvPicPr preferRelativeResize="0"/>
          <p:nvPr/>
        </p:nvPicPr>
        <p:blipFill rotWithShape="1">
          <a:blip r:embed="rId4">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15f57650812_0_0"/>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rtl="0" algn="l">
              <a:lnSpc>
                <a:spcPct val="115000"/>
              </a:lnSpc>
              <a:spcBef>
                <a:spcPts val="0"/>
              </a:spcBef>
              <a:spcAft>
                <a:spcPts val="0"/>
              </a:spcAft>
              <a:buClr>
                <a:schemeClr val="dk1"/>
              </a:buClr>
              <a:buSzPts val="4000"/>
              <a:buFont typeface="Arial"/>
              <a:buNone/>
            </a:pPr>
            <a:r>
              <a:rPr b="1" lang="en" sz="2600">
                <a:solidFill>
                  <a:srgbClr val="FF0000"/>
                </a:solidFill>
              </a:rPr>
              <a:t>LEARNING OUTCOME</a:t>
            </a:r>
            <a:endParaRPr b="1" sz="2600">
              <a:solidFill>
                <a:srgbClr val="FF0000"/>
              </a:solidFill>
            </a:endParaRPr>
          </a:p>
          <a:p>
            <a:pPr indent="0" lvl="0" marL="457200" rtl="0" algn="l">
              <a:lnSpc>
                <a:spcPct val="115000"/>
              </a:lnSpc>
              <a:spcBef>
                <a:spcPts val="0"/>
              </a:spcBef>
              <a:spcAft>
                <a:spcPts val="0"/>
              </a:spcAft>
              <a:buClr>
                <a:schemeClr val="dk1"/>
              </a:buClr>
              <a:buSzPts val="4000"/>
              <a:buFont typeface="Arial"/>
              <a:buNone/>
            </a:pPr>
            <a:r>
              <a:rPr b="1" lang="en" sz="2000">
                <a:solidFill>
                  <a:schemeClr val="dk1"/>
                </a:solidFill>
              </a:rPr>
              <a:t>The children learn the use of adverb of frequency in different sentences.</a:t>
            </a:r>
            <a:endParaRPr b="1" sz="2000">
              <a:solidFill>
                <a:schemeClr val="dk1"/>
              </a:solidFill>
            </a:endParaRPr>
          </a:p>
          <a:p>
            <a:pPr indent="0" lvl="0" marL="457200" marR="0" rtl="0" algn="l">
              <a:lnSpc>
                <a:spcPct val="115000"/>
              </a:lnSpc>
              <a:spcBef>
                <a:spcPts val="0"/>
              </a:spcBef>
              <a:spcAft>
                <a:spcPts val="0"/>
              </a:spcAft>
              <a:buClr>
                <a:srgbClr val="000000"/>
              </a:buClr>
              <a:buSzPts val="4000"/>
              <a:buFont typeface="Arial"/>
              <a:buNone/>
            </a:pPr>
            <a:r>
              <a:t/>
            </a:r>
            <a:endParaRPr b="1" sz="2800"/>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72" name="Google Shape;172;g15f57650812_0_0"/>
          <p:cNvPicPr preferRelativeResize="0"/>
          <p:nvPr/>
        </p:nvPicPr>
        <p:blipFill rotWithShape="1">
          <a:blip r:embed="rId3">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78" name="Google Shape;178;p7"/>
          <p:cNvPicPr preferRelativeResize="0"/>
          <p:nvPr/>
        </p:nvPicPr>
        <p:blipFill rotWithShape="1">
          <a:blip r:embed="rId3">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0"/>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01" name="Google Shape;101;p20"/>
          <p:cNvSpPr txBox="1"/>
          <p:nvPr/>
        </p:nvSpPr>
        <p:spPr>
          <a:xfrm>
            <a:off x="183025" y="1015857"/>
            <a:ext cx="8688300" cy="2889600"/>
          </a:xfrm>
          <a:prstGeom prst="rect">
            <a:avLst/>
          </a:prstGeom>
          <a:noFill/>
          <a:ln>
            <a:noFill/>
          </a:ln>
        </p:spPr>
        <p:txBody>
          <a:bodyPr anchorCtr="0" anchor="t" bIns="91425" lIns="91425" spcFirstLastPara="1" rIns="91425" wrap="square" tIns="91425">
            <a:noAutofit/>
          </a:bodyPr>
          <a:lstStyle/>
          <a:p>
            <a:pPr indent="-254000" lvl="0" marL="342900" marR="0" rtl="0" algn="l">
              <a:lnSpc>
                <a:spcPct val="100000"/>
              </a:lnSpc>
              <a:spcBef>
                <a:spcPts val="0"/>
              </a:spcBef>
              <a:spcAft>
                <a:spcPts val="0"/>
              </a:spcAft>
              <a:buClr>
                <a:srgbClr val="000000"/>
              </a:buClr>
              <a:buSzPts val="1400"/>
              <a:buFont typeface="Arial"/>
              <a:buNone/>
            </a:pPr>
            <a:r>
              <a:t/>
            </a:r>
            <a:endParaRPr b="1" sz="2000">
              <a:solidFill>
                <a:schemeClr val="dk1"/>
              </a:solidFill>
              <a:latin typeface="Calibri"/>
              <a:ea typeface="Calibri"/>
              <a:cs typeface="Calibri"/>
              <a:sym typeface="Calibri"/>
            </a:endParaRPr>
          </a:p>
          <a:p>
            <a:pPr indent="-368300" lvl="0" marL="457200" marR="0" rtl="0" algn="l">
              <a:lnSpc>
                <a:spcPct val="100000"/>
              </a:lnSpc>
              <a:spcBef>
                <a:spcPts val="0"/>
              </a:spcBef>
              <a:spcAft>
                <a:spcPts val="0"/>
              </a:spcAft>
              <a:buClr>
                <a:srgbClr val="000000"/>
              </a:buClr>
              <a:buSzPts val="1400"/>
              <a:buFont typeface="Arial"/>
              <a:buNone/>
            </a:pPr>
            <a:r>
              <a:t/>
            </a:r>
            <a:endParaRPr sz="2000">
              <a:solidFill>
                <a:srgbClr val="002060"/>
              </a:solidFill>
              <a:latin typeface="Calibri"/>
              <a:ea typeface="Calibri"/>
              <a:cs typeface="Calibri"/>
              <a:sym typeface="Calibri"/>
            </a:endParaRPr>
          </a:p>
          <a:p>
            <a:pPr indent="-368300" lvl="0" marL="457200" marR="0" rtl="0" algn="l">
              <a:lnSpc>
                <a:spcPct val="100000"/>
              </a:lnSpc>
              <a:spcBef>
                <a:spcPts val="0"/>
              </a:spcBef>
              <a:spcAft>
                <a:spcPts val="0"/>
              </a:spcAft>
              <a:buClr>
                <a:srgbClr val="000000"/>
              </a:buClr>
              <a:buSzPts val="1400"/>
              <a:buFont typeface="Arial"/>
              <a:buNone/>
            </a:pPr>
            <a:r>
              <a:t/>
            </a:r>
            <a:endParaRPr b="0" i="0" sz="2000" u="none" cap="none" strike="noStrike">
              <a:solidFill>
                <a:srgbClr val="00206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2060"/>
              </a:solidFill>
              <a:latin typeface="Calibri"/>
              <a:ea typeface="Calibri"/>
              <a:cs typeface="Calibri"/>
              <a:sym typeface="Calibri"/>
            </a:endParaRPr>
          </a:p>
        </p:txBody>
      </p:sp>
      <p:sp>
        <p:nvSpPr>
          <p:cNvPr id="102" name="Google Shape;102;p20"/>
          <p:cNvSpPr txBox="1"/>
          <p:nvPr/>
        </p:nvSpPr>
        <p:spPr>
          <a:xfrm>
            <a:off x="2852529" y="966807"/>
            <a:ext cx="610844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2800">
                <a:solidFill>
                  <a:schemeClr val="dk1"/>
                </a:solidFill>
                <a:latin typeface="Comic Sans MS"/>
                <a:ea typeface="Comic Sans MS"/>
                <a:cs typeface="Comic Sans MS"/>
                <a:sym typeface="Comic Sans MS"/>
              </a:rPr>
              <a:t>    </a:t>
            </a:r>
            <a:endParaRPr b="1" sz="2400">
              <a:solidFill>
                <a:schemeClr val="dk1"/>
              </a:solidFill>
              <a:latin typeface="Comic Sans MS"/>
              <a:ea typeface="Comic Sans MS"/>
              <a:cs typeface="Comic Sans MS"/>
              <a:sym typeface="Comic Sans MS"/>
            </a:endParaRPr>
          </a:p>
        </p:txBody>
      </p:sp>
      <p:sp>
        <p:nvSpPr>
          <p:cNvPr id="103" name="Google Shape;103;p20"/>
          <p:cNvSpPr txBox="1"/>
          <p:nvPr/>
        </p:nvSpPr>
        <p:spPr>
          <a:xfrm>
            <a:off x="417443" y="371147"/>
            <a:ext cx="8222427"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                       </a:t>
            </a:r>
            <a:endParaRPr/>
          </a:p>
        </p:txBody>
      </p:sp>
      <p:pic>
        <p:nvPicPr>
          <p:cNvPr descr="Adverbs Word List - Writing Center by The Kinder Kids | TpT" id="104" name="Google Shape;104;p20"/>
          <p:cNvPicPr preferRelativeResize="0"/>
          <p:nvPr/>
        </p:nvPicPr>
        <p:blipFill rotWithShape="1">
          <a:blip r:embed="rId4">
            <a:alphaModFix/>
          </a:blip>
          <a:srcRect b="0" l="0" r="0" t="0"/>
          <a:stretch/>
        </p:blipFill>
        <p:spPr>
          <a:xfrm>
            <a:off x="4722100" y="208725"/>
            <a:ext cx="3049475" cy="4421700"/>
          </a:xfrm>
          <a:prstGeom prst="rect">
            <a:avLst/>
          </a:prstGeom>
          <a:noFill/>
          <a:ln>
            <a:noFill/>
          </a:ln>
        </p:spPr>
      </p:pic>
      <p:pic>
        <p:nvPicPr>
          <p:cNvPr descr="Adverbs. - ppt video online download" id="105" name="Google Shape;105;p20"/>
          <p:cNvPicPr preferRelativeResize="0"/>
          <p:nvPr/>
        </p:nvPicPr>
        <p:blipFill rotWithShape="1">
          <a:blip r:embed="rId5">
            <a:alphaModFix/>
          </a:blip>
          <a:srcRect b="0" l="0" r="0" t="0"/>
          <a:stretch/>
        </p:blipFill>
        <p:spPr>
          <a:xfrm>
            <a:off x="183025" y="208722"/>
            <a:ext cx="4860077" cy="4749661"/>
          </a:xfrm>
          <a:prstGeom prst="rect">
            <a:avLst/>
          </a:prstGeom>
          <a:noFill/>
          <a:ln>
            <a:noFill/>
          </a:ln>
        </p:spPr>
      </p:pic>
      <p:sp>
        <p:nvSpPr>
          <p:cNvPr id="106" name="Google Shape;106;p20"/>
          <p:cNvSpPr txBox="1"/>
          <p:nvPr/>
        </p:nvSpPr>
        <p:spPr>
          <a:xfrm>
            <a:off x="7031050" y="250750"/>
            <a:ext cx="1970700" cy="11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07" name="Google Shape;107;p20"/>
          <p:cNvPicPr preferRelativeResize="0"/>
          <p:nvPr/>
        </p:nvPicPr>
        <p:blipFill rotWithShape="1">
          <a:blip r:embed="rId6">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1"/>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13" name="Google Shape;113;p21"/>
          <p:cNvSpPr txBox="1"/>
          <p:nvPr/>
        </p:nvSpPr>
        <p:spPr>
          <a:xfrm>
            <a:off x="487017" y="417444"/>
            <a:ext cx="7971183" cy="3689196"/>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lang="en" sz="2800">
                <a:solidFill>
                  <a:schemeClr val="dk1"/>
                </a:solidFill>
                <a:latin typeface="Comic Sans MS"/>
                <a:ea typeface="Comic Sans MS"/>
                <a:cs typeface="Comic Sans MS"/>
                <a:sym typeface="Comic Sans MS"/>
              </a:rPr>
              <a:t>Adverbs of frequency</a:t>
            </a:r>
            <a:endParaRPr/>
          </a:p>
          <a:p>
            <a:pPr indent="0" lvl="0" marL="0" marR="0" rtl="0" algn="l">
              <a:spcBef>
                <a:spcPts val="0"/>
              </a:spcBef>
              <a:spcAft>
                <a:spcPts val="0"/>
              </a:spcAft>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It talks about the frequency of an  action, or how often something happens.</a:t>
            </a:r>
            <a:endParaRPr/>
          </a:p>
          <a:p>
            <a:pPr indent="0" lvl="0" marL="0" marR="0" rtl="0" algn="l">
              <a:spcBef>
                <a:spcPts val="0"/>
              </a:spcBef>
              <a:spcAft>
                <a:spcPts val="0"/>
              </a:spcAft>
              <a:buNone/>
            </a:pPr>
            <a:r>
              <a:rPr b="1" i="0" lang="en" sz="2000">
                <a:solidFill>
                  <a:schemeClr val="dk1"/>
                </a:solidFill>
                <a:latin typeface="Comic Sans MS"/>
                <a:ea typeface="Comic Sans MS"/>
                <a:cs typeface="Comic Sans MS"/>
                <a:sym typeface="Comic Sans MS"/>
              </a:rPr>
              <a:t> </a:t>
            </a:r>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Ex- always , often , sometimes ,regularly, rarely, monthly,</a:t>
            </a:r>
            <a:endParaRPr/>
          </a:p>
          <a:p>
            <a:pPr indent="0" lvl="0" marL="0" marR="0" rtl="0" algn="l">
              <a:spcBef>
                <a:spcPts val="0"/>
              </a:spcBef>
              <a:spcAft>
                <a:spcPts val="0"/>
              </a:spcAft>
              <a:buNone/>
            </a:pPr>
            <a:r>
              <a:rPr b="1" i="0" lang="en" sz="2000">
                <a:solidFill>
                  <a:schemeClr val="dk1"/>
                </a:solidFill>
                <a:latin typeface="Comic Sans MS"/>
                <a:ea typeface="Comic Sans MS"/>
                <a:cs typeface="Comic Sans MS"/>
                <a:sym typeface="Comic Sans MS"/>
              </a:rPr>
              <a:t>    weekly, never, seldom</a:t>
            </a:r>
            <a:r>
              <a:rPr b="1" lang="en" sz="2000">
                <a:solidFill>
                  <a:schemeClr val="dk1"/>
                </a:solidFill>
                <a:latin typeface="Comic Sans MS"/>
                <a:ea typeface="Comic Sans MS"/>
                <a:cs typeface="Comic Sans MS"/>
                <a:sym typeface="Comic Sans MS"/>
              </a:rPr>
              <a:t>, yearly, ever, hardly </a:t>
            </a:r>
            <a:endParaRPr/>
          </a:p>
          <a:p>
            <a:pPr indent="0" lvl="0" marL="0" marR="0" rtl="0" algn="l">
              <a:spcBef>
                <a:spcPts val="0"/>
              </a:spcBef>
              <a:spcAft>
                <a:spcPts val="0"/>
              </a:spcAft>
              <a:buNone/>
            </a:pPr>
            <a:r>
              <a:t/>
            </a:r>
            <a:endParaRPr b="1" i="0"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t/>
            </a:r>
            <a:endParaRPr b="1" sz="2000">
              <a:solidFill>
                <a:srgbClr val="FF0000"/>
              </a:solidFill>
              <a:latin typeface="Comic Sans MS"/>
              <a:ea typeface="Comic Sans MS"/>
              <a:cs typeface="Comic Sans MS"/>
              <a:sym typeface="Comic Sans MS"/>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Adverbs of frequency have different positions in a sentence. These adverbs can be placed before the main verb.</a:t>
            </a:r>
            <a:endParaRPr b="1" i="0" sz="2000">
              <a:solidFill>
                <a:srgbClr val="FF0000"/>
              </a:solidFill>
              <a:latin typeface="Comic Sans MS"/>
              <a:ea typeface="Comic Sans MS"/>
              <a:cs typeface="Comic Sans MS"/>
              <a:sym typeface="Comic Sans MS"/>
            </a:endParaRPr>
          </a:p>
        </p:txBody>
      </p:sp>
      <p:pic>
        <p:nvPicPr>
          <p:cNvPr id="114" name="Google Shape;114;p21"/>
          <p:cNvPicPr preferRelativeResize="0"/>
          <p:nvPr/>
        </p:nvPicPr>
        <p:blipFill rotWithShape="1">
          <a:blip r:embed="rId3">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2"/>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20" name="Google Shape;120;p22"/>
          <p:cNvSpPr txBox="1"/>
          <p:nvPr/>
        </p:nvSpPr>
        <p:spPr>
          <a:xfrm>
            <a:off x="506899" y="427375"/>
            <a:ext cx="7143600" cy="36516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lang="en" sz="2800">
                <a:solidFill>
                  <a:schemeClr val="dk1"/>
                </a:solidFill>
                <a:latin typeface="Comic Sans MS"/>
                <a:ea typeface="Comic Sans MS"/>
                <a:cs typeface="Comic Sans MS"/>
                <a:sym typeface="Comic Sans MS"/>
              </a:rPr>
              <a:t>scale of adverbs in decreasing order of their frequency  </a:t>
            </a:r>
            <a:endParaRPr b="1" i="0" sz="2800">
              <a:solidFill>
                <a:schemeClr val="dk1"/>
              </a:solidFill>
              <a:latin typeface="Comic Sans MS"/>
              <a:ea typeface="Comic Sans MS"/>
              <a:cs typeface="Comic Sans MS"/>
              <a:sym typeface="Comic Sans MS"/>
            </a:endParaRPr>
          </a:p>
        </p:txBody>
      </p:sp>
      <p:pic>
        <p:nvPicPr>
          <p:cNvPr descr="Adverbs of Frequency: Full List with Examples &amp;amp; Exercises | OTUK #1 British  Online School - Speak English With Confidence" id="121" name="Google Shape;121;p22"/>
          <p:cNvPicPr preferRelativeResize="0"/>
          <p:nvPr/>
        </p:nvPicPr>
        <p:blipFill rotWithShape="1">
          <a:blip r:embed="rId4">
            <a:alphaModFix/>
          </a:blip>
          <a:srcRect b="0" l="0" r="0" t="0"/>
          <a:stretch/>
        </p:blipFill>
        <p:spPr>
          <a:xfrm>
            <a:off x="616226" y="1480929"/>
            <a:ext cx="7941365" cy="2937533"/>
          </a:xfrm>
          <a:prstGeom prst="rect">
            <a:avLst/>
          </a:prstGeom>
          <a:noFill/>
          <a:ln>
            <a:noFill/>
          </a:ln>
        </p:spPr>
      </p:pic>
      <p:pic>
        <p:nvPicPr>
          <p:cNvPr id="122" name="Google Shape;122;p22"/>
          <p:cNvPicPr preferRelativeResize="0"/>
          <p:nvPr/>
        </p:nvPicPr>
        <p:blipFill rotWithShape="1">
          <a:blip r:embed="rId5">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3"/>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28" name="Google Shape;128;p23"/>
          <p:cNvSpPr txBox="1"/>
          <p:nvPr/>
        </p:nvSpPr>
        <p:spPr>
          <a:xfrm>
            <a:off x="183025" y="113175"/>
            <a:ext cx="7265700" cy="42102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i="0" lang="en" sz="2000">
                <a:solidFill>
                  <a:schemeClr val="dk1"/>
                </a:solidFill>
                <a:latin typeface="Comic Sans MS"/>
                <a:ea typeface="Comic Sans MS"/>
                <a:cs typeface="Comic Sans MS"/>
                <a:sym typeface="Comic Sans MS"/>
              </a:rPr>
              <a:t>5. Choose the correct adverbs of frequency from the box and complete the sentences. There could be more than one correct answer.</a:t>
            </a:r>
            <a:endParaRPr/>
          </a:p>
          <a:p>
            <a:pPr indent="0" lvl="0" marL="0" marR="0" rtl="0" algn="l">
              <a:spcBef>
                <a:spcPts val="0"/>
              </a:spcBef>
              <a:spcAft>
                <a:spcPts val="0"/>
              </a:spcAft>
              <a:buNone/>
            </a:pPr>
            <a:r>
              <a:t/>
            </a:r>
            <a:endParaRPr b="1" i="0"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t/>
            </a:r>
            <a:endParaRPr b="1" i="0"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I am ___ late. I ___ arrive on time for school.</a:t>
            </a:r>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Sai is good at mathematics. He ___ scores more than 90.</a:t>
            </a:r>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I ___ eat at the restaurant across the street. They serve good food.</a:t>
            </a:r>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I ___ take a bus to school. I hate travelling by bus.</a:t>
            </a:r>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My uncle ___ allows me to take his dog out for walks. He is very sweet.</a:t>
            </a:r>
            <a:endParaRPr/>
          </a:p>
        </p:txBody>
      </p:sp>
      <p:sp>
        <p:nvSpPr>
          <p:cNvPr id="129" name="Google Shape;129;p23"/>
          <p:cNvSpPr/>
          <p:nvPr/>
        </p:nvSpPr>
        <p:spPr>
          <a:xfrm>
            <a:off x="1242392" y="1351722"/>
            <a:ext cx="5744818" cy="646043"/>
          </a:xfrm>
          <a:prstGeom prst="roundRect">
            <a:avLst>
              <a:gd fmla="val 16667" name="adj"/>
            </a:avLst>
          </a:prstGeom>
          <a:solidFill>
            <a:schemeClr val="accent1"/>
          </a:solidFill>
          <a:ln cap="flat" cmpd="sng" w="19050">
            <a:solidFill>
              <a:srgbClr val="79851C"/>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 sz="1800">
                <a:solidFill>
                  <a:schemeClr val="dk1"/>
                </a:solidFill>
                <a:latin typeface="Corbel"/>
                <a:ea typeface="Corbel"/>
                <a:cs typeface="Corbel"/>
                <a:sym typeface="Corbel"/>
              </a:rPr>
              <a:t>always                                     usually                            often                       sometimes                   never                      rarely</a:t>
            </a:r>
            <a:endParaRPr/>
          </a:p>
        </p:txBody>
      </p:sp>
      <p:pic>
        <p:nvPicPr>
          <p:cNvPr id="130" name="Google Shape;130;p23"/>
          <p:cNvPicPr preferRelativeResize="0"/>
          <p:nvPr/>
        </p:nvPicPr>
        <p:blipFill rotWithShape="1">
          <a:blip r:embed="rId4">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4"/>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36" name="Google Shape;136;p24"/>
          <p:cNvSpPr txBox="1"/>
          <p:nvPr/>
        </p:nvSpPr>
        <p:spPr>
          <a:xfrm>
            <a:off x="616226" y="606287"/>
            <a:ext cx="7762460" cy="3472553"/>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t/>
            </a:r>
            <a:endParaRPr b="1" i="0" sz="2000">
              <a:solidFill>
                <a:schemeClr val="dk1"/>
              </a:solidFill>
              <a:latin typeface="Comic Sans MS"/>
              <a:ea typeface="Comic Sans MS"/>
              <a:cs typeface="Comic Sans MS"/>
              <a:sym typeface="Comic Sans MS"/>
            </a:endParaRPr>
          </a:p>
        </p:txBody>
      </p:sp>
      <p:sp>
        <p:nvSpPr>
          <p:cNvPr id="137" name="Google Shape;137;p24"/>
          <p:cNvSpPr txBox="1"/>
          <p:nvPr/>
        </p:nvSpPr>
        <p:spPr>
          <a:xfrm>
            <a:off x="357809" y="387625"/>
            <a:ext cx="8513516" cy="406265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                         ANSWERS</a:t>
            </a:r>
            <a:endParaRPr/>
          </a:p>
          <a:p>
            <a:pPr indent="-342900" lvl="0" marL="457200" marR="0" rtl="0" algn="l">
              <a:spcBef>
                <a:spcPts val="0"/>
              </a:spcBef>
              <a:spcAft>
                <a:spcPts val="0"/>
              </a:spcAft>
              <a:buClr>
                <a:schemeClr val="dk1"/>
              </a:buClr>
              <a:buSzPts val="1800"/>
              <a:buFont typeface="Corbel"/>
              <a:buNone/>
            </a:pPr>
            <a:r>
              <a:t/>
            </a:r>
            <a:endParaRPr b="1" sz="18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I am </a:t>
            </a:r>
            <a:r>
              <a:rPr b="1" lang="en" sz="2000" u="sng">
                <a:solidFill>
                  <a:srgbClr val="FF0000"/>
                </a:solidFill>
                <a:latin typeface="Comic Sans MS"/>
                <a:ea typeface="Comic Sans MS"/>
                <a:cs typeface="Comic Sans MS"/>
                <a:sym typeface="Comic Sans MS"/>
              </a:rPr>
              <a:t>never</a:t>
            </a:r>
            <a:r>
              <a:rPr b="1" lang="en" sz="2000">
                <a:solidFill>
                  <a:schemeClr val="dk1"/>
                </a:solidFill>
                <a:latin typeface="Comic Sans MS"/>
                <a:ea typeface="Comic Sans MS"/>
                <a:cs typeface="Comic Sans MS"/>
                <a:sym typeface="Comic Sans MS"/>
              </a:rPr>
              <a:t> late. I </a:t>
            </a:r>
            <a:r>
              <a:rPr b="1" lang="en" sz="2000" u="sng">
                <a:solidFill>
                  <a:srgbClr val="FF0000"/>
                </a:solidFill>
                <a:latin typeface="Comic Sans MS"/>
                <a:ea typeface="Comic Sans MS"/>
                <a:cs typeface="Comic Sans MS"/>
                <a:sym typeface="Comic Sans MS"/>
              </a:rPr>
              <a:t>always</a:t>
            </a:r>
            <a:r>
              <a:rPr b="1" lang="en" sz="2000">
                <a:solidFill>
                  <a:schemeClr val="dk1"/>
                </a:solidFill>
                <a:latin typeface="Comic Sans MS"/>
                <a:ea typeface="Comic Sans MS"/>
                <a:cs typeface="Comic Sans MS"/>
                <a:sym typeface="Comic Sans MS"/>
              </a:rPr>
              <a:t> arrive on time for school.</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Sai is good at mathematics. He </a:t>
            </a:r>
            <a:r>
              <a:rPr b="1" lang="en" sz="2000" u="sng">
                <a:solidFill>
                  <a:srgbClr val="FF0000"/>
                </a:solidFill>
                <a:latin typeface="Comic Sans MS"/>
                <a:ea typeface="Comic Sans MS"/>
                <a:cs typeface="Comic Sans MS"/>
                <a:sym typeface="Comic Sans MS"/>
              </a:rPr>
              <a:t>never</a:t>
            </a:r>
            <a:r>
              <a:rPr b="1" lang="en" sz="2000">
                <a:solidFill>
                  <a:schemeClr val="dk1"/>
                </a:solidFill>
                <a:latin typeface="Comic Sans MS"/>
                <a:ea typeface="Comic Sans MS"/>
                <a:cs typeface="Comic Sans MS"/>
                <a:sym typeface="Comic Sans MS"/>
              </a:rPr>
              <a:t> scores more than 90.</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I </a:t>
            </a:r>
            <a:r>
              <a:rPr b="1" lang="en" sz="2000" u="sng">
                <a:solidFill>
                  <a:srgbClr val="FF0000"/>
                </a:solidFill>
                <a:latin typeface="Comic Sans MS"/>
                <a:ea typeface="Comic Sans MS"/>
                <a:cs typeface="Comic Sans MS"/>
                <a:sym typeface="Comic Sans MS"/>
              </a:rPr>
              <a:t>usually</a:t>
            </a:r>
            <a:r>
              <a:rPr b="1" lang="en" sz="2000">
                <a:solidFill>
                  <a:schemeClr val="dk1"/>
                </a:solidFill>
                <a:latin typeface="Comic Sans MS"/>
                <a:ea typeface="Comic Sans MS"/>
                <a:cs typeface="Comic Sans MS"/>
                <a:sym typeface="Comic Sans MS"/>
              </a:rPr>
              <a:t> eat at the restaurant across the street. They serve good food.</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I </a:t>
            </a:r>
            <a:r>
              <a:rPr b="1" lang="en" sz="2000" u="sng">
                <a:solidFill>
                  <a:srgbClr val="FF0000"/>
                </a:solidFill>
                <a:latin typeface="Comic Sans MS"/>
                <a:ea typeface="Comic Sans MS"/>
                <a:cs typeface="Comic Sans MS"/>
                <a:sym typeface="Comic Sans MS"/>
              </a:rPr>
              <a:t>rarely</a:t>
            </a:r>
            <a:r>
              <a:rPr b="1" lang="en" sz="2000">
                <a:solidFill>
                  <a:schemeClr val="dk1"/>
                </a:solidFill>
                <a:latin typeface="Comic Sans MS"/>
                <a:ea typeface="Comic Sans MS"/>
                <a:cs typeface="Comic Sans MS"/>
                <a:sym typeface="Comic Sans MS"/>
              </a:rPr>
              <a:t> take a bus to school. I hate travelling by bus.</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My uncle </a:t>
            </a:r>
            <a:r>
              <a:rPr b="1" lang="en" sz="2000" u="sng">
                <a:solidFill>
                  <a:srgbClr val="FF0000"/>
                </a:solidFill>
                <a:latin typeface="Comic Sans MS"/>
                <a:ea typeface="Comic Sans MS"/>
                <a:cs typeface="Comic Sans MS"/>
                <a:sym typeface="Comic Sans MS"/>
              </a:rPr>
              <a:t>sometimes</a:t>
            </a:r>
            <a:r>
              <a:rPr b="1" lang="en" sz="2000">
                <a:solidFill>
                  <a:schemeClr val="dk1"/>
                </a:solidFill>
                <a:latin typeface="Comic Sans MS"/>
                <a:ea typeface="Comic Sans MS"/>
                <a:cs typeface="Comic Sans MS"/>
                <a:sym typeface="Comic Sans MS"/>
              </a:rPr>
              <a:t> allows me to take his dog out for walks. He is very sweet.</a:t>
            </a:r>
            <a:endParaRPr/>
          </a:p>
        </p:txBody>
      </p:sp>
      <p:pic>
        <p:nvPicPr>
          <p:cNvPr id="138" name="Google Shape;138;p24"/>
          <p:cNvPicPr preferRelativeResize="0"/>
          <p:nvPr/>
        </p:nvPicPr>
        <p:blipFill rotWithShape="1">
          <a:blip r:embed="rId4">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5"/>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44" name="Google Shape;144;p25"/>
          <p:cNvSpPr txBox="1"/>
          <p:nvPr/>
        </p:nvSpPr>
        <p:spPr>
          <a:xfrm>
            <a:off x="272675" y="377700"/>
            <a:ext cx="7377900"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6. Given below are a few adverbs of frequency. Use them to make sentences , as per the instructions given in brackets.</a:t>
            </a:r>
            <a:endParaRPr/>
          </a:p>
          <a:p>
            <a:pPr indent="0" lvl="0" marL="0" marR="0" rtl="0" algn="l">
              <a:spcBef>
                <a:spcPts val="0"/>
              </a:spcBef>
              <a:spcAft>
                <a:spcPts val="0"/>
              </a:spcAft>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rarely (use before the main verb)</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always (use after am/is/are/was/were)</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Regularly (use at the end of the sentence)</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Seldom (use before the main verb)</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Sometimes (use at the beginning of sentence)          </a:t>
            </a:r>
            <a:endParaRPr b="1" i="0" sz="2000">
              <a:solidFill>
                <a:schemeClr val="dk1"/>
              </a:solidFill>
              <a:latin typeface="Comic Sans MS"/>
              <a:ea typeface="Comic Sans MS"/>
              <a:cs typeface="Comic Sans MS"/>
              <a:sym typeface="Comic Sans MS"/>
            </a:endParaRPr>
          </a:p>
        </p:txBody>
      </p:sp>
      <p:pic>
        <p:nvPicPr>
          <p:cNvPr id="145" name="Google Shape;145;p25"/>
          <p:cNvPicPr preferRelativeResize="0"/>
          <p:nvPr/>
        </p:nvPicPr>
        <p:blipFill rotWithShape="1">
          <a:blip r:embed="rId4">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6"/>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51" name="Google Shape;151;p26"/>
          <p:cNvSpPr txBox="1"/>
          <p:nvPr/>
        </p:nvSpPr>
        <p:spPr>
          <a:xfrm>
            <a:off x="526773" y="113163"/>
            <a:ext cx="8259417" cy="5030337"/>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                         ANSWERS</a:t>
            </a:r>
            <a:endParaRPr/>
          </a:p>
          <a:p>
            <a:pPr indent="-457200" lvl="0" marL="457200" marR="0" rtl="0" algn="l">
              <a:spcBef>
                <a:spcPts val="0"/>
              </a:spcBef>
              <a:spcAft>
                <a:spcPts val="0"/>
              </a:spcAft>
              <a:buClr>
                <a:schemeClr val="dk1"/>
              </a:buClr>
              <a:buSzPts val="2000"/>
              <a:buFont typeface="Comic Sans MS"/>
              <a:buAutoNum type="alphaLcPeriod"/>
            </a:pPr>
            <a:r>
              <a:rPr b="1" lang="en" sz="2000">
                <a:solidFill>
                  <a:schemeClr val="dk1"/>
                </a:solidFill>
                <a:latin typeface="Comic Sans MS"/>
                <a:ea typeface="Comic Sans MS"/>
                <a:cs typeface="Comic Sans MS"/>
                <a:sym typeface="Comic Sans MS"/>
              </a:rPr>
              <a:t>rarely (use before the main verb)</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Ans – I rarely go for swimming classes these days.</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b. always (use after am/is/are/was/were)</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Ans- I am always ready for my football practice.</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c. Regularly (use at the end of the sentence)</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Ans- You should study regularly.</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d. Seldom (use before the main verb)</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Ans- She seldom watches TV in the afternoon</a:t>
            </a:r>
            <a:r>
              <a:rPr b="1" lang="en" sz="2000">
                <a:solidFill>
                  <a:schemeClr val="dk1"/>
                </a:solidFill>
                <a:latin typeface="Comic Sans MS"/>
                <a:ea typeface="Comic Sans MS"/>
                <a:cs typeface="Comic Sans MS"/>
                <a:sym typeface="Comic Sans MS"/>
              </a:rPr>
              <a:t>.</a:t>
            </a:r>
            <a:endParaRPr/>
          </a:p>
          <a:p>
            <a:pPr indent="-330200" lvl="0" marL="457200" marR="0" rtl="0" algn="l">
              <a:spcBef>
                <a:spcPts val="0"/>
              </a:spcBef>
              <a:spcAft>
                <a:spcPts val="0"/>
              </a:spcAft>
              <a:buClr>
                <a:schemeClr val="dk1"/>
              </a:buClr>
              <a:buSzPts val="2000"/>
              <a:buFont typeface="Corbel"/>
              <a:buNone/>
            </a:pPr>
            <a:r>
              <a:t/>
            </a:r>
            <a:endParaRPr b="1" sz="2000">
              <a:solidFill>
                <a:schemeClr val="dk1"/>
              </a:solidFill>
              <a:latin typeface="Comic Sans MS"/>
              <a:ea typeface="Comic Sans MS"/>
              <a:cs typeface="Comic Sans MS"/>
              <a:sym typeface="Comic Sans MS"/>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e. Sometimes (use at the beginning of sentence) </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Ans- Sometimes I go for a walk in the park.        </a:t>
            </a:r>
            <a:endParaRPr b="1" i="0" sz="2000">
              <a:solidFill>
                <a:srgbClr val="FF0000"/>
              </a:solidFill>
              <a:latin typeface="Comic Sans MS"/>
              <a:ea typeface="Comic Sans MS"/>
              <a:cs typeface="Comic Sans MS"/>
              <a:sym typeface="Comic Sans MS"/>
            </a:endParaRPr>
          </a:p>
        </p:txBody>
      </p:sp>
      <p:pic>
        <p:nvPicPr>
          <p:cNvPr id="152" name="Google Shape;152;p26"/>
          <p:cNvPicPr preferRelativeResize="0"/>
          <p:nvPr/>
        </p:nvPicPr>
        <p:blipFill rotWithShape="1">
          <a:blip r:embed="rId4">
            <a:alphaModFix/>
          </a:blip>
          <a:srcRect b="0" l="0" r="0" t="0"/>
          <a:stretch/>
        </p:blipFill>
        <p:spPr>
          <a:xfrm>
            <a:off x="7650563" y="340321"/>
            <a:ext cx="1053963" cy="5232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7"/>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58" name="Google Shape;158;p27"/>
          <p:cNvSpPr txBox="1"/>
          <p:nvPr/>
        </p:nvSpPr>
        <p:spPr>
          <a:xfrm>
            <a:off x="417443" y="285050"/>
            <a:ext cx="8209722" cy="45734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                    EXTRA QUESTIONS</a:t>
            </a:r>
            <a:endParaRPr/>
          </a:p>
          <a:p>
            <a:pPr indent="0" lvl="0" marL="0" marR="0" rtl="0" algn="l">
              <a:spcBef>
                <a:spcPts val="0"/>
              </a:spcBef>
              <a:spcAft>
                <a:spcPts val="0"/>
              </a:spcAft>
              <a:buNone/>
            </a:pPr>
            <a:r>
              <a:rPr b="1" lang="en" sz="2000">
                <a:solidFill>
                  <a:schemeClr val="dk1"/>
                </a:solidFill>
                <a:latin typeface="Comic Sans MS"/>
                <a:ea typeface="Comic Sans MS"/>
                <a:cs typeface="Comic Sans MS"/>
                <a:sym typeface="Comic Sans MS"/>
              </a:rPr>
              <a:t>Put the adverbs of frequency in the right place.</a:t>
            </a:r>
            <a:endParaRPr/>
          </a:p>
          <a:p>
            <a:pPr indent="0" lvl="0" marL="0" marR="0" rtl="0" algn="l">
              <a:spcBef>
                <a:spcPts val="0"/>
              </a:spcBef>
              <a:spcAft>
                <a:spcPts val="0"/>
              </a:spcAft>
              <a:buNone/>
            </a:pPr>
            <a:r>
              <a:t/>
            </a:r>
            <a:endParaRPr b="1" sz="2000">
              <a:solidFill>
                <a:schemeClr val="dk1"/>
              </a:solidFill>
              <a:latin typeface="Comic Sans MS"/>
              <a:ea typeface="Comic Sans MS"/>
              <a:cs typeface="Comic Sans MS"/>
              <a:sym typeface="Comic Sans MS"/>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He ____ listens to the radio. </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_____ they read a book.</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Peter ____ gets angry.</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Tom is ____ very friendly.</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Raman is ____ hungry in the evenings.</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They ____ watch TV in the afternoon.</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My sister is ____ punctual.</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She is ____ too late for school.</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I ____ see him.</a:t>
            </a:r>
            <a:endParaRPr/>
          </a:p>
          <a:p>
            <a:pPr indent="-457200" lvl="0" marL="457200" marR="0" rtl="0" algn="l">
              <a:spcBef>
                <a:spcPts val="0"/>
              </a:spcBef>
              <a:spcAft>
                <a:spcPts val="0"/>
              </a:spcAft>
              <a:buClr>
                <a:schemeClr val="dk1"/>
              </a:buClr>
              <a:buSzPts val="2000"/>
              <a:buFont typeface="Comic Sans MS"/>
              <a:buAutoNum type="arabicPeriod"/>
            </a:pPr>
            <a:r>
              <a:rPr b="1" lang="en" sz="2000">
                <a:solidFill>
                  <a:schemeClr val="dk1"/>
                </a:solidFill>
                <a:latin typeface="Comic Sans MS"/>
                <a:ea typeface="Comic Sans MS"/>
                <a:cs typeface="Comic Sans MS"/>
                <a:sym typeface="Comic Sans MS"/>
              </a:rPr>
              <a:t> I ____ see him these  </a:t>
            </a:r>
            <a:endParaRPr/>
          </a:p>
          <a:p>
            <a:pPr indent="0" lvl="0" marL="0" marR="0" rtl="0" algn="l">
              <a:spcBef>
                <a:spcPts val="0"/>
              </a:spcBef>
              <a:spcAft>
                <a:spcPts val="0"/>
              </a:spcAft>
              <a:buNone/>
            </a:pPr>
            <a:r>
              <a:rPr b="1" lang="en" sz="2000">
                <a:solidFill>
                  <a:srgbClr val="FF0000"/>
                </a:solidFill>
                <a:latin typeface="Comic Sans MS"/>
                <a:ea typeface="Comic Sans MS"/>
                <a:cs typeface="Comic Sans MS"/>
                <a:sym typeface="Comic Sans MS"/>
              </a:rPr>
              <a:t>                     </a:t>
            </a:r>
            <a:endParaRPr b="1" i="0" sz="2000">
              <a:solidFill>
                <a:schemeClr val="dk1"/>
              </a:solidFill>
              <a:latin typeface="Comic Sans MS"/>
              <a:ea typeface="Comic Sans MS"/>
              <a:cs typeface="Comic Sans MS"/>
              <a:sym typeface="Comic Sans MS"/>
            </a:endParaRPr>
          </a:p>
        </p:txBody>
      </p:sp>
      <p:pic>
        <p:nvPicPr>
          <p:cNvPr id="159" name="Google Shape;159;p27"/>
          <p:cNvPicPr preferRelativeResize="0"/>
          <p:nvPr/>
        </p:nvPicPr>
        <p:blipFill rotWithShape="1">
          <a:blip r:embed="rId4">
            <a:alphaModFix/>
          </a:blip>
          <a:srcRect b="0" l="0" r="0" t="0"/>
          <a:stretch/>
        </p:blipFill>
        <p:spPr>
          <a:xfrm>
            <a:off x="7650563" y="340321"/>
            <a:ext cx="1053963" cy="5232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Sudha Maa</dc:creator>
</cp:coreProperties>
</file>