
<file path=[Content_Types].xml><?xml version="1.0" encoding="utf-8"?>
<Types xmlns="http://schemas.openxmlformats.org/package/2006/content-types">
  <Default ContentType="image/jpeg" Extension="jpg"/>
  <Default ContentType="application/x-fontdata" Extension="fntdata"/>
  <Default ContentType="image/gif" Extension="gif"/>
  <Default ContentType="application/xml" Extension="xml"/>
  <Default ContentType="image/png" Extension="png"/>
  <Default ContentType="application/vnd.openxmlformats-package.relationships+xml" Extension="rels"/>
  <Override ContentType="application/vnd.openxmlformats-officedocument.presentationml.comments+xml" PartName="/ppt/comments/comment1.xml"/>
  <Override ContentType="application/vnd.openxmlformats-officedocument.presentationml.comments+xml" PartName="/ppt/comments/comment2.xml"/>
  <Override ContentType="application/vnd.openxmlformats-officedocument.presentationml.comments+xml" PartName="/ppt/comments/comment5.xml"/>
  <Override ContentType="application/vnd.openxmlformats-officedocument.presentationml.comments+xml" PartName="/ppt/comments/comment6.xml"/>
  <Override ContentType="application/vnd.openxmlformats-officedocument.presentationml.comments+xml" PartName="/ppt/comments/comment7.xml"/>
  <Override ContentType="application/vnd.openxmlformats-officedocument.presentationml.comments+xml" PartName="/ppt/comments/comment4.xml"/>
  <Override ContentType="application/vnd.openxmlformats-officedocument.presentationml.comments+xml" PartName="/ppt/comments/comment3.xml"/>
  <Override ContentType="application/vnd.openxmlformats-officedocument.presentationml.slideLayout+xml" PartName="/ppt/slideLayouts/slideLayout3.xml"/>
  <Override ContentType="application/vnd.openxmlformats-officedocument.presentationml.slideLayout+xml" PartName="/ppt/slideLayouts/slideLayout5.xml"/>
  <Override ContentType="application/vnd.openxmlformats-officedocument.presentationml.slideLayout+xml" PartName="/ppt/slideLayouts/slideLayout18.xml"/>
  <Override ContentType="application/vnd.openxmlformats-officedocument.presentationml.slideLayout+xml" PartName="/ppt/slideLayouts/slideLayout11.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7.xml"/>
  <Override ContentType="application/vnd.openxmlformats-officedocument.presentationml.slideLayout+xml" PartName="/ppt/slideLayouts/slideLayout16.xml"/>
  <Override ContentType="application/vnd.openxmlformats-officedocument.presentationml.slideLayout+xml" PartName="/ppt/slideLayouts/slideLayout9.xml"/>
  <Override ContentType="application/vnd.openxmlformats-officedocument.presentationml.slideLayout+xml" PartName="/ppt/slideLayouts/slideLayout4.xml"/>
  <Override ContentType="application/vnd.openxmlformats-officedocument.presentationml.slideLayout+xml" PartName="/ppt/slideLayouts/slideLayout17.xml"/>
  <Override ContentType="application/vnd.openxmlformats-officedocument.presentationml.slideLayout+xml" PartName="/ppt/slideLayouts/slideLayout14.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10.xml"/>
  <Override ContentType="application/vnd.openxmlformats-officedocument.presentationml.slideLayout+xml" PartName="/ppt/slideLayouts/slideLayout15.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6.xml"/>
  <Override ContentType="application/vnd.openxmlformats-officedocument.presentationml.slide+xml" PartName="/ppt/slides/slide9.xml"/>
  <Override ContentType="application/vnd.openxmlformats-officedocument.presentationml.slide+xml" PartName="/ppt/slides/slide5.xml"/>
  <Override ContentType="application/vnd.openxmlformats-officedocument.presentationml.slide+xml" PartName="/ppt/slides/slide8.xml"/>
  <Override ContentType="application/vnd.openxmlformats-officedocument.presentationml.slide+xml" PartName="/ppt/slides/slide7.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theme+xml" PartName="/ppt/theme/theme1.xml"/>
  <Override ContentType="application/vnd.openxmlformats-officedocument.theme+xml" PartName="/ppt/theme/theme2.xml"/>
  <Override ContentType="application/vnd.openxmlformats-officedocument.presentationml.notesSlide+xml" PartName="/ppt/notesSlides/notesSlide6.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8.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2.xml"/>
  <Override ContentType="application/vnd.openxmlformats-officedocument.presentationml.notesSlide+xml" PartName="/ppt/notesSlides/notesSlide5.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binary" PartName="/ppt/metadata"/>
  <Override ContentType="application/vnd.openxmlformats-officedocument.presentationml.notesMaster+xml" PartName="/ppt/notesMasters/notesMaster1.xml"/>
  <Override ContentType="application/vnd.openxmlformats-officedocument.presentationml.commentAuthors+xml" PartName="/ppt/commentAuthors.xml"/>
  <Override ContentType="application/vnd.openxmlformats-officedocument.presentationml.presProps+xml" PartName="/ppt/presProps.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package/2006/relationships/metadata/core-properties" Target="docProps/core.xml"/><Relationship Id="rId2"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48" r:id="rId5"/>
  </p:sldMasterIdLst>
  <p:notesMasterIdLst>
    <p:notesMasterId r:id="rId6"/>
  </p:notesMasterIdLst>
  <p:sldIdLst>
    <p:sldId id="256" r:id="rId7"/>
    <p:sldId id="257" r:id="rId8"/>
    <p:sldId id="258" r:id="rId9"/>
    <p:sldId id="259" r:id="rId10"/>
    <p:sldId id="260" r:id="rId11"/>
    <p:sldId id="261" r:id="rId12"/>
    <p:sldId id="262" r:id="rId13"/>
    <p:sldId id="263" r:id="rId14"/>
    <p:sldId id="264" r:id="rId15"/>
    <p:sldId id="265" r:id="rId16"/>
    <p:sldId id="266" r:id="rId17"/>
  </p:sldIdLst>
  <p:sldSz cy="5143500" cx="9144000"/>
  <p:notesSz cx="6858000" cy="9144000"/>
  <p:embeddedFontLst>
    <p:embeddedFont>
      <p:font typeface="Garamond"/>
      <p:regular r:id="rId18"/>
      <p:bold r:id="rId19"/>
      <p:italic r:id="rId20"/>
      <p:boldItalic r:id="rId21"/>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A4A3A4"/>
          </p15:clr>
        </p15:guide>
        <p15:guide id="2" pos="2880">
          <p15:clr>
            <a:srgbClr val="A4A3A4"/>
          </p15:clr>
        </p15:guide>
      </p15:sldGuideLst>
    </p:ext>
    <p:ext uri="http://customooxmlschemas.google.com/">
      <go:slidesCustomData xmlns:go="http://customooxmlschemas.google.com/" r:id="rId22" roundtripDataSignature="AMtx7miyAUVuhIkgwC5XGE10GA3XlQydpg=="/>
    </p:ext>
  </p:extLst>
</p:presentation>
</file>

<file path=ppt/commentAuthors.xml><?xml version="1.0" encoding="utf-8"?>
<p:cmAuthorLs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mAuthor clrIdx="0" id="0" initials="" lastIdx="7" name=""/>
</p:cmAuthorLst>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font" Target="fonts/Garamond-italic.fntdata"/><Relationship Id="rId11" Type="http://schemas.openxmlformats.org/officeDocument/2006/relationships/slide" Target="slides/slide5.xml"/><Relationship Id="rId22" Type="http://customschemas.google.com/relationships/presentationmetadata" Target="metadata"/><Relationship Id="rId10" Type="http://schemas.openxmlformats.org/officeDocument/2006/relationships/slide" Target="slides/slide4.xml"/><Relationship Id="rId21" Type="http://schemas.openxmlformats.org/officeDocument/2006/relationships/font" Target="fonts/Garamond-boldItalic.fntdata"/><Relationship Id="rId13" Type="http://schemas.openxmlformats.org/officeDocument/2006/relationships/slide" Target="slides/slide7.xml"/><Relationship Id="rId12" Type="http://schemas.openxmlformats.org/officeDocument/2006/relationships/slide" Target="slides/slide6.xml"/><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commentAuthors" Target="commentAuthors.xml"/><Relationship Id="rId9" Type="http://schemas.openxmlformats.org/officeDocument/2006/relationships/slide" Target="slides/slide3.xml"/><Relationship Id="rId15" Type="http://schemas.openxmlformats.org/officeDocument/2006/relationships/slide" Target="slides/slide9.xml"/><Relationship Id="rId14" Type="http://schemas.openxmlformats.org/officeDocument/2006/relationships/slide" Target="slides/slide8.xml"/><Relationship Id="rId17" Type="http://schemas.openxmlformats.org/officeDocument/2006/relationships/slide" Target="slides/slide11.xml"/><Relationship Id="rId16" Type="http://schemas.openxmlformats.org/officeDocument/2006/relationships/slide" Target="slides/slide10.xml"/><Relationship Id="rId5" Type="http://schemas.openxmlformats.org/officeDocument/2006/relationships/slideMaster" Target="slideMasters/slideMaster1.xml"/><Relationship Id="rId19" Type="http://schemas.openxmlformats.org/officeDocument/2006/relationships/font" Target="fonts/Garamond-bold.fntdata"/><Relationship Id="rId6" Type="http://schemas.openxmlformats.org/officeDocument/2006/relationships/notesMaster" Target="notesMasters/notesMaster1.xml"/><Relationship Id="rId18" Type="http://schemas.openxmlformats.org/officeDocument/2006/relationships/font" Target="fonts/Garamond-regular.fntdata"/><Relationship Id="rId7" Type="http://schemas.openxmlformats.org/officeDocument/2006/relationships/slide" Target="slides/slide1.xml"/><Relationship Id="rId8" Type="http://schemas.openxmlformats.org/officeDocument/2006/relationships/slide" Target="slides/slide2.xml"/></Relationships>
</file>

<file path=ppt/comments/comment1.xml><?xml version="1.0" encoding="utf-8"?>
<p:cmLs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m authorId="0" idx="1" dt="2020-06-17T16:35:54.682">
    <p:pos x="6000" y="0"/>
    <p:text>@Format for content and slide heading is missing? Just like you have mentioned in DOC., We need to specify, for each slide's heading and text content, what will be the font style +amanrouniyar@odmegroup.org
_Assigned to you_
-Swoyan Satyendu</p:text>
    <p:extLst>
      <p:ext uri="{C676402C-5697-4E1C-873F-D02D1690AC5C}">
        <p15:threadingInfo timeZoneBias="0"/>
      </p:ext>
      <p:ext uri="http://customooxmlschemas.google.com/">
        <go:slidesCustomData xmlns:go="http://customooxmlschemas.google.com/" commentPostId="AAAAgAo2bIA"/>
      </p:ext>
    </p:extLst>
  </p:cm>
</p:cmLst>
</file>

<file path=ppt/comments/comment2.xml><?xml version="1.0" encoding="utf-8"?>
<p:cmLs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m authorId="0" idx="2" dt="2020-06-17T16:35:54.682">
    <p:pos x="6000" y="0"/>
    <p:text>@Format for content and slide heading is missing? Just like you have mentioned in DOC., We need to specify, for each slide's heading and text content, what will be the font style +amanrouniyar@odmegroup.org
_Assigned to you_
-Swoyan Satyendu</p:text>
    <p:extLst>
      <p:ext uri="{C676402C-5697-4E1C-873F-D02D1690AC5C}">
        <p15:threadingInfo timeZoneBias="0"/>
      </p:ext>
      <p:ext uri="http://customooxmlschemas.google.com/">
        <go:slidesCustomData xmlns:go="http://customooxmlschemas.google.com/" commentPostId="AAAAgBizGBA"/>
      </p:ext>
    </p:extLst>
  </p:cm>
</p:cmLst>
</file>

<file path=ppt/comments/comment3.xml><?xml version="1.0" encoding="utf-8"?>
<p:cmLs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m authorId="0" idx="3" dt="2020-06-17T16:35:54.682">
    <p:pos x="6000" y="0"/>
    <p:text>@Format for content and slide heading is missing? Just like you have mentioned in DOC., We need to specify, for each slide's heading and text content, what will be the font style +amanrouniyar@odmegroup.org
_Assigned to you_
-Swoyan Satyendu</p:text>
    <p:extLst>
      <p:ext uri="{C676402C-5697-4E1C-873F-D02D1690AC5C}">
        <p15:threadingInfo timeZoneBias="0"/>
      </p:ext>
      <p:ext uri="http://customooxmlschemas.google.com/">
        <go:slidesCustomData xmlns:go="http://customooxmlschemas.google.com/" commentPostId="AAAAgAo2bH4"/>
      </p:ext>
    </p:extLst>
  </p:cm>
</p:cmLst>
</file>

<file path=ppt/comments/comment4.xml><?xml version="1.0" encoding="utf-8"?>
<p:cmLs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m authorId="0" idx="4" dt="2020-06-17T16:35:54.682">
    <p:pos x="6000" y="0"/>
    <p:text>@Format for content and slide heading is missing? Just like you have mentioned in DOC., We need to specify, for each slide's heading and text content, what will be the font style +amanrouniyar@odmegroup.org
_Assigned to you_
-Swoyan Satyendu</p:text>
    <p:extLst>
      <p:ext uri="{C676402C-5697-4E1C-873F-D02D1690AC5C}">
        <p15:threadingInfo timeZoneBias="0"/>
      </p:ext>
      <p:ext uri="http://customooxmlschemas.google.com/">
        <go:slidesCustomData xmlns:go="http://customooxmlschemas.google.com/" commentPostId="AAAAgBizGBI"/>
      </p:ext>
    </p:extLst>
  </p:cm>
</p:cmLst>
</file>

<file path=ppt/comments/comment5.xml><?xml version="1.0" encoding="utf-8"?>
<p:cmLs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m authorId="0" idx="5" dt="2020-06-17T16:35:54.682">
    <p:pos x="6000" y="0"/>
    <p:text>@Format for content and slide heading is missing? Just like you have mentioned in DOC., We need to specify, for each slide's heading and text content, what will be the font style +amanrouniyar@odmegroup.org
_Assigned to you_
-Swoyan Satyendu</p:text>
    <p:extLst>
      <p:ext uri="{C676402C-5697-4E1C-873F-D02D1690AC5C}">
        <p15:threadingInfo timeZoneBias="0"/>
      </p:ext>
      <p:ext uri="http://customooxmlschemas.google.com/">
        <go:slidesCustomData xmlns:go="http://customooxmlschemas.google.com/" commentPostId="AAAAgAo2bH8"/>
      </p:ext>
    </p:extLst>
  </p:cm>
</p:cmLst>
</file>

<file path=ppt/comments/comment6.xml><?xml version="1.0" encoding="utf-8"?>
<p:cmLs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m authorId="0" idx="6" dt="2020-06-17T16:35:54.682">
    <p:pos x="6000" y="0"/>
    <p:text>@Format for content and slide heading is missing? Just like you have mentioned in DOC., We need to specify, for each slide's heading and text content, what will be the font style +amanrouniyar@odmegroup.org
_Assigned to you_
-Swoyan Satyendu</p:text>
    <p:extLst>
      <p:ext uri="{C676402C-5697-4E1C-873F-D02D1690AC5C}">
        <p15:threadingInfo timeZoneBias="0"/>
      </p:ext>
      <p:ext uri="http://customooxmlschemas.google.com/">
        <go:slidesCustomData xmlns:go="http://customooxmlschemas.google.com/" commentPostId="AAAAgBizGBM"/>
      </p:ext>
    </p:extLst>
  </p:cm>
</p:cmLst>
</file>

<file path=ppt/comments/comment7.xml><?xml version="1.0" encoding="utf-8"?>
<p:cmLs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m authorId="0" idx="7" dt="2020-06-17T16:35:54.682">
    <p:pos x="6000" y="0"/>
    <p:text>@Format for content and slide heading is missing? Just like you have mentioned in DOC., We need to specify, for each slide's heading and text content, what will be the font style +amanrouniyar@odmegroup.org
_Assigned to you_
-Swoyan Satyendu</p:text>
    <p:extLst>
      <p:ext uri="{C676402C-5697-4E1C-873F-D02D1690AC5C}">
        <p15:threadingInfo timeZoneBias="0"/>
      </p:ext>
      <p:ext uri="http://customooxmlschemas.google.com/">
        <go:slidesCustomData xmlns:go="http://customooxmlschemas.google.com/" commentPostId="AAAAgBizGBE"/>
      </p:ext>
    </p:extLst>
  </p:cm>
</p:cmLst>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1pPr>
            <a:lvl2pPr indent="-298450" lvl="1" marL="9144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2pPr>
            <a:lvl3pPr indent="-298450" lvl="2" marL="13716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3pPr>
            <a:lvl4pPr indent="-298450" lvl="3" marL="18288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4pPr>
            <a:lvl5pPr indent="-298450" lvl="4" marL="22860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5pPr>
            <a:lvl6pPr indent="-298450" lvl="5" marL="27432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6pPr>
            <a:lvl7pPr indent="-298450" lvl="6" marL="32004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7pPr>
            <a:lvl8pPr indent="-298450" lvl="7" marL="36576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8pPr>
            <a:lvl9pPr indent="-298450" lvl="8" marL="41148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1" name="Shape 151"/>
        <p:cNvGrpSpPr/>
        <p:nvPr/>
      </p:nvGrpSpPr>
      <p:grpSpPr>
        <a:xfrm>
          <a:off x="0" y="0"/>
          <a:ext cx="0" cy="0"/>
          <a:chOff x="0" y="0"/>
          <a:chExt cx="0" cy="0"/>
        </a:xfrm>
      </p:grpSpPr>
      <p:sp>
        <p:nvSpPr>
          <p:cNvPr id="152" name="Google Shape;152;p1: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53" name="Google Shape;153;p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5" name="Shape 235"/>
        <p:cNvGrpSpPr/>
        <p:nvPr/>
      </p:nvGrpSpPr>
      <p:grpSpPr>
        <a:xfrm>
          <a:off x="0" y="0"/>
          <a:ext cx="0" cy="0"/>
          <a:chOff x="0" y="0"/>
          <a:chExt cx="0" cy="0"/>
        </a:xfrm>
      </p:grpSpPr>
      <p:sp>
        <p:nvSpPr>
          <p:cNvPr id="236" name="Google Shape;236;p7: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37" name="Google Shape;237;p7: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1" name="Shape 241"/>
        <p:cNvGrpSpPr/>
        <p:nvPr/>
      </p:nvGrpSpPr>
      <p:grpSpPr>
        <a:xfrm>
          <a:off x="0" y="0"/>
          <a:ext cx="0" cy="0"/>
          <a:chOff x="0" y="0"/>
          <a:chExt cx="0" cy="0"/>
        </a:xfrm>
      </p:grpSpPr>
      <p:sp>
        <p:nvSpPr>
          <p:cNvPr id="242" name="Google Shape;242;g15f7be716d9_0_0: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43" name="Google Shape;243;g15f7be716d9_0_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0" name="Shape 160"/>
        <p:cNvGrpSpPr/>
        <p:nvPr/>
      </p:nvGrpSpPr>
      <p:grpSpPr>
        <a:xfrm>
          <a:off x="0" y="0"/>
          <a:ext cx="0" cy="0"/>
          <a:chOff x="0" y="0"/>
          <a:chExt cx="0" cy="0"/>
        </a:xfrm>
      </p:grpSpPr>
      <p:sp>
        <p:nvSpPr>
          <p:cNvPr id="161" name="Google Shape;161;p20: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62" name="Google Shape;162;p2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1" name="Shape 171"/>
        <p:cNvGrpSpPr/>
        <p:nvPr/>
      </p:nvGrpSpPr>
      <p:grpSpPr>
        <a:xfrm>
          <a:off x="0" y="0"/>
          <a:ext cx="0" cy="0"/>
          <a:chOff x="0" y="0"/>
          <a:chExt cx="0" cy="0"/>
        </a:xfrm>
      </p:grpSpPr>
      <p:sp>
        <p:nvSpPr>
          <p:cNvPr id="172" name="Google Shape;172;p21: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73" name="Google Shape;173;p2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4" name="Shape 184"/>
        <p:cNvGrpSpPr/>
        <p:nvPr/>
      </p:nvGrpSpPr>
      <p:grpSpPr>
        <a:xfrm>
          <a:off x="0" y="0"/>
          <a:ext cx="0" cy="0"/>
          <a:chOff x="0" y="0"/>
          <a:chExt cx="0" cy="0"/>
        </a:xfrm>
      </p:grpSpPr>
      <p:sp>
        <p:nvSpPr>
          <p:cNvPr id="185" name="Google Shape;185;p22: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86" name="Google Shape;186;p2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1" name="Shape 191"/>
        <p:cNvGrpSpPr/>
        <p:nvPr/>
      </p:nvGrpSpPr>
      <p:grpSpPr>
        <a:xfrm>
          <a:off x="0" y="0"/>
          <a:ext cx="0" cy="0"/>
          <a:chOff x="0" y="0"/>
          <a:chExt cx="0" cy="0"/>
        </a:xfrm>
      </p:grpSpPr>
      <p:sp>
        <p:nvSpPr>
          <p:cNvPr id="192" name="Google Shape;192;p23: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93" name="Google Shape;193;p2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9" name="Shape 199"/>
        <p:cNvGrpSpPr/>
        <p:nvPr/>
      </p:nvGrpSpPr>
      <p:grpSpPr>
        <a:xfrm>
          <a:off x="0" y="0"/>
          <a:ext cx="0" cy="0"/>
          <a:chOff x="0" y="0"/>
          <a:chExt cx="0" cy="0"/>
        </a:xfrm>
      </p:grpSpPr>
      <p:sp>
        <p:nvSpPr>
          <p:cNvPr id="200" name="Google Shape;200;p24: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01" name="Google Shape;201;p2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6" name="Shape 206"/>
        <p:cNvGrpSpPr/>
        <p:nvPr/>
      </p:nvGrpSpPr>
      <p:grpSpPr>
        <a:xfrm>
          <a:off x="0" y="0"/>
          <a:ext cx="0" cy="0"/>
          <a:chOff x="0" y="0"/>
          <a:chExt cx="0" cy="0"/>
        </a:xfrm>
      </p:grpSpPr>
      <p:sp>
        <p:nvSpPr>
          <p:cNvPr id="207" name="Google Shape;207;p25: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08" name="Google Shape;208;p25: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0" name="Shape 220"/>
        <p:cNvGrpSpPr/>
        <p:nvPr/>
      </p:nvGrpSpPr>
      <p:grpSpPr>
        <a:xfrm>
          <a:off x="0" y="0"/>
          <a:ext cx="0" cy="0"/>
          <a:chOff x="0" y="0"/>
          <a:chExt cx="0" cy="0"/>
        </a:xfrm>
      </p:grpSpPr>
      <p:sp>
        <p:nvSpPr>
          <p:cNvPr id="221" name="Google Shape;221;p26: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22" name="Google Shape;222;p26: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7" name="Shape 227"/>
        <p:cNvGrpSpPr/>
        <p:nvPr/>
      </p:nvGrpSpPr>
      <p:grpSpPr>
        <a:xfrm>
          <a:off x="0" y="0"/>
          <a:ext cx="0" cy="0"/>
          <a:chOff x="0" y="0"/>
          <a:chExt cx="0" cy="0"/>
        </a:xfrm>
      </p:grpSpPr>
      <p:sp>
        <p:nvSpPr>
          <p:cNvPr id="228" name="Google Shape;228;p27: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29" name="Google Shape;229;p27: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png"/><Relationship Id="rId3" Type="http://schemas.openxmlformats.org/officeDocument/2006/relationships/image" Target="../media/image5.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showMasterSp="0" type="title">
  <p:cSld name="TITLE">
    <p:spTree>
      <p:nvGrpSpPr>
        <p:cNvPr id="16" name="Shape 16"/>
        <p:cNvGrpSpPr/>
        <p:nvPr/>
      </p:nvGrpSpPr>
      <p:grpSpPr>
        <a:xfrm>
          <a:off x="0" y="0"/>
          <a:ext cx="0" cy="0"/>
          <a:chOff x="0" y="0"/>
          <a:chExt cx="0" cy="0"/>
        </a:xfrm>
      </p:grpSpPr>
      <p:grpSp>
        <p:nvGrpSpPr>
          <p:cNvPr id="17" name="Google Shape;17;p29"/>
          <p:cNvGrpSpPr/>
          <p:nvPr/>
        </p:nvGrpSpPr>
        <p:grpSpPr>
          <a:xfrm>
            <a:off x="-12700" y="0"/>
            <a:ext cx="9173370" cy="5142161"/>
            <a:chOff x="-16934" y="0"/>
            <a:chExt cx="12231160" cy="6856214"/>
          </a:xfrm>
        </p:grpSpPr>
        <p:pic>
          <p:nvPicPr>
            <p:cNvPr descr="HD-PanelTitleR1.png" id="18" name="Google Shape;18;p29"/>
            <p:cNvPicPr preferRelativeResize="0"/>
            <p:nvPr/>
          </p:nvPicPr>
          <p:blipFill rotWithShape="1">
            <a:blip r:embed="rId2">
              <a:alphaModFix/>
            </a:blip>
            <a:srcRect b="0" l="0" r="0" t="0"/>
            <a:stretch/>
          </p:blipFill>
          <p:spPr>
            <a:xfrm>
              <a:off x="0" y="0"/>
              <a:ext cx="12188825" cy="6856214"/>
            </a:xfrm>
            <a:prstGeom prst="rect">
              <a:avLst/>
            </a:prstGeom>
            <a:noFill/>
            <a:ln>
              <a:noFill/>
            </a:ln>
          </p:spPr>
        </p:pic>
        <p:sp>
          <p:nvSpPr>
            <p:cNvPr id="19" name="Google Shape;19;p29"/>
            <p:cNvSpPr/>
            <p:nvPr/>
          </p:nvSpPr>
          <p:spPr>
            <a:xfrm>
              <a:off x="2328332" y="1540931"/>
              <a:ext cx="7543802" cy="3835401"/>
            </a:xfrm>
            <a:prstGeom prst="rect">
              <a:avLst/>
            </a:prstGeom>
            <a:noFill/>
            <a:ln cap="flat" cmpd="sng" w="15875">
              <a:solidFill>
                <a:schemeClr val="accent1"/>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descr="HDRibbonTitle-UniformTrim.png" id="20" name="Google Shape;20;p29"/>
            <p:cNvPicPr preferRelativeResize="0"/>
            <p:nvPr/>
          </p:nvPicPr>
          <p:blipFill rotWithShape="1">
            <a:blip r:embed="rId3">
              <a:alphaModFix/>
            </a:blip>
            <a:srcRect b="0" l="0" r="0" t="0"/>
            <a:stretch/>
          </p:blipFill>
          <p:spPr>
            <a:xfrm>
              <a:off x="-16934" y="3147609"/>
              <a:ext cx="2478024" cy="612648"/>
            </a:xfrm>
            <a:prstGeom prst="rect">
              <a:avLst/>
            </a:prstGeom>
            <a:noFill/>
            <a:ln>
              <a:noFill/>
            </a:ln>
          </p:spPr>
        </p:pic>
        <p:pic>
          <p:nvPicPr>
            <p:cNvPr descr="HDRibbonTitle-UniformTrim.png" id="21" name="Google Shape;21;p29"/>
            <p:cNvPicPr preferRelativeResize="0"/>
            <p:nvPr/>
          </p:nvPicPr>
          <p:blipFill rotWithShape="1">
            <a:blip r:embed="rId3">
              <a:alphaModFix/>
            </a:blip>
            <a:srcRect b="0" l="0" r="0" t="0"/>
            <a:stretch/>
          </p:blipFill>
          <p:spPr>
            <a:xfrm>
              <a:off x="9736202" y="3147609"/>
              <a:ext cx="2478024" cy="612648"/>
            </a:xfrm>
            <a:prstGeom prst="rect">
              <a:avLst/>
            </a:prstGeom>
            <a:noFill/>
            <a:ln>
              <a:noFill/>
            </a:ln>
          </p:spPr>
        </p:pic>
      </p:grpSp>
      <p:sp>
        <p:nvSpPr>
          <p:cNvPr id="22" name="Google Shape;22;p29"/>
          <p:cNvSpPr txBox="1"/>
          <p:nvPr>
            <p:ph type="ctrTitle"/>
          </p:nvPr>
        </p:nvSpPr>
        <p:spPr>
          <a:xfrm>
            <a:off x="2019299" y="1403349"/>
            <a:ext cx="5111752" cy="1136650"/>
          </a:xfrm>
          <a:prstGeom prst="rect">
            <a:avLst/>
          </a:prstGeom>
          <a:noFill/>
          <a:ln>
            <a:noFill/>
          </a:ln>
        </p:spPr>
        <p:txBody>
          <a:bodyPr anchorCtr="0" anchor="b" bIns="45700" lIns="91425" spcFirstLastPara="1" rIns="91425" wrap="square" tIns="45700">
            <a:noAutofit/>
          </a:bodyPr>
          <a:lstStyle>
            <a:lvl1pPr lvl="0" algn="ctr">
              <a:spcBef>
                <a:spcPts val="0"/>
              </a:spcBef>
              <a:spcAft>
                <a:spcPts val="0"/>
              </a:spcAft>
              <a:buClr>
                <a:srgbClr val="262626"/>
              </a:buClr>
              <a:buSzPts val="4050"/>
              <a:buFont typeface="Garamond"/>
              <a:buNone/>
              <a:defRPr sz="4050"/>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3" name="Google Shape;23;p29"/>
          <p:cNvSpPr txBox="1"/>
          <p:nvPr>
            <p:ph idx="1" type="subTitle"/>
          </p:nvPr>
        </p:nvSpPr>
        <p:spPr>
          <a:xfrm>
            <a:off x="2019299" y="2743198"/>
            <a:ext cx="5111752" cy="990602"/>
          </a:xfrm>
          <a:prstGeom prst="rect">
            <a:avLst/>
          </a:prstGeom>
          <a:noFill/>
          <a:ln>
            <a:noFill/>
          </a:ln>
        </p:spPr>
        <p:txBody>
          <a:bodyPr anchorCtr="0" anchor="t" bIns="45700" lIns="91425" spcFirstLastPara="1" rIns="91425" wrap="square" tIns="45700">
            <a:normAutofit/>
          </a:bodyPr>
          <a:lstStyle>
            <a:lvl1pPr lvl="0" algn="ctr">
              <a:spcBef>
                <a:spcPts val="315"/>
              </a:spcBef>
              <a:spcAft>
                <a:spcPts val="0"/>
              </a:spcAft>
              <a:buSzPts val="1811"/>
              <a:buNone/>
              <a:defRPr sz="1575">
                <a:solidFill>
                  <a:schemeClr val="dk1"/>
                </a:solidFill>
              </a:defRPr>
            </a:lvl1pPr>
            <a:lvl2pPr lvl="1" algn="ctr">
              <a:spcBef>
                <a:spcPts val="450"/>
              </a:spcBef>
              <a:spcAft>
                <a:spcPts val="0"/>
              </a:spcAft>
              <a:buSzPts val="1725"/>
              <a:buNone/>
              <a:defRPr>
                <a:solidFill>
                  <a:srgbClr val="888888"/>
                </a:solidFill>
              </a:defRPr>
            </a:lvl2pPr>
            <a:lvl3pPr lvl="2" algn="ctr">
              <a:spcBef>
                <a:spcPts val="450"/>
              </a:spcBef>
              <a:spcAft>
                <a:spcPts val="0"/>
              </a:spcAft>
              <a:buSzPts val="1553"/>
              <a:buNone/>
              <a:defRPr>
                <a:solidFill>
                  <a:srgbClr val="888888"/>
                </a:solidFill>
              </a:defRPr>
            </a:lvl3pPr>
            <a:lvl4pPr lvl="3" algn="ctr">
              <a:spcBef>
                <a:spcPts val="450"/>
              </a:spcBef>
              <a:spcAft>
                <a:spcPts val="0"/>
              </a:spcAft>
              <a:buSzPts val="1380"/>
              <a:buNone/>
              <a:defRPr>
                <a:solidFill>
                  <a:srgbClr val="888888"/>
                </a:solidFill>
              </a:defRPr>
            </a:lvl4pPr>
            <a:lvl5pPr lvl="4" algn="ctr">
              <a:spcBef>
                <a:spcPts val="450"/>
              </a:spcBef>
              <a:spcAft>
                <a:spcPts val="0"/>
              </a:spcAft>
              <a:buSzPts val="1208"/>
              <a:buNone/>
              <a:defRPr>
                <a:solidFill>
                  <a:srgbClr val="888888"/>
                </a:solidFill>
              </a:defRPr>
            </a:lvl5pPr>
            <a:lvl6pPr lvl="5" algn="ctr">
              <a:spcBef>
                <a:spcPts val="450"/>
              </a:spcBef>
              <a:spcAft>
                <a:spcPts val="0"/>
              </a:spcAft>
              <a:buSzPts val="1208"/>
              <a:buNone/>
              <a:defRPr>
                <a:solidFill>
                  <a:srgbClr val="888888"/>
                </a:solidFill>
              </a:defRPr>
            </a:lvl6pPr>
            <a:lvl7pPr lvl="6" algn="ctr">
              <a:spcBef>
                <a:spcPts val="450"/>
              </a:spcBef>
              <a:spcAft>
                <a:spcPts val="0"/>
              </a:spcAft>
              <a:buSzPts val="1208"/>
              <a:buNone/>
              <a:defRPr>
                <a:solidFill>
                  <a:srgbClr val="888888"/>
                </a:solidFill>
              </a:defRPr>
            </a:lvl7pPr>
            <a:lvl8pPr lvl="7" algn="ctr">
              <a:spcBef>
                <a:spcPts val="450"/>
              </a:spcBef>
              <a:spcAft>
                <a:spcPts val="0"/>
              </a:spcAft>
              <a:buSzPts val="1208"/>
              <a:buNone/>
              <a:defRPr>
                <a:solidFill>
                  <a:srgbClr val="888888"/>
                </a:solidFill>
              </a:defRPr>
            </a:lvl8pPr>
            <a:lvl9pPr lvl="8" algn="ctr">
              <a:spcBef>
                <a:spcPts val="450"/>
              </a:spcBef>
              <a:spcAft>
                <a:spcPts val="450"/>
              </a:spcAft>
              <a:buSzPts val="1208"/>
              <a:buNone/>
              <a:defRPr>
                <a:solidFill>
                  <a:srgbClr val="888888"/>
                </a:solidFill>
              </a:defRPr>
            </a:lvl9pPr>
          </a:lstStyle>
          <a:p/>
        </p:txBody>
      </p:sp>
      <p:sp>
        <p:nvSpPr>
          <p:cNvPr id="24" name="Google Shape;24;p29"/>
          <p:cNvSpPr txBox="1"/>
          <p:nvPr>
            <p:ph idx="10" type="dt"/>
          </p:nvPr>
        </p:nvSpPr>
        <p:spPr>
          <a:xfrm>
            <a:off x="5987425" y="3778247"/>
            <a:ext cx="673100" cy="209550"/>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5" name="Google Shape;25;p29"/>
          <p:cNvSpPr txBox="1"/>
          <p:nvPr>
            <p:ph idx="11" type="ftr"/>
          </p:nvPr>
        </p:nvSpPr>
        <p:spPr>
          <a:xfrm>
            <a:off x="2019298" y="3778247"/>
            <a:ext cx="3910976" cy="209550"/>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6" name="Google Shape;26;p29"/>
          <p:cNvSpPr txBox="1"/>
          <p:nvPr>
            <p:ph idx="12" type="sldNum"/>
          </p:nvPr>
        </p:nvSpPr>
        <p:spPr>
          <a:xfrm>
            <a:off x="6717676" y="3778247"/>
            <a:ext cx="413375" cy="209550"/>
          </a:xfrm>
          <a:prstGeom prst="rect">
            <a:avLst/>
          </a:prstGeom>
          <a:noFill/>
          <a:ln>
            <a:noFill/>
          </a:ln>
        </p:spPr>
        <p:txBody>
          <a:bodyPr anchorCtr="0" anchor="ctr" bIns="45700" lIns="91425" spcFirstLastPara="1" rIns="91425" wrap="square" tIns="45700">
            <a:noAutofit/>
          </a:bodyPr>
          <a:lstStyle>
            <a:lvl1pPr indent="0" lvl="0" marL="0" algn="r">
              <a:spcBef>
                <a:spcPts val="0"/>
              </a:spcBef>
              <a:spcAft>
                <a:spcPts val="0"/>
              </a:spcAft>
              <a:buClr>
                <a:schemeClr val="dk1"/>
              </a:buClr>
              <a:buSzPts val="700"/>
              <a:buFont typeface="Garamond"/>
              <a:buNone/>
              <a:defRPr/>
            </a:lvl1pPr>
            <a:lvl2pPr indent="0" lvl="1" marL="0" algn="r">
              <a:spcBef>
                <a:spcPts val="0"/>
              </a:spcBef>
              <a:spcAft>
                <a:spcPts val="0"/>
              </a:spcAft>
              <a:buClr>
                <a:schemeClr val="dk1"/>
              </a:buClr>
              <a:buSzPts val="700"/>
              <a:buFont typeface="Garamond"/>
              <a:buNone/>
              <a:defRPr/>
            </a:lvl2pPr>
            <a:lvl3pPr indent="0" lvl="2" marL="0" algn="r">
              <a:spcBef>
                <a:spcPts val="0"/>
              </a:spcBef>
              <a:spcAft>
                <a:spcPts val="0"/>
              </a:spcAft>
              <a:buClr>
                <a:schemeClr val="dk1"/>
              </a:buClr>
              <a:buSzPts val="700"/>
              <a:buFont typeface="Garamond"/>
              <a:buNone/>
              <a:defRPr/>
            </a:lvl3pPr>
            <a:lvl4pPr indent="0" lvl="3" marL="0" algn="r">
              <a:spcBef>
                <a:spcPts val="0"/>
              </a:spcBef>
              <a:spcAft>
                <a:spcPts val="0"/>
              </a:spcAft>
              <a:buClr>
                <a:schemeClr val="dk1"/>
              </a:buClr>
              <a:buSzPts val="700"/>
              <a:buFont typeface="Garamond"/>
              <a:buNone/>
              <a:defRPr/>
            </a:lvl4pPr>
            <a:lvl5pPr indent="0" lvl="4" marL="0" algn="r">
              <a:spcBef>
                <a:spcPts val="0"/>
              </a:spcBef>
              <a:spcAft>
                <a:spcPts val="0"/>
              </a:spcAft>
              <a:buClr>
                <a:schemeClr val="dk1"/>
              </a:buClr>
              <a:buSzPts val="700"/>
              <a:buFont typeface="Garamond"/>
              <a:buNone/>
              <a:defRPr/>
            </a:lvl5pPr>
            <a:lvl6pPr indent="0" lvl="5" marL="0" algn="r">
              <a:spcBef>
                <a:spcPts val="0"/>
              </a:spcBef>
              <a:spcAft>
                <a:spcPts val="0"/>
              </a:spcAft>
              <a:buClr>
                <a:schemeClr val="dk1"/>
              </a:buClr>
              <a:buSzPts val="700"/>
              <a:buFont typeface="Garamond"/>
              <a:buNone/>
              <a:defRPr/>
            </a:lvl6pPr>
            <a:lvl7pPr indent="0" lvl="6" marL="0" algn="r">
              <a:spcBef>
                <a:spcPts val="0"/>
              </a:spcBef>
              <a:spcAft>
                <a:spcPts val="0"/>
              </a:spcAft>
              <a:buClr>
                <a:schemeClr val="dk1"/>
              </a:buClr>
              <a:buSzPts val="700"/>
              <a:buFont typeface="Garamond"/>
              <a:buNone/>
              <a:defRPr/>
            </a:lvl7pPr>
            <a:lvl8pPr indent="0" lvl="7" marL="0" algn="r">
              <a:spcBef>
                <a:spcPts val="0"/>
              </a:spcBef>
              <a:spcAft>
                <a:spcPts val="0"/>
              </a:spcAft>
              <a:buClr>
                <a:schemeClr val="dk1"/>
              </a:buClr>
              <a:buSzPts val="700"/>
              <a:buFont typeface="Garamond"/>
              <a:buNone/>
              <a:defRPr/>
            </a:lvl8pPr>
            <a:lvl9pPr indent="0" lvl="8" marL="0" algn="r">
              <a:spcBef>
                <a:spcPts val="0"/>
              </a:spcBef>
              <a:spcAft>
                <a:spcPts val="0"/>
              </a:spcAft>
              <a:buClr>
                <a:schemeClr val="dk1"/>
              </a:buClr>
              <a:buSzPts val="700"/>
              <a:buFont typeface="Garamond"/>
              <a:buNone/>
              <a:defRPr/>
            </a:lvl9pPr>
          </a:lstStyle>
          <a:p>
            <a:pPr indent="0" lvl="0" marL="0" rtl="0" algn="r">
              <a:spcBef>
                <a:spcPts val="0"/>
              </a:spcBef>
              <a:spcAft>
                <a:spcPts val="0"/>
              </a:spcAft>
              <a:buNone/>
            </a:pPr>
            <a:fld id="{00000000-1234-1234-1234-123412341234}" type="slidenum">
              <a:rPr lang="en"/>
              <a:t>‹#›</a:t>
            </a:fld>
            <a:endParaRPr/>
          </a:p>
        </p:txBody>
      </p:sp>
      <p:cxnSp>
        <p:nvCxnSpPr>
          <p:cNvPr id="27" name="Google Shape;27;p29"/>
          <p:cNvCxnSpPr/>
          <p:nvPr/>
        </p:nvCxnSpPr>
        <p:spPr>
          <a:xfrm>
            <a:off x="2019299" y="2641598"/>
            <a:ext cx="5111751" cy="0"/>
          </a:xfrm>
          <a:prstGeom prst="straightConnector1">
            <a:avLst/>
          </a:prstGeom>
          <a:noFill/>
          <a:ln cap="flat" cmpd="sng" w="15875">
            <a:solidFill>
              <a:schemeClr val="accent1"/>
            </a:solidFill>
            <a:prstDash val="solid"/>
            <a:round/>
            <a:headEnd len="sm" w="sm" type="none"/>
            <a:tailEnd len="sm" w="sm" type="none"/>
          </a:ln>
        </p:spPr>
      </p:cxn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type="picTx">
  <p:cSld name="PICTURE_WITH_CAPTION_TEXT">
    <p:spTree>
      <p:nvGrpSpPr>
        <p:cNvPr id="82" name="Shape 82"/>
        <p:cNvGrpSpPr/>
        <p:nvPr/>
      </p:nvGrpSpPr>
      <p:grpSpPr>
        <a:xfrm>
          <a:off x="0" y="0"/>
          <a:ext cx="0" cy="0"/>
          <a:chOff x="0" y="0"/>
          <a:chExt cx="0" cy="0"/>
        </a:xfrm>
      </p:grpSpPr>
      <p:sp>
        <p:nvSpPr>
          <p:cNvPr id="83" name="Google Shape;83;p38"/>
          <p:cNvSpPr txBox="1"/>
          <p:nvPr>
            <p:ph type="title"/>
          </p:nvPr>
        </p:nvSpPr>
        <p:spPr>
          <a:xfrm>
            <a:off x="971549" y="1412874"/>
            <a:ext cx="4681362" cy="1028700"/>
          </a:xfrm>
          <a:prstGeom prst="rect">
            <a:avLst/>
          </a:prstGeom>
          <a:noFill/>
          <a:ln>
            <a:noFill/>
          </a:ln>
        </p:spPr>
        <p:txBody>
          <a:bodyPr anchorCtr="0" anchor="b" bIns="45700" lIns="91425" spcFirstLastPara="1" rIns="91425" wrap="square" tIns="45700">
            <a:normAutofit/>
          </a:bodyPr>
          <a:lstStyle>
            <a:lvl1pPr lvl="0" algn="ctr">
              <a:spcBef>
                <a:spcPts val="0"/>
              </a:spcBef>
              <a:spcAft>
                <a:spcPts val="0"/>
              </a:spcAft>
              <a:buClr>
                <a:srgbClr val="262626"/>
              </a:buClr>
              <a:buSzPts val="2100"/>
              <a:buFont typeface="Garamond"/>
              <a:buNone/>
              <a:defRPr b="0" sz="2100"/>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4" name="Google Shape;84;p38"/>
          <p:cNvSpPr/>
          <p:nvPr>
            <p:ph idx="2" type="pic"/>
          </p:nvPr>
        </p:nvSpPr>
        <p:spPr>
          <a:xfrm>
            <a:off x="6071124" y="781050"/>
            <a:ext cx="2297510" cy="3581400"/>
          </a:xfrm>
          <a:prstGeom prst="roundRect">
            <a:avLst>
              <a:gd fmla="val 0" name="adj"/>
            </a:avLst>
          </a:prstGeom>
          <a:noFill/>
          <a:ln cap="flat" cmpd="thickThin" w="57150">
            <a:solidFill>
              <a:srgbClr val="7F7F7F"/>
            </a:solidFill>
            <a:prstDash val="solid"/>
            <a:miter lim="800000"/>
            <a:headEnd len="sm" w="sm" type="none"/>
            <a:tailEnd len="sm" w="sm" type="none"/>
          </a:ln>
        </p:spPr>
      </p:sp>
      <p:sp>
        <p:nvSpPr>
          <p:cNvPr id="85" name="Google Shape;85;p38"/>
          <p:cNvSpPr txBox="1"/>
          <p:nvPr>
            <p:ph idx="1" type="body"/>
          </p:nvPr>
        </p:nvSpPr>
        <p:spPr>
          <a:xfrm>
            <a:off x="971549" y="2441574"/>
            <a:ext cx="4681362" cy="1371600"/>
          </a:xfrm>
          <a:prstGeom prst="rect">
            <a:avLst/>
          </a:prstGeom>
          <a:noFill/>
          <a:ln>
            <a:noFill/>
          </a:ln>
        </p:spPr>
        <p:txBody>
          <a:bodyPr anchorCtr="0" anchor="t" bIns="45700" lIns="91425" spcFirstLastPara="1" rIns="91425" wrap="square" tIns="45700">
            <a:normAutofit/>
          </a:bodyPr>
          <a:lstStyle>
            <a:lvl1pPr indent="-228600" lvl="0" marL="457200" algn="ctr">
              <a:spcBef>
                <a:spcPts val="270"/>
              </a:spcBef>
              <a:spcAft>
                <a:spcPts val="0"/>
              </a:spcAft>
              <a:buSzPts val="1553"/>
              <a:buNone/>
              <a:defRPr sz="1350"/>
            </a:lvl1pPr>
            <a:lvl2pPr indent="-228600" lvl="1" marL="914400" algn="l">
              <a:spcBef>
                <a:spcPts val="450"/>
              </a:spcBef>
              <a:spcAft>
                <a:spcPts val="0"/>
              </a:spcAft>
              <a:buSzPts val="1035"/>
              <a:buNone/>
              <a:defRPr sz="900"/>
            </a:lvl2pPr>
            <a:lvl3pPr indent="-228600" lvl="2" marL="1371600" algn="l">
              <a:spcBef>
                <a:spcPts val="450"/>
              </a:spcBef>
              <a:spcAft>
                <a:spcPts val="0"/>
              </a:spcAft>
              <a:buSzPts val="863"/>
              <a:buNone/>
              <a:defRPr sz="750"/>
            </a:lvl3pPr>
            <a:lvl4pPr indent="-228600" lvl="3" marL="1828800" algn="l">
              <a:spcBef>
                <a:spcPts val="450"/>
              </a:spcBef>
              <a:spcAft>
                <a:spcPts val="0"/>
              </a:spcAft>
              <a:buSzPts val="776"/>
              <a:buNone/>
              <a:defRPr sz="675"/>
            </a:lvl4pPr>
            <a:lvl5pPr indent="-228600" lvl="4" marL="2286000" algn="l">
              <a:spcBef>
                <a:spcPts val="450"/>
              </a:spcBef>
              <a:spcAft>
                <a:spcPts val="0"/>
              </a:spcAft>
              <a:buSzPts val="776"/>
              <a:buNone/>
              <a:defRPr sz="675"/>
            </a:lvl5pPr>
            <a:lvl6pPr indent="-228600" lvl="5" marL="2743200" algn="l">
              <a:spcBef>
                <a:spcPts val="450"/>
              </a:spcBef>
              <a:spcAft>
                <a:spcPts val="0"/>
              </a:spcAft>
              <a:buSzPts val="776"/>
              <a:buNone/>
              <a:defRPr sz="675"/>
            </a:lvl6pPr>
            <a:lvl7pPr indent="-228600" lvl="6" marL="3200400" algn="l">
              <a:spcBef>
                <a:spcPts val="450"/>
              </a:spcBef>
              <a:spcAft>
                <a:spcPts val="0"/>
              </a:spcAft>
              <a:buSzPts val="776"/>
              <a:buNone/>
              <a:defRPr sz="675"/>
            </a:lvl7pPr>
            <a:lvl8pPr indent="-228600" lvl="7" marL="3657600" algn="l">
              <a:spcBef>
                <a:spcPts val="450"/>
              </a:spcBef>
              <a:spcAft>
                <a:spcPts val="0"/>
              </a:spcAft>
              <a:buSzPts val="776"/>
              <a:buNone/>
              <a:defRPr sz="675"/>
            </a:lvl8pPr>
            <a:lvl9pPr indent="-228600" lvl="8" marL="4114800" algn="l">
              <a:spcBef>
                <a:spcPts val="450"/>
              </a:spcBef>
              <a:spcAft>
                <a:spcPts val="450"/>
              </a:spcAft>
              <a:buSzPts val="776"/>
              <a:buNone/>
              <a:defRPr sz="675"/>
            </a:lvl9pPr>
          </a:lstStyle>
          <a:p/>
        </p:txBody>
      </p:sp>
      <p:sp>
        <p:nvSpPr>
          <p:cNvPr id="86" name="Google Shape;86;p38"/>
          <p:cNvSpPr txBox="1"/>
          <p:nvPr>
            <p:ph idx="10" type="dt"/>
          </p:nvPr>
        </p:nvSpPr>
        <p:spPr>
          <a:xfrm>
            <a:off x="6508126" y="4476750"/>
            <a:ext cx="1200150" cy="209550"/>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7" name="Google Shape;87;p38"/>
          <p:cNvSpPr txBox="1"/>
          <p:nvPr>
            <p:ph idx="11" type="ftr"/>
          </p:nvPr>
        </p:nvSpPr>
        <p:spPr>
          <a:xfrm>
            <a:off x="971551" y="4476750"/>
            <a:ext cx="5479425" cy="209550"/>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8" name="Google Shape;88;p38"/>
          <p:cNvSpPr txBox="1"/>
          <p:nvPr>
            <p:ph idx="12" type="sldNum"/>
          </p:nvPr>
        </p:nvSpPr>
        <p:spPr>
          <a:xfrm>
            <a:off x="7765426" y="4476750"/>
            <a:ext cx="407023" cy="209550"/>
          </a:xfrm>
          <a:prstGeom prst="rect">
            <a:avLst/>
          </a:prstGeom>
          <a:noFill/>
          <a:ln>
            <a:noFill/>
          </a:ln>
        </p:spPr>
        <p:txBody>
          <a:bodyPr anchorCtr="0" anchor="ctr" bIns="45700" lIns="91425" spcFirstLastPara="1" rIns="91425" wrap="square" tIns="45700">
            <a:noAutofit/>
          </a:bodyPr>
          <a:lstStyle>
            <a:lvl1pPr indent="0" lvl="0" marL="0" algn="r">
              <a:spcBef>
                <a:spcPts val="0"/>
              </a:spcBef>
              <a:spcAft>
                <a:spcPts val="0"/>
              </a:spcAft>
              <a:buClr>
                <a:schemeClr val="dk1"/>
              </a:buClr>
              <a:buSzPts val="700"/>
              <a:buFont typeface="Garamond"/>
              <a:buNone/>
              <a:defRPr/>
            </a:lvl1pPr>
            <a:lvl2pPr indent="0" lvl="1" marL="0" algn="r">
              <a:spcBef>
                <a:spcPts val="0"/>
              </a:spcBef>
              <a:spcAft>
                <a:spcPts val="0"/>
              </a:spcAft>
              <a:buClr>
                <a:schemeClr val="dk1"/>
              </a:buClr>
              <a:buSzPts val="700"/>
              <a:buFont typeface="Garamond"/>
              <a:buNone/>
              <a:defRPr/>
            </a:lvl2pPr>
            <a:lvl3pPr indent="0" lvl="2" marL="0" algn="r">
              <a:spcBef>
                <a:spcPts val="0"/>
              </a:spcBef>
              <a:spcAft>
                <a:spcPts val="0"/>
              </a:spcAft>
              <a:buClr>
                <a:schemeClr val="dk1"/>
              </a:buClr>
              <a:buSzPts val="700"/>
              <a:buFont typeface="Garamond"/>
              <a:buNone/>
              <a:defRPr/>
            </a:lvl3pPr>
            <a:lvl4pPr indent="0" lvl="3" marL="0" algn="r">
              <a:spcBef>
                <a:spcPts val="0"/>
              </a:spcBef>
              <a:spcAft>
                <a:spcPts val="0"/>
              </a:spcAft>
              <a:buClr>
                <a:schemeClr val="dk1"/>
              </a:buClr>
              <a:buSzPts val="700"/>
              <a:buFont typeface="Garamond"/>
              <a:buNone/>
              <a:defRPr/>
            </a:lvl4pPr>
            <a:lvl5pPr indent="0" lvl="4" marL="0" algn="r">
              <a:spcBef>
                <a:spcPts val="0"/>
              </a:spcBef>
              <a:spcAft>
                <a:spcPts val="0"/>
              </a:spcAft>
              <a:buClr>
                <a:schemeClr val="dk1"/>
              </a:buClr>
              <a:buSzPts val="700"/>
              <a:buFont typeface="Garamond"/>
              <a:buNone/>
              <a:defRPr/>
            </a:lvl5pPr>
            <a:lvl6pPr indent="0" lvl="5" marL="0" algn="r">
              <a:spcBef>
                <a:spcPts val="0"/>
              </a:spcBef>
              <a:spcAft>
                <a:spcPts val="0"/>
              </a:spcAft>
              <a:buClr>
                <a:schemeClr val="dk1"/>
              </a:buClr>
              <a:buSzPts val="700"/>
              <a:buFont typeface="Garamond"/>
              <a:buNone/>
              <a:defRPr/>
            </a:lvl6pPr>
            <a:lvl7pPr indent="0" lvl="6" marL="0" algn="r">
              <a:spcBef>
                <a:spcPts val="0"/>
              </a:spcBef>
              <a:spcAft>
                <a:spcPts val="0"/>
              </a:spcAft>
              <a:buClr>
                <a:schemeClr val="dk1"/>
              </a:buClr>
              <a:buSzPts val="700"/>
              <a:buFont typeface="Garamond"/>
              <a:buNone/>
              <a:defRPr/>
            </a:lvl7pPr>
            <a:lvl8pPr indent="0" lvl="7" marL="0" algn="r">
              <a:spcBef>
                <a:spcPts val="0"/>
              </a:spcBef>
              <a:spcAft>
                <a:spcPts val="0"/>
              </a:spcAft>
              <a:buClr>
                <a:schemeClr val="dk1"/>
              </a:buClr>
              <a:buSzPts val="700"/>
              <a:buFont typeface="Garamond"/>
              <a:buNone/>
              <a:defRPr/>
            </a:lvl8pPr>
            <a:lvl9pPr indent="0" lvl="8" marL="0" algn="r">
              <a:spcBef>
                <a:spcPts val="0"/>
              </a:spcBef>
              <a:spcAft>
                <a:spcPts val="0"/>
              </a:spcAft>
              <a:buClr>
                <a:schemeClr val="dk1"/>
              </a:buClr>
              <a:buSzPts val="700"/>
              <a:buFont typeface="Garamond"/>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anoramic Picture with Caption">
  <p:cSld name="Panoramic Picture with Caption">
    <p:spTree>
      <p:nvGrpSpPr>
        <p:cNvPr id="89" name="Shape 89"/>
        <p:cNvGrpSpPr/>
        <p:nvPr/>
      </p:nvGrpSpPr>
      <p:grpSpPr>
        <a:xfrm>
          <a:off x="0" y="0"/>
          <a:ext cx="0" cy="0"/>
          <a:chOff x="0" y="0"/>
          <a:chExt cx="0" cy="0"/>
        </a:xfrm>
      </p:grpSpPr>
      <p:sp>
        <p:nvSpPr>
          <p:cNvPr id="90" name="Google Shape;90;p39"/>
          <p:cNvSpPr txBox="1"/>
          <p:nvPr>
            <p:ph type="title"/>
          </p:nvPr>
        </p:nvSpPr>
        <p:spPr>
          <a:xfrm>
            <a:off x="971551" y="3611561"/>
            <a:ext cx="7207250" cy="425054"/>
          </a:xfrm>
          <a:prstGeom prst="rect">
            <a:avLst/>
          </a:prstGeom>
          <a:noFill/>
          <a:ln>
            <a:noFill/>
          </a:ln>
        </p:spPr>
        <p:txBody>
          <a:bodyPr anchorCtr="0" anchor="b" bIns="45700" lIns="91425" spcFirstLastPara="1" rIns="91425" wrap="square" tIns="45700">
            <a:normAutofit/>
          </a:bodyPr>
          <a:lstStyle>
            <a:lvl1pPr lvl="0" algn="ctr">
              <a:spcBef>
                <a:spcPts val="0"/>
              </a:spcBef>
              <a:spcAft>
                <a:spcPts val="0"/>
              </a:spcAft>
              <a:buClr>
                <a:srgbClr val="262626"/>
              </a:buClr>
              <a:buSzPts val="1800"/>
              <a:buFont typeface="Garamond"/>
              <a:buNone/>
              <a:defRPr b="0" sz="1800"/>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91" name="Google Shape;91;p39"/>
          <p:cNvSpPr/>
          <p:nvPr>
            <p:ph idx="2" type="pic"/>
          </p:nvPr>
        </p:nvSpPr>
        <p:spPr>
          <a:xfrm>
            <a:off x="781070" y="781050"/>
            <a:ext cx="7579479" cy="2501902"/>
          </a:xfrm>
          <a:prstGeom prst="roundRect">
            <a:avLst>
              <a:gd fmla="val 0" name="adj"/>
            </a:avLst>
          </a:prstGeom>
          <a:noFill/>
          <a:ln cap="flat" cmpd="thickThin" w="57150">
            <a:solidFill>
              <a:srgbClr val="7F7F7F"/>
            </a:solidFill>
            <a:prstDash val="solid"/>
            <a:miter lim="800000"/>
            <a:headEnd len="sm" w="sm" type="none"/>
            <a:tailEnd len="sm" w="sm" type="none"/>
          </a:ln>
        </p:spPr>
      </p:sp>
      <p:sp>
        <p:nvSpPr>
          <p:cNvPr id="92" name="Google Shape;92;p39"/>
          <p:cNvSpPr txBox="1"/>
          <p:nvPr>
            <p:ph idx="1" type="body"/>
          </p:nvPr>
        </p:nvSpPr>
        <p:spPr>
          <a:xfrm>
            <a:off x="971551" y="4036615"/>
            <a:ext cx="7207250" cy="370284"/>
          </a:xfrm>
          <a:prstGeom prst="rect">
            <a:avLst/>
          </a:prstGeom>
          <a:noFill/>
          <a:ln>
            <a:noFill/>
          </a:ln>
        </p:spPr>
        <p:txBody>
          <a:bodyPr anchorCtr="0" anchor="t" bIns="45700" lIns="91425" spcFirstLastPara="1" rIns="91425" wrap="square" tIns="45700">
            <a:normAutofit/>
          </a:bodyPr>
          <a:lstStyle>
            <a:lvl1pPr indent="-228600" lvl="0" marL="457200" algn="ctr">
              <a:spcBef>
                <a:spcPts val="210"/>
              </a:spcBef>
              <a:spcAft>
                <a:spcPts val="0"/>
              </a:spcAft>
              <a:buSzPts val="1208"/>
              <a:buNone/>
              <a:defRPr sz="1050"/>
            </a:lvl1pPr>
            <a:lvl2pPr indent="-228600" lvl="1" marL="914400" algn="l">
              <a:spcBef>
                <a:spcPts val="450"/>
              </a:spcBef>
              <a:spcAft>
                <a:spcPts val="0"/>
              </a:spcAft>
              <a:buSzPts val="1035"/>
              <a:buNone/>
              <a:defRPr sz="900"/>
            </a:lvl2pPr>
            <a:lvl3pPr indent="-228600" lvl="2" marL="1371600" algn="l">
              <a:spcBef>
                <a:spcPts val="450"/>
              </a:spcBef>
              <a:spcAft>
                <a:spcPts val="0"/>
              </a:spcAft>
              <a:buSzPts val="863"/>
              <a:buNone/>
              <a:defRPr sz="750"/>
            </a:lvl3pPr>
            <a:lvl4pPr indent="-228600" lvl="3" marL="1828800" algn="l">
              <a:spcBef>
                <a:spcPts val="450"/>
              </a:spcBef>
              <a:spcAft>
                <a:spcPts val="0"/>
              </a:spcAft>
              <a:buSzPts val="776"/>
              <a:buNone/>
              <a:defRPr sz="675"/>
            </a:lvl4pPr>
            <a:lvl5pPr indent="-228600" lvl="4" marL="2286000" algn="l">
              <a:spcBef>
                <a:spcPts val="450"/>
              </a:spcBef>
              <a:spcAft>
                <a:spcPts val="0"/>
              </a:spcAft>
              <a:buSzPts val="776"/>
              <a:buNone/>
              <a:defRPr sz="675"/>
            </a:lvl5pPr>
            <a:lvl6pPr indent="-228600" lvl="5" marL="2743200" algn="l">
              <a:spcBef>
                <a:spcPts val="450"/>
              </a:spcBef>
              <a:spcAft>
                <a:spcPts val="0"/>
              </a:spcAft>
              <a:buSzPts val="776"/>
              <a:buNone/>
              <a:defRPr sz="675"/>
            </a:lvl6pPr>
            <a:lvl7pPr indent="-228600" lvl="6" marL="3200400" algn="l">
              <a:spcBef>
                <a:spcPts val="450"/>
              </a:spcBef>
              <a:spcAft>
                <a:spcPts val="0"/>
              </a:spcAft>
              <a:buSzPts val="776"/>
              <a:buNone/>
              <a:defRPr sz="675"/>
            </a:lvl7pPr>
            <a:lvl8pPr indent="-228600" lvl="7" marL="3657600" algn="l">
              <a:spcBef>
                <a:spcPts val="450"/>
              </a:spcBef>
              <a:spcAft>
                <a:spcPts val="0"/>
              </a:spcAft>
              <a:buSzPts val="776"/>
              <a:buNone/>
              <a:defRPr sz="675"/>
            </a:lvl8pPr>
            <a:lvl9pPr indent="-228600" lvl="8" marL="4114800" algn="l">
              <a:spcBef>
                <a:spcPts val="450"/>
              </a:spcBef>
              <a:spcAft>
                <a:spcPts val="450"/>
              </a:spcAft>
              <a:buSzPts val="776"/>
              <a:buNone/>
              <a:defRPr sz="675"/>
            </a:lvl9pPr>
          </a:lstStyle>
          <a:p/>
        </p:txBody>
      </p:sp>
      <p:sp>
        <p:nvSpPr>
          <p:cNvPr id="93" name="Google Shape;93;p39"/>
          <p:cNvSpPr txBox="1"/>
          <p:nvPr>
            <p:ph idx="10" type="dt"/>
          </p:nvPr>
        </p:nvSpPr>
        <p:spPr>
          <a:xfrm>
            <a:off x="6508126" y="4476750"/>
            <a:ext cx="1200150" cy="209550"/>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94" name="Google Shape;94;p39"/>
          <p:cNvSpPr txBox="1"/>
          <p:nvPr>
            <p:ph idx="11" type="ftr"/>
          </p:nvPr>
        </p:nvSpPr>
        <p:spPr>
          <a:xfrm>
            <a:off x="971551" y="4476750"/>
            <a:ext cx="5479425" cy="209550"/>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95" name="Google Shape;95;p39"/>
          <p:cNvSpPr txBox="1"/>
          <p:nvPr>
            <p:ph idx="12" type="sldNum"/>
          </p:nvPr>
        </p:nvSpPr>
        <p:spPr>
          <a:xfrm>
            <a:off x="7765426" y="4476750"/>
            <a:ext cx="407023" cy="209550"/>
          </a:xfrm>
          <a:prstGeom prst="rect">
            <a:avLst/>
          </a:prstGeom>
          <a:noFill/>
          <a:ln>
            <a:noFill/>
          </a:ln>
        </p:spPr>
        <p:txBody>
          <a:bodyPr anchorCtr="0" anchor="ctr" bIns="45700" lIns="91425" spcFirstLastPara="1" rIns="91425" wrap="square" tIns="45700">
            <a:noAutofit/>
          </a:bodyPr>
          <a:lstStyle>
            <a:lvl1pPr indent="0" lvl="0" marL="0" algn="r">
              <a:spcBef>
                <a:spcPts val="0"/>
              </a:spcBef>
              <a:spcAft>
                <a:spcPts val="0"/>
              </a:spcAft>
              <a:buClr>
                <a:schemeClr val="dk1"/>
              </a:buClr>
              <a:buSzPts val="700"/>
              <a:buFont typeface="Garamond"/>
              <a:buNone/>
              <a:defRPr/>
            </a:lvl1pPr>
            <a:lvl2pPr indent="0" lvl="1" marL="0" algn="r">
              <a:spcBef>
                <a:spcPts val="0"/>
              </a:spcBef>
              <a:spcAft>
                <a:spcPts val="0"/>
              </a:spcAft>
              <a:buClr>
                <a:schemeClr val="dk1"/>
              </a:buClr>
              <a:buSzPts val="700"/>
              <a:buFont typeface="Garamond"/>
              <a:buNone/>
              <a:defRPr/>
            </a:lvl2pPr>
            <a:lvl3pPr indent="0" lvl="2" marL="0" algn="r">
              <a:spcBef>
                <a:spcPts val="0"/>
              </a:spcBef>
              <a:spcAft>
                <a:spcPts val="0"/>
              </a:spcAft>
              <a:buClr>
                <a:schemeClr val="dk1"/>
              </a:buClr>
              <a:buSzPts val="700"/>
              <a:buFont typeface="Garamond"/>
              <a:buNone/>
              <a:defRPr/>
            </a:lvl3pPr>
            <a:lvl4pPr indent="0" lvl="3" marL="0" algn="r">
              <a:spcBef>
                <a:spcPts val="0"/>
              </a:spcBef>
              <a:spcAft>
                <a:spcPts val="0"/>
              </a:spcAft>
              <a:buClr>
                <a:schemeClr val="dk1"/>
              </a:buClr>
              <a:buSzPts val="700"/>
              <a:buFont typeface="Garamond"/>
              <a:buNone/>
              <a:defRPr/>
            </a:lvl4pPr>
            <a:lvl5pPr indent="0" lvl="4" marL="0" algn="r">
              <a:spcBef>
                <a:spcPts val="0"/>
              </a:spcBef>
              <a:spcAft>
                <a:spcPts val="0"/>
              </a:spcAft>
              <a:buClr>
                <a:schemeClr val="dk1"/>
              </a:buClr>
              <a:buSzPts val="700"/>
              <a:buFont typeface="Garamond"/>
              <a:buNone/>
              <a:defRPr/>
            </a:lvl5pPr>
            <a:lvl6pPr indent="0" lvl="5" marL="0" algn="r">
              <a:spcBef>
                <a:spcPts val="0"/>
              </a:spcBef>
              <a:spcAft>
                <a:spcPts val="0"/>
              </a:spcAft>
              <a:buClr>
                <a:schemeClr val="dk1"/>
              </a:buClr>
              <a:buSzPts val="700"/>
              <a:buFont typeface="Garamond"/>
              <a:buNone/>
              <a:defRPr/>
            </a:lvl6pPr>
            <a:lvl7pPr indent="0" lvl="6" marL="0" algn="r">
              <a:spcBef>
                <a:spcPts val="0"/>
              </a:spcBef>
              <a:spcAft>
                <a:spcPts val="0"/>
              </a:spcAft>
              <a:buClr>
                <a:schemeClr val="dk1"/>
              </a:buClr>
              <a:buSzPts val="700"/>
              <a:buFont typeface="Garamond"/>
              <a:buNone/>
              <a:defRPr/>
            </a:lvl7pPr>
            <a:lvl8pPr indent="0" lvl="7" marL="0" algn="r">
              <a:spcBef>
                <a:spcPts val="0"/>
              </a:spcBef>
              <a:spcAft>
                <a:spcPts val="0"/>
              </a:spcAft>
              <a:buClr>
                <a:schemeClr val="dk1"/>
              </a:buClr>
              <a:buSzPts val="700"/>
              <a:buFont typeface="Garamond"/>
              <a:buNone/>
              <a:defRPr/>
            </a:lvl8pPr>
            <a:lvl9pPr indent="0" lvl="8" marL="0" algn="r">
              <a:spcBef>
                <a:spcPts val="0"/>
              </a:spcBef>
              <a:spcAft>
                <a:spcPts val="0"/>
              </a:spcAft>
              <a:buClr>
                <a:schemeClr val="dk1"/>
              </a:buClr>
              <a:buSzPts val="700"/>
              <a:buFont typeface="Garamond"/>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aption">
  <p:cSld name="Title and Caption">
    <p:spTree>
      <p:nvGrpSpPr>
        <p:cNvPr id="96" name="Shape 96"/>
        <p:cNvGrpSpPr/>
        <p:nvPr/>
      </p:nvGrpSpPr>
      <p:grpSpPr>
        <a:xfrm>
          <a:off x="0" y="0"/>
          <a:ext cx="0" cy="0"/>
          <a:chOff x="0" y="0"/>
          <a:chExt cx="0" cy="0"/>
        </a:xfrm>
      </p:grpSpPr>
      <p:sp>
        <p:nvSpPr>
          <p:cNvPr id="97" name="Google Shape;97;p40"/>
          <p:cNvSpPr txBox="1"/>
          <p:nvPr>
            <p:ph type="title"/>
          </p:nvPr>
        </p:nvSpPr>
        <p:spPr>
          <a:xfrm>
            <a:off x="977901" y="736599"/>
            <a:ext cx="7194549" cy="2216151"/>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rgbClr val="262626"/>
              </a:buClr>
              <a:buSzPts val="2400"/>
              <a:buFont typeface="Garamond"/>
              <a:buNone/>
              <a:defRPr b="0" sz="2400" cap="none"/>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98" name="Google Shape;98;p40"/>
          <p:cNvSpPr txBox="1"/>
          <p:nvPr>
            <p:ph idx="1" type="body"/>
          </p:nvPr>
        </p:nvSpPr>
        <p:spPr>
          <a:xfrm>
            <a:off x="977901" y="3257550"/>
            <a:ext cx="7194549" cy="1149350"/>
          </a:xfrm>
          <a:prstGeom prst="rect">
            <a:avLst/>
          </a:prstGeom>
          <a:noFill/>
          <a:ln>
            <a:noFill/>
          </a:ln>
        </p:spPr>
        <p:txBody>
          <a:bodyPr anchorCtr="0" anchor="ctr" bIns="45700" lIns="91425" spcFirstLastPara="1" rIns="91425" wrap="square" tIns="45700">
            <a:normAutofit/>
          </a:bodyPr>
          <a:lstStyle>
            <a:lvl1pPr indent="-228600" lvl="0" marL="457200" algn="ctr">
              <a:spcBef>
                <a:spcPts val="300"/>
              </a:spcBef>
              <a:spcAft>
                <a:spcPts val="0"/>
              </a:spcAft>
              <a:buSzPts val="1725"/>
              <a:buNone/>
              <a:defRPr sz="1500">
                <a:solidFill>
                  <a:schemeClr val="dk1"/>
                </a:solidFill>
              </a:defRPr>
            </a:lvl1pPr>
            <a:lvl2pPr indent="-228600" lvl="1" marL="914400" algn="l">
              <a:spcBef>
                <a:spcPts val="450"/>
              </a:spcBef>
              <a:spcAft>
                <a:spcPts val="0"/>
              </a:spcAft>
              <a:buSzPts val="1553"/>
              <a:buNone/>
              <a:defRPr sz="1350">
                <a:solidFill>
                  <a:srgbClr val="888888"/>
                </a:solidFill>
              </a:defRPr>
            </a:lvl2pPr>
            <a:lvl3pPr indent="-228600" lvl="2" marL="1371600" algn="l">
              <a:spcBef>
                <a:spcPts val="450"/>
              </a:spcBef>
              <a:spcAft>
                <a:spcPts val="0"/>
              </a:spcAft>
              <a:buSzPts val="1380"/>
              <a:buNone/>
              <a:defRPr sz="1200">
                <a:solidFill>
                  <a:srgbClr val="888888"/>
                </a:solidFill>
              </a:defRPr>
            </a:lvl3pPr>
            <a:lvl4pPr indent="-228600" lvl="3" marL="1828800" algn="l">
              <a:spcBef>
                <a:spcPts val="450"/>
              </a:spcBef>
              <a:spcAft>
                <a:spcPts val="0"/>
              </a:spcAft>
              <a:buSzPts val="1208"/>
              <a:buNone/>
              <a:defRPr sz="1050">
                <a:solidFill>
                  <a:srgbClr val="888888"/>
                </a:solidFill>
              </a:defRPr>
            </a:lvl4pPr>
            <a:lvl5pPr indent="-228600" lvl="4" marL="2286000" algn="l">
              <a:spcBef>
                <a:spcPts val="450"/>
              </a:spcBef>
              <a:spcAft>
                <a:spcPts val="0"/>
              </a:spcAft>
              <a:buSzPts val="1208"/>
              <a:buNone/>
              <a:defRPr sz="1050">
                <a:solidFill>
                  <a:srgbClr val="888888"/>
                </a:solidFill>
              </a:defRPr>
            </a:lvl5pPr>
            <a:lvl6pPr indent="-228600" lvl="5" marL="2743200" algn="l">
              <a:spcBef>
                <a:spcPts val="450"/>
              </a:spcBef>
              <a:spcAft>
                <a:spcPts val="0"/>
              </a:spcAft>
              <a:buSzPts val="1208"/>
              <a:buNone/>
              <a:defRPr sz="1050">
                <a:solidFill>
                  <a:srgbClr val="888888"/>
                </a:solidFill>
              </a:defRPr>
            </a:lvl6pPr>
            <a:lvl7pPr indent="-228600" lvl="6" marL="3200400" algn="l">
              <a:spcBef>
                <a:spcPts val="450"/>
              </a:spcBef>
              <a:spcAft>
                <a:spcPts val="0"/>
              </a:spcAft>
              <a:buSzPts val="1208"/>
              <a:buNone/>
              <a:defRPr sz="1050">
                <a:solidFill>
                  <a:srgbClr val="888888"/>
                </a:solidFill>
              </a:defRPr>
            </a:lvl7pPr>
            <a:lvl8pPr indent="-228600" lvl="7" marL="3657600" algn="l">
              <a:spcBef>
                <a:spcPts val="450"/>
              </a:spcBef>
              <a:spcAft>
                <a:spcPts val="0"/>
              </a:spcAft>
              <a:buSzPts val="1208"/>
              <a:buNone/>
              <a:defRPr sz="1050">
                <a:solidFill>
                  <a:srgbClr val="888888"/>
                </a:solidFill>
              </a:defRPr>
            </a:lvl8pPr>
            <a:lvl9pPr indent="-228600" lvl="8" marL="4114800" algn="l">
              <a:spcBef>
                <a:spcPts val="450"/>
              </a:spcBef>
              <a:spcAft>
                <a:spcPts val="450"/>
              </a:spcAft>
              <a:buSzPts val="1208"/>
              <a:buNone/>
              <a:defRPr sz="1050">
                <a:solidFill>
                  <a:srgbClr val="888888"/>
                </a:solidFill>
              </a:defRPr>
            </a:lvl9pPr>
          </a:lstStyle>
          <a:p/>
        </p:txBody>
      </p:sp>
      <p:sp>
        <p:nvSpPr>
          <p:cNvPr id="99" name="Google Shape;99;p40"/>
          <p:cNvSpPr txBox="1"/>
          <p:nvPr>
            <p:ph idx="10" type="dt"/>
          </p:nvPr>
        </p:nvSpPr>
        <p:spPr>
          <a:xfrm>
            <a:off x="6508126" y="4476750"/>
            <a:ext cx="1200150" cy="209550"/>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00" name="Google Shape;100;p40"/>
          <p:cNvSpPr txBox="1"/>
          <p:nvPr>
            <p:ph idx="11" type="ftr"/>
          </p:nvPr>
        </p:nvSpPr>
        <p:spPr>
          <a:xfrm>
            <a:off x="971551" y="4476750"/>
            <a:ext cx="5479425" cy="209550"/>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01" name="Google Shape;101;p40"/>
          <p:cNvSpPr txBox="1"/>
          <p:nvPr>
            <p:ph idx="12" type="sldNum"/>
          </p:nvPr>
        </p:nvSpPr>
        <p:spPr>
          <a:xfrm>
            <a:off x="7765426" y="4476750"/>
            <a:ext cx="407023" cy="209550"/>
          </a:xfrm>
          <a:prstGeom prst="rect">
            <a:avLst/>
          </a:prstGeom>
          <a:noFill/>
          <a:ln>
            <a:noFill/>
          </a:ln>
        </p:spPr>
        <p:txBody>
          <a:bodyPr anchorCtr="0" anchor="ctr" bIns="45700" lIns="91425" spcFirstLastPara="1" rIns="91425" wrap="square" tIns="45700">
            <a:noAutofit/>
          </a:bodyPr>
          <a:lstStyle>
            <a:lvl1pPr indent="0" lvl="0" marL="0" algn="r">
              <a:spcBef>
                <a:spcPts val="0"/>
              </a:spcBef>
              <a:spcAft>
                <a:spcPts val="0"/>
              </a:spcAft>
              <a:buClr>
                <a:schemeClr val="dk1"/>
              </a:buClr>
              <a:buSzPts val="700"/>
              <a:buFont typeface="Garamond"/>
              <a:buNone/>
              <a:defRPr/>
            </a:lvl1pPr>
            <a:lvl2pPr indent="0" lvl="1" marL="0" algn="r">
              <a:spcBef>
                <a:spcPts val="0"/>
              </a:spcBef>
              <a:spcAft>
                <a:spcPts val="0"/>
              </a:spcAft>
              <a:buClr>
                <a:schemeClr val="dk1"/>
              </a:buClr>
              <a:buSzPts val="700"/>
              <a:buFont typeface="Garamond"/>
              <a:buNone/>
              <a:defRPr/>
            </a:lvl2pPr>
            <a:lvl3pPr indent="0" lvl="2" marL="0" algn="r">
              <a:spcBef>
                <a:spcPts val="0"/>
              </a:spcBef>
              <a:spcAft>
                <a:spcPts val="0"/>
              </a:spcAft>
              <a:buClr>
                <a:schemeClr val="dk1"/>
              </a:buClr>
              <a:buSzPts val="700"/>
              <a:buFont typeface="Garamond"/>
              <a:buNone/>
              <a:defRPr/>
            </a:lvl3pPr>
            <a:lvl4pPr indent="0" lvl="3" marL="0" algn="r">
              <a:spcBef>
                <a:spcPts val="0"/>
              </a:spcBef>
              <a:spcAft>
                <a:spcPts val="0"/>
              </a:spcAft>
              <a:buClr>
                <a:schemeClr val="dk1"/>
              </a:buClr>
              <a:buSzPts val="700"/>
              <a:buFont typeface="Garamond"/>
              <a:buNone/>
              <a:defRPr/>
            </a:lvl4pPr>
            <a:lvl5pPr indent="0" lvl="4" marL="0" algn="r">
              <a:spcBef>
                <a:spcPts val="0"/>
              </a:spcBef>
              <a:spcAft>
                <a:spcPts val="0"/>
              </a:spcAft>
              <a:buClr>
                <a:schemeClr val="dk1"/>
              </a:buClr>
              <a:buSzPts val="700"/>
              <a:buFont typeface="Garamond"/>
              <a:buNone/>
              <a:defRPr/>
            </a:lvl5pPr>
            <a:lvl6pPr indent="0" lvl="5" marL="0" algn="r">
              <a:spcBef>
                <a:spcPts val="0"/>
              </a:spcBef>
              <a:spcAft>
                <a:spcPts val="0"/>
              </a:spcAft>
              <a:buClr>
                <a:schemeClr val="dk1"/>
              </a:buClr>
              <a:buSzPts val="700"/>
              <a:buFont typeface="Garamond"/>
              <a:buNone/>
              <a:defRPr/>
            </a:lvl6pPr>
            <a:lvl7pPr indent="0" lvl="6" marL="0" algn="r">
              <a:spcBef>
                <a:spcPts val="0"/>
              </a:spcBef>
              <a:spcAft>
                <a:spcPts val="0"/>
              </a:spcAft>
              <a:buClr>
                <a:schemeClr val="dk1"/>
              </a:buClr>
              <a:buSzPts val="700"/>
              <a:buFont typeface="Garamond"/>
              <a:buNone/>
              <a:defRPr/>
            </a:lvl7pPr>
            <a:lvl8pPr indent="0" lvl="7" marL="0" algn="r">
              <a:spcBef>
                <a:spcPts val="0"/>
              </a:spcBef>
              <a:spcAft>
                <a:spcPts val="0"/>
              </a:spcAft>
              <a:buClr>
                <a:schemeClr val="dk1"/>
              </a:buClr>
              <a:buSzPts val="700"/>
              <a:buFont typeface="Garamond"/>
              <a:buNone/>
              <a:defRPr/>
            </a:lvl8pPr>
            <a:lvl9pPr indent="0" lvl="8" marL="0" algn="r">
              <a:spcBef>
                <a:spcPts val="0"/>
              </a:spcBef>
              <a:spcAft>
                <a:spcPts val="0"/>
              </a:spcAft>
              <a:buClr>
                <a:schemeClr val="dk1"/>
              </a:buClr>
              <a:buSzPts val="700"/>
              <a:buFont typeface="Garamond"/>
              <a:buNone/>
              <a:defRPr/>
            </a:lvl9pPr>
          </a:lstStyle>
          <a:p>
            <a:pPr indent="0" lvl="0" marL="0" rtl="0" algn="r">
              <a:spcBef>
                <a:spcPts val="0"/>
              </a:spcBef>
              <a:spcAft>
                <a:spcPts val="0"/>
              </a:spcAft>
              <a:buNone/>
            </a:pPr>
            <a:fld id="{00000000-1234-1234-1234-123412341234}" type="slidenum">
              <a:rPr lang="en"/>
              <a:t>‹#›</a:t>
            </a:fld>
            <a:endParaRPr/>
          </a:p>
        </p:txBody>
      </p:sp>
      <p:cxnSp>
        <p:nvCxnSpPr>
          <p:cNvPr id="102" name="Google Shape;102;p40"/>
          <p:cNvCxnSpPr/>
          <p:nvPr/>
        </p:nvCxnSpPr>
        <p:spPr>
          <a:xfrm>
            <a:off x="1047127" y="3105149"/>
            <a:ext cx="7055474" cy="0"/>
          </a:xfrm>
          <a:prstGeom prst="straightConnector1">
            <a:avLst/>
          </a:prstGeom>
          <a:noFill/>
          <a:ln cap="flat" cmpd="sng" w="15875">
            <a:solidFill>
              <a:schemeClr val="accent1"/>
            </a:solidFill>
            <a:prstDash val="solid"/>
            <a:round/>
            <a:headEnd len="sm" w="sm" type="none"/>
            <a:tailEnd len="sm" w="sm" type="none"/>
          </a:ln>
        </p:spPr>
      </p:cxn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Quote with Caption">
  <p:cSld name="Quote with Caption">
    <p:spTree>
      <p:nvGrpSpPr>
        <p:cNvPr id="103" name="Shape 103"/>
        <p:cNvGrpSpPr/>
        <p:nvPr/>
      </p:nvGrpSpPr>
      <p:grpSpPr>
        <a:xfrm>
          <a:off x="0" y="0"/>
          <a:ext cx="0" cy="0"/>
          <a:chOff x="0" y="0"/>
          <a:chExt cx="0" cy="0"/>
        </a:xfrm>
      </p:grpSpPr>
      <p:sp>
        <p:nvSpPr>
          <p:cNvPr id="104" name="Google Shape;104;p41"/>
          <p:cNvSpPr txBox="1"/>
          <p:nvPr>
            <p:ph type="title"/>
          </p:nvPr>
        </p:nvSpPr>
        <p:spPr>
          <a:xfrm>
            <a:off x="1084660" y="736599"/>
            <a:ext cx="6972299" cy="1778001"/>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chemeClr val="dk1"/>
              </a:buClr>
              <a:buSzPts val="2400"/>
              <a:buFont typeface="Garamond"/>
              <a:buNone/>
              <a:defRPr b="0" sz="2400" cap="none">
                <a:solidFill>
                  <a:schemeClr val="dk1"/>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05" name="Google Shape;105;p41"/>
          <p:cNvSpPr txBox="1"/>
          <p:nvPr>
            <p:ph idx="1" type="body"/>
          </p:nvPr>
        </p:nvSpPr>
        <p:spPr>
          <a:xfrm>
            <a:off x="1256109" y="2514600"/>
            <a:ext cx="6629402" cy="438150"/>
          </a:xfrm>
          <a:prstGeom prst="rect">
            <a:avLst/>
          </a:prstGeom>
          <a:noFill/>
          <a:ln>
            <a:noFill/>
          </a:ln>
        </p:spPr>
        <p:txBody>
          <a:bodyPr anchorCtr="0" anchor="ctr" bIns="45700" lIns="91425" spcFirstLastPara="1" rIns="91425" wrap="square" tIns="45700">
            <a:normAutofit/>
          </a:bodyPr>
          <a:lstStyle>
            <a:lvl1pPr indent="-228600" lvl="0" marL="457200" algn="r">
              <a:spcBef>
                <a:spcPts val="300"/>
              </a:spcBef>
              <a:spcAft>
                <a:spcPts val="0"/>
              </a:spcAft>
              <a:buSzPts val="1725"/>
              <a:buFont typeface="Garamond"/>
              <a:buNone/>
              <a:defRPr sz="1500"/>
            </a:lvl1pPr>
            <a:lvl2pPr indent="-228600" lvl="1" marL="914400" algn="l">
              <a:spcBef>
                <a:spcPts val="450"/>
              </a:spcBef>
              <a:spcAft>
                <a:spcPts val="0"/>
              </a:spcAft>
              <a:buSzPts val="1725"/>
              <a:buFont typeface="Garamond"/>
              <a:buNone/>
              <a:defRPr/>
            </a:lvl2pPr>
            <a:lvl3pPr indent="-228600" lvl="2" marL="1371600" algn="l">
              <a:spcBef>
                <a:spcPts val="450"/>
              </a:spcBef>
              <a:spcAft>
                <a:spcPts val="0"/>
              </a:spcAft>
              <a:buSzPts val="1553"/>
              <a:buFont typeface="Garamond"/>
              <a:buNone/>
              <a:defRPr/>
            </a:lvl3pPr>
            <a:lvl4pPr indent="-228600" lvl="3" marL="1828800" algn="l">
              <a:spcBef>
                <a:spcPts val="450"/>
              </a:spcBef>
              <a:spcAft>
                <a:spcPts val="0"/>
              </a:spcAft>
              <a:buSzPts val="1380"/>
              <a:buFont typeface="Garamond"/>
              <a:buNone/>
              <a:defRPr/>
            </a:lvl4pPr>
            <a:lvl5pPr indent="-228600" lvl="4" marL="2286000" algn="l">
              <a:spcBef>
                <a:spcPts val="450"/>
              </a:spcBef>
              <a:spcAft>
                <a:spcPts val="0"/>
              </a:spcAft>
              <a:buSzPts val="1208"/>
              <a:buFont typeface="Garamond"/>
              <a:buNone/>
              <a:defRPr/>
            </a:lvl5pPr>
            <a:lvl6pPr indent="-360045" lvl="5" marL="2743200" algn="l">
              <a:spcBef>
                <a:spcPts val="450"/>
              </a:spcBef>
              <a:spcAft>
                <a:spcPts val="0"/>
              </a:spcAft>
              <a:buSzPts val="2070"/>
              <a:buChar char="•"/>
              <a:defRPr/>
            </a:lvl6pPr>
            <a:lvl7pPr indent="-360045" lvl="6" marL="3200400" algn="l">
              <a:spcBef>
                <a:spcPts val="450"/>
              </a:spcBef>
              <a:spcAft>
                <a:spcPts val="0"/>
              </a:spcAft>
              <a:buSzPts val="2070"/>
              <a:buChar char="•"/>
              <a:defRPr/>
            </a:lvl7pPr>
            <a:lvl8pPr indent="-360045" lvl="7" marL="3657600" algn="l">
              <a:spcBef>
                <a:spcPts val="450"/>
              </a:spcBef>
              <a:spcAft>
                <a:spcPts val="0"/>
              </a:spcAft>
              <a:buSzPts val="2070"/>
              <a:buChar char="•"/>
              <a:defRPr/>
            </a:lvl8pPr>
            <a:lvl9pPr indent="-360045" lvl="8" marL="4114800" algn="l">
              <a:spcBef>
                <a:spcPts val="450"/>
              </a:spcBef>
              <a:spcAft>
                <a:spcPts val="450"/>
              </a:spcAft>
              <a:buSzPts val="2070"/>
              <a:buChar char="•"/>
              <a:defRPr/>
            </a:lvl9pPr>
          </a:lstStyle>
          <a:p/>
        </p:txBody>
      </p:sp>
      <p:sp>
        <p:nvSpPr>
          <p:cNvPr id="106" name="Google Shape;106;p41"/>
          <p:cNvSpPr txBox="1"/>
          <p:nvPr>
            <p:ph idx="2" type="body"/>
          </p:nvPr>
        </p:nvSpPr>
        <p:spPr>
          <a:xfrm>
            <a:off x="971551" y="3257550"/>
            <a:ext cx="7207250" cy="1149350"/>
          </a:xfrm>
          <a:prstGeom prst="rect">
            <a:avLst/>
          </a:prstGeom>
          <a:noFill/>
          <a:ln>
            <a:noFill/>
          </a:ln>
        </p:spPr>
        <p:txBody>
          <a:bodyPr anchorCtr="0" anchor="ctr" bIns="45700" lIns="91425" spcFirstLastPara="1" rIns="91425" wrap="square" tIns="45700">
            <a:normAutofit/>
          </a:bodyPr>
          <a:lstStyle>
            <a:lvl1pPr indent="-228600" lvl="0" marL="457200" algn="ctr">
              <a:spcBef>
                <a:spcPts val="300"/>
              </a:spcBef>
              <a:spcAft>
                <a:spcPts val="0"/>
              </a:spcAft>
              <a:buSzPts val="1725"/>
              <a:buNone/>
              <a:defRPr sz="1500">
                <a:solidFill>
                  <a:schemeClr val="dk1"/>
                </a:solidFill>
              </a:defRPr>
            </a:lvl1pPr>
            <a:lvl2pPr indent="-228600" lvl="1" marL="914400" algn="l">
              <a:spcBef>
                <a:spcPts val="450"/>
              </a:spcBef>
              <a:spcAft>
                <a:spcPts val="0"/>
              </a:spcAft>
              <a:buSzPts val="1553"/>
              <a:buNone/>
              <a:defRPr sz="1350">
                <a:solidFill>
                  <a:srgbClr val="888888"/>
                </a:solidFill>
              </a:defRPr>
            </a:lvl2pPr>
            <a:lvl3pPr indent="-228600" lvl="2" marL="1371600" algn="l">
              <a:spcBef>
                <a:spcPts val="450"/>
              </a:spcBef>
              <a:spcAft>
                <a:spcPts val="0"/>
              </a:spcAft>
              <a:buSzPts val="1380"/>
              <a:buNone/>
              <a:defRPr sz="1200">
                <a:solidFill>
                  <a:srgbClr val="888888"/>
                </a:solidFill>
              </a:defRPr>
            </a:lvl3pPr>
            <a:lvl4pPr indent="-228600" lvl="3" marL="1828800" algn="l">
              <a:spcBef>
                <a:spcPts val="450"/>
              </a:spcBef>
              <a:spcAft>
                <a:spcPts val="0"/>
              </a:spcAft>
              <a:buSzPts val="1208"/>
              <a:buNone/>
              <a:defRPr sz="1050">
                <a:solidFill>
                  <a:srgbClr val="888888"/>
                </a:solidFill>
              </a:defRPr>
            </a:lvl4pPr>
            <a:lvl5pPr indent="-228600" lvl="4" marL="2286000" algn="l">
              <a:spcBef>
                <a:spcPts val="450"/>
              </a:spcBef>
              <a:spcAft>
                <a:spcPts val="0"/>
              </a:spcAft>
              <a:buSzPts val="1208"/>
              <a:buNone/>
              <a:defRPr sz="1050">
                <a:solidFill>
                  <a:srgbClr val="888888"/>
                </a:solidFill>
              </a:defRPr>
            </a:lvl5pPr>
            <a:lvl6pPr indent="-228600" lvl="5" marL="2743200" algn="l">
              <a:spcBef>
                <a:spcPts val="450"/>
              </a:spcBef>
              <a:spcAft>
                <a:spcPts val="0"/>
              </a:spcAft>
              <a:buSzPts val="1208"/>
              <a:buNone/>
              <a:defRPr sz="1050">
                <a:solidFill>
                  <a:srgbClr val="888888"/>
                </a:solidFill>
              </a:defRPr>
            </a:lvl6pPr>
            <a:lvl7pPr indent="-228600" lvl="6" marL="3200400" algn="l">
              <a:spcBef>
                <a:spcPts val="450"/>
              </a:spcBef>
              <a:spcAft>
                <a:spcPts val="0"/>
              </a:spcAft>
              <a:buSzPts val="1208"/>
              <a:buNone/>
              <a:defRPr sz="1050">
                <a:solidFill>
                  <a:srgbClr val="888888"/>
                </a:solidFill>
              </a:defRPr>
            </a:lvl7pPr>
            <a:lvl8pPr indent="-228600" lvl="7" marL="3657600" algn="l">
              <a:spcBef>
                <a:spcPts val="450"/>
              </a:spcBef>
              <a:spcAft>
                <a:spcPts val="0"/>
              </a:spcAft>
              <a:buSzPts val="1208"/>
              <a:buNone/>
              <a:defRPr sz="1050">
                <a:solidFill>
                  <a:srgbClr val="888888"/>
                </a:solidFill>
              </a:defRPr>
            </a:lvl8pPr>
            <a:lvl9pPr indent="-228600" lvl="8" marL="4114800" algn="l">
              <a:spcBef>
                <a:spcPts val="450"/>
              </a:spcBef>
              <a:spcAft>
                <a:spcPts val="450"/>
              </a:spcAft>
              <a:buSzPts val="1208"/>
              <a:buNone/>
              <a:defRPr sz="1050">
                <a:solidFill>
                  <a:srgbClr val="888888"/>
                </a:solidFill>
              </a:defRPr>
            </a:lvl9pPr>
          </a:lstStyle>
          <a:p/>
        </p:txBody>
      </p:sp>
      <p:sp>
        <p:nvSpPr>
          <p:cNvPr id="107" name="Google Shape;107;p41"/>
          <p:cNvSpPr txBox="1"/>
          <p:nvPr>
            <p:ph idx="10" type="dt"/>
          </p:nvPr>
        </p:nvSpPr>
        <p:spPr>
          <a:xfrm>
            <a:off x="6508126" y="4476750"/>
            <a:ext cx="1200150" cy="209550"/>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08" name="Google Shape;108;p41"/>
          <p:cNvSpPr txBox="1"/>
          <p:nvPr>
            <p:ph idx="11" type="ftr"/>
          </p:nvPr>
        </p:nvSpPr>
        <p:spPr>
          <a:xfrm>
            <a:off x="971551" y="4476750"/>
            <a:ext cx="5479425" cy="209550"/>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09" name="Google Shape;109;p41"/>
          <p:cNvSpPr txBox="1"/>
          <p:nvPr>
            <p:ph idx="12" type="sldNum"/>
          </p:nvPr>
        </p:nvSpPr>
        <p:spPr>
          <a:xfrm>
            <a:off x="7765426" y="4476750"/>
            <a:ext cx="407023" cy="209550"/>
          </a:xfrm>
          <a:prstGeom prst="rect">
            <a:avLst/>
          </a:prstGeom>
          <a:noFill/>
          <a:ln>
            <a:noFill/>
          </a:ln>
        </p:spPr>
        <p:txBody>
          <a:bodyPr anchorCtr="0" anchor="ctr" bIns="45700" lIns="91425" spcFirstLastPara="1" rIns="91425" wrap="square" tIns="45700">
            <a:noAutofit/>
          </a:bodyPr>
          <a:lstStyle>
            <a:lvl1pPr indent="0" lvl="0" marL="0" algn="r">
              <a:spcBef>
                <a:spcPts val="0"/>
              </a:spcBef>
              <a:spcAft>
                <a:spcPts val="0"/>
              </a:spcAft>
              <a:buClr>
                <a:schemeClr val="dk1"/>
              </a:buClr>
              <a:buSzPts val="700"/>
              <a:buFont typeface="Garamond"/>
              <a:buNone/>
              <a:defRPr/>
            </a:lvl1pPr>
            <a:lvl2pPr indent="0" lvl="1" marL="0" algn="r">
              <a:spcBef>
                <a:spcPts val="0"/>
              </a:spcBef>
              <a:spcAft>
                <a:spcPts val="0"/>
              </a:spcAft>
              <a:buClr>
                <a:schemeClr val="dk1"/>
              </a:buClr>
              <a:buSzPts val="700"/>
              <a:buFont typeface="Garamond"/>
              <a:buNone/>
              <a:defRPr/>
            </a:lvl2pPr>
            <a:lvl3pPr indent="0" lvl="2" marL="0" algn="r">
              <a:spcBef>
                <a:spcPts val="0"/>
              </a:spcBef>
              <a:spcAft>
                <a:spcPts val="0"/>
              </a:spcAft>
              <a:buClr>
                <a:schemeClr val="dk1"/>
              </a:buClr>
              <a:buSzPts val="700"/>
              <a:buFont typeface="Garamond"/>
              <a:buNone/>
              <a:defRPr/>
            </a:lvl3pPr>
            <a:lvl4pPr indent="0" lvl="3" marL="0" algn="r">
              <a:spcBef>
                <a:spcPts val="0"/>
              </a:spcBef>
              <a:spcAft>
                <a:spcPts val="0"/>
              </a:spcAft>
              <a:buClr>
                <a:schemeClr val="dk1"/>
              </a:buClr>
              <a:buSzPts val="700"/>
              <a:buFont typeface="Garamond"/>
              <a:buNone/>
              <a:defRPr/>
            </a:lvl4pPr>
            <a:lvl5pPr indent="0" lvl="4" marL="0" algn="r">
              <a:spcBef>
                <a:spcPts val="0"/>
              </a:spcBef>
              <a:spcAft>
                <a:spcPts val="0"/>
              </a:spcAft>
              <a:buClr>
                <a:schemeClr val="dk1"/>
              </a:buClr>
              <a:buSzPts val="700"/>
              <a:buFont typeface="Garamond"/>
              <a:buNone/>
              <a:defRPr/>
            </a:lvl5pPr>
            <a:lvl6pPr indent="0" lvl="5" marL="0" algn="r">
              <a:spcBef>
                <a:spcPts val="0"/>
              </a:spcBef>
              <a:spcAft>
                <a:spcPts val="0"/>
              </a:spcAft>
              <a:buClr>
                <a:schemeClr val="dk1"/>
              </a:buClr>
              <a:buSzPts val="700"/>
              <a:buFont typeface="Garamond"/>
              <a:buNone/>
              <a:defRPr/>
            </a:lvl6pPr>
            <a:lvl7pPr indent="0" lvl="6" marL="0" algn="r">
              <a:spcBef>
                <a:spcPts val="0"/>
              </a:spcBef>
              <a:spcAft>
                <a:spcPts val="0"/>
              </a:spcAft>
              <a:buClr>
                <a:schemeClr val="dk1"/>
              </a:buClr>
              <a:buSzPts val="700"/>
              <a:buFont typeface="Garamond"/>
              <a:buNone/>
              <a:defRPr/>
            </a:lvl7pPr>
            <a:lvl8pPr indent="0" lvl="7" marL="0" algn="r">
              <a:spcBef>
                <a:spcPts val="0"/>
              </a:spcBef>
              <a:spcAft>
                <a:spcPts val="0"/>
              </a:spcAft>
              <a:buClr>
                <a:schemeClr val="dk1"/>
              </a:buClr>
              <a:buSzPts val="700"/>
              <a:buFont typeface="Garamond"/>
              <a:buNone/>
              <a:defRPr/>
            </a:lvl8pPr>
            <a:lvl9pPr indent="0" lvl="8" marL="0" algn="r">
              <a:spcBef>
                <a:spcPts val="0"/>
              </a:spcBef>
              <a:spcAft>
                <a:spcPts val="0"/>
              </a:spcAft>
              <a:buClr>
                <a:schemeClr val="dk1"/>
              </a:buClr>
              <a:buSzPts val="700"/>
              <a:buFont typeface="Garamond"/>
              <a:buNone/>
              <a:defRPr/>
            </a:lvl9pPr>
          </a:lstStyle>
          <a:p>
            <a:pPr indent="0" lvl="0" marL="0" rtl="0" algn="r">
              <a:spcBef>
                <a:spcPts val="0"/>
              </a:spcBef>
              <a:spcAft>
                <a:spcPts val="0"/>
              </a:spcAft>
              <a:buNone/>
            </a:pPr>
            <a:fld id="{00000000-1234-1234-1234-123412341234}" type="slidenum">
              <a:rPr lang="en"/>
              <a:t>‹#›</a:t>
            </a:fld>
            <a:endParaRPr/>
          </a:p>
        </p:txBody>
      </p:sp>
      <p:sp>
        <p:nvSpPr>
          <p:cNvPr id="110" name="Google Shape;110;p41"/>
          <p:cNvSpPr txBox="1"/>
          <p:nvPr/>
        </p:nvSpPr>
        <p:spPr>
          <a:xfrm>
            <a:off x="646510" y="659971"/>
            <a:ext cx="457200" cy="438582"/>
          </a:xfrm>
          <a:prstGeom prst="rect">
            <a:avLst/>
          </a:prstGeom>
          <a:noFill/>
          <a:ln>
            <a:noFill/>
          </a:ln>
        </p:spPr>
        <p:txBody>
          <a:bodyPr anchorCtr="0" anchor="ctr" bIns="34275" lIns="68575" spcFirstLastPara="1" rIns="68575" wrap="square" tIns="34275">
            <a:noAutofit/>
          </a:bodyPr>
          <a:lstStyle/>
          <a:p>
            <a:pPr indent="0" lvl="0" marL="0" marR="0" rtl="0" algn="l">
              <a:spcBef>
                <a:spcPts val="0"/>
              </a:spcBef>
              <a:spcAft>
                <a:spcPts val="0"/>
              </a:spcAft>
              <a:buNone/>
            </a:pPr>
            <a:r>
              <a:rPr lang="en" sz="6000">
                <a:solidFill>
                  <a:schemeClr val="dk1"/>
                </a:solidFill>
                <a:latin typeface="Garamond"/>
                <a:ea typeface="Garamond"/>
                <a:cs typeface="Garamond"/>
                <a:sym typeface="Garamond"/>
              </a:rPr>
              <a:t>“</a:t>
            </a:r>
            <a:endParaRPr/>
          </a:p>
        </p:txBody>
      </p:sp>
      <p:sp>
        <p:nvSpPr>
          <p:cNvPr id="111" name="Google Shape;111;p41"/>
          <p:cNvSpPr txBox="1"/>
          <p:nvPr/>
        </p:nvSpPr>
        <p:spPr>
          <a:xfrm>
            <a:off x="7950200" y="2120903"/>
            <a:ext cx="457200" cy="438582"/>
          </a:xfrm>
          <a:prstGeom prst="rect">
            <a:avLst/>
          </a:prstGeom>
          <a:noFill/>
          <a:ln>
            <a:noFill/>
          </a:ln>
        </p:spPr>
        <p:txBody>
          <a:bodyPr anchorCtr="0" anchor="ctr" bIns="34275" lIns="68575" spcFirstLastPara="1" rIns="68575" wrap="square" tIns="34275">
            <a:noAutofit/>
          </a:bodyPr>
          <a:lstStyle/>
          <a:p>
            <a:pPr indent="0" lvl="0" marL="0" marR="0" rtl="0" algn="r">
              <a:spcBef>
                <a:spcPts val="0"/>
              </a:spcBef>
              <a:spcAft>
                <a:spcPts val="0"/>
              </a:spcAft>
              <a:buNone/>
            </a:pPr>
            <a:r>
              <a:rPr lang="en" sz="6000">
                <a:solidFill>
                  <a:schemeClr val="dk1"/>
                </a:solidFill>
                <a:latin typeface="Garamond"/>
                <a:ea typeface="Garamond"/>
                <a:cs typeface="Garamond"/>
                <a:sym typeface="Garamond"/>
              </a:rPr>
              <a:t>”</a:t>
            </a:r>
            <a:endParaRPr/>
          </a:p>
        </p:txBody>
      </p:sp>
      <p:cxnSp>
        <p:nvCxnSpPr>
          <p:cNvPr id="112" name="Google Shape;112;p41"/>
          <p:cNvCxnSpPr/>
          <p:nvPr/>
        </p:nvCxnSpPr>
        <p:spPr>
          <a:xfrm>
            <a:off x="1047127" y="3105149"/>
            <a:ext cx="7055474" cy="0"/>
          </a:xfrm>
          <a:prstGeom prst="straightConnector1">
            <a:avLst/>
          </a:prstGeom>
          <a:noFill/>
          <a:ln cap="flat" cmpd="sng" w="15875">
            <a:solidFill>
              <a:schemeClr val="accent1"/>
            </a:solidFill>
            <a:prstDash val="solid"/>
            <a:round/>
            <a:headEnd len="sm" w="sm" type="none"/>
            <a:tailEnd len="sm" w="sm" type="none"/>
          </a:ln>
        </p:spPr>
      </p:cxn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Name Card">
  <p:cSld name="Name Card">
    <p:spTree>
      <p:nvGrpSpPr>
        <p:cNvPr id="113" name="Shape 113"/>
        <p:cNvGrpSpPr/>
        <p:nvPr/>
      </p:nvGrpSpPr>
      <p:grpSpPr>
        <a:xfrm>
          <a:off x="0" y="0"/>
          <a:ext cx="0" cy="0"/>
          <a:chOff x="0" y="0"/>
          <a:chExt cx="0" cy="0"/>
        </a:xfrm>
      </p:grpSpPr>
      <p:sp>
        <p:nvSpPr>
          <p:cNvPr id="114" name="Google Shape;114;p42"/>
          <p:cNvSpPr txBox="1"/>
          <p:nvPr>
            <p:ph type="title"/>
          </p:nvPr>
        </p:nvSpPr>
        <p:spPr>
          <a:xfrm>
            <a:off x="971552" y="2481436"/>
            <a:ext cx="7207251" cy="1101600"/>
          </a:xfrm>
          <a:prstGeom prst="rect">
            <a:avLst/>
          </a:prstGeom>
          <a:noFill/>
          <a:ln>
            <a:noFill/>
          </a:ln>
        </p:spPr>
        <p:txBody>
          <a:bodyPr anchorCtr="0" anchor="b" bIns="45700" lIns="91425" spcFirstLastPara="1" rIns="91425" wrap="square" tIns="45700">
            <a:normAutofit/>
          </a:bodyPr>
          <a:lstStyle>
            <a:lvl1pPr lvl="0" algn="l">
              <a:spcBef>
                <a:spcPts val="0"/>
              </a:spcBef>
              <a:spcAft>
                <a:spcPts val="0"/>
              </a:spcAft>
              <a:buClr>
                <a:srgbClr val="262626"/>
              </a:buClr>
              <a:buSzPts val="2400"/>
              <a:buFont typeface="Garamond"/>
              <a:buNone/>
              <a:defRPr b="0" sz="2400" cap="none"/>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15" name="Google Shape;115;p42"/>
          <p:cNvSpPr txBox="1"/>
          <p:nvPr>
            <p:ph idx="1" type="body"/>
          </p:nvPr>
        </p:nvSpPr>
        <p:spPr>
          <a:xfrm>
            <a:off x="971551" y="3583036"/>
            <a:ext cx="7207251" cy="645300"/>
          </a:xfrm>
          <a:prstGeom prst="rect">
            <a:avLst/>
          </a:prstGeom>
          <a:noFill/>
          <a:ln>
            <a:noFill/>
          </a:ln>
        </p:spPr>
        <p:txBody>
          <a:bodyPr anchorCtr="0" anchor="t" bIns="45700" lIns="91425" spcFirstLastPara="1" rIns="91425" wrap="square" tIns="45700">
            <a:normAutofit/>
          </a:bodyPr>
          <a:lstStyle>
            <a:lvl1pPr indent="-228600" lvl="0" marL="457200" algn="l">
              <a:spcBef>
                <a:spcPts val="300"/>
              </a:spcBef>
              <a:spcAft>
                <a:spcPts val="0"/>
              </a:spcAft>
              <a:buSzPts val="1725"/>
              <a:buNone/>
              <a:defRPr sz="1500">
                <a:solidFill>
                  <a:schemeClr val="dk1"/>
                </a:solidFill>
              </a:defRPr>
            </a:lvl1pPr>
            <a:lvl2pPr indent="-228600" lvl="1" marL="914400" algn="l">
              <a:spcBef>
                <a:spcPts val="450"/>
              </a:spcBef>
              <a:spcAft>
                <a:spcPts val="0"/>
              </a:spcAft>
              <a:buSzPts val="1553"/>
              <a:buNone/>
              <a:defRPr sz="1350">
                <a:solidFill>
                  <a:srgbClr val="888888"/>
                </a:solidFill>
              </a:defRPr>
            </a:lvl2pPr>
            <a:lvl3pPr indent="-228600" lvl="2" marL="1371600" algn="l">
              <a:spcBef>
                <a:spcPts val="450"/>
              </a:spcBef>
              <a:spcAft>
                <a:spcPts val="0"/>
              </a:spcAft>
              <a:buSzPts val="1380"/>
              <a:buNone/>
              <a:defRPr sz="1200">
                <a:solidFill>
                  <a:srgbClr val="888888"/>
                </a:solidFill>
              </a:defRPr>
            </a:lvl3pPr>
            <a:lvl4pPr indent="-228600" lvl="3" marL="1828800" algn="l">
              <a:spcBef>
                <a:spcPts val="450"/>
              </a:spcBef>
              <a:spcAft>
                <a:spcPts val="0"/>
              </a:spcAft>
              <a:buSzPts val="1208"/>
              <a:buNone/>
              <a:defRPr sz="1050">
                <a:solidFill>
                  <a:srgbClr val="888888"/>
                </a:solidFill>
              </a:defRPr>
            </a:lvl4pPr>
            <a:lvl5pPr indent="-228600" lvl="4" marL="2286000" algn="l">
              <a:spcBef>
                <a:spcPts val="450"/>
              </a:spcBef>
              <a:spcAft>
                <a:spcPts val="0"/>
              </a:spcAft>
              <a:buSzPts val="1208"/>
              <a:buNone/>
              <a:defRPr sz="1050">
                <a:solidFill>
                  <a:srgbClr val="888888"/>
                </a:solidFill>
              </a:defRPr>
            </a:lvl5pPr>
            <a:lvl6pPr indent="-228600" lvl="5" marL="2743200" algn="l">
              <a:spcBef>
                <a:spcPts val="450"/>
              </a:spcBef>
              <a:spcAft>
                <a:spcPts val="0"/>
              </a:spcAft>
              <a:buSzPts val="1208"/>
              <a:buNone/>
              <a:defRPr sz="1050">
                <a:solidFill>
                  <a:srgbClr val="888888"/>
                </a:solidFill>
              </a:defRPr>
            </a:lvl6pPr>
            <a:lvl7pPr indent="-228600" lvl="6" marL="3200400" algn="l">
              <a:spcBef>
                <a:spcPts val="450"/>
              </a:spcBef>
              <a:spcAft>
                <a:spcPts val="0"/>
              </a:spcAft>
              <a:buSzPts val="1208"/>
              <a:buNone/>
              <a:defRPr sz="1050">
                <a:solidFill>
                  <a:srgbClr val="888888"/>
                </a:solidFill>
              </a:defRPr>
            </a:lvl7pPr>
            <a:lvl8pPr indent="-228600" lvl="7" marL="3657600" algn="l">
              <a:spcBef>
                <a:spcPts val="450"/>
              </a:spcBef>
              <a:spcAft>
                <a:spcPts val="0"/>
              </a:spcAft>
              <a:buSzPts val="1208"/>
              <a:buNone/>
              <a:defRPr sz="1050">
                <a:solidFill>
                  <a:srgbClr val="888888"/>
                </a:solidFill>
              </a:defRPr>
            </a:lvl8pPr>
            <a:lvl9pPr indent="-228600" lvl="8" marL="4114800" algn="l">
              <a:spcBef>
                <a:spcPts val="450"/>
              </a:spcBef>
              <a:spcAft>
                <a:spcPts val="450"/>
              </a:spcAft>
              <a:buSzPts val="1208"/>
              <a:buNone/>
              <a:defRPr sz="1050">
                <a:solidFill>
                  <a:srgbClr val="888888"/>
                </a:solidFill>
              </a:defRPr>
            </a:lvl9pPr>
          </a:lstStyle>
          <a:p/>
        </p:txBody>
      </p:sp>
      <p:sp>
        <p:nvSpPr>
          <p:cNvPr id="116" name="Google Shape;116;p42"/>
          <p:cNvSpPr txBox="1"/>
          <p:nvPr>
            <p:ph idx="10" type="dt"/>
          </p:nvPr>
        </p:nvSpPr>
        <p:spPr>
          <a:xfrm>
            <a:off x="6508126" y="4476750"/>
            <a:ext cx="1200150" cy="209550"/>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17" name="Google Shape;117;p42"/>
          <p:cNvSpPr txBox="1"/>
          <p:nvPr>
            <p:ph idx="11" type="ftr"/>
          </p:nvPr>
        </p:nvSpPr>
        <p:spPr>
          <a:xfrm>
            <a:off x="971551" y="4476750"/>
            <a:ext cx="5479425" cy="209550"/>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18" name="Google Shape;118;p42"/>
          <p:cNvSpPr txBox="1"/>
          <p:nvPr>
            <p:ph idx="12" type="sldNum"/>
          </p:nvPr>
        </p:nvSpPr>
        <p:spPr>
          <a:xfrm>
            <a:off x="7765426" y="4476750"/>
            <a:ext cx="407023" cy="209550"/>
          </a:xfrm>
          <a:prstGeom prst="rect">
            <a:avLst/>
          </a:prstGeom>
          <a:noFill/>
          <a:ln>
            <a:noFill/>
          </a:ln>
        </p:spPr>
        <p:txBody>
          <a:bodyPr anchorCtr="0" anchor="ctr" bIns="45700" lIns="91425" spcFirstLastPara="1" rIns="91425" wrap="square" tIns="45700">
            <a:noAutofit/>
          </a:bodyPr>
          <a:lstStyle>
            <a:lvl1pPr indent="0" lvl="0" marL="0" algn="r">
              <a:spcBef>
                <a:spcPts val="0"/>
              </a:spcBef>
              <a:spcAft>
                <a:spcPts val="0"/>
              </a:spcAft>
              <a:buClr>
                <a:schemeClr val="dk1"/>
              </a:buClr>
              <a:buSzPts val="700"/>
              <a:buFont typeface="Garamond"/>
              <a:buNone/>
              <a:defRPr/>
            </a:lvl1pPr>
            <a:lvl2pPr indent="0" lvl="1" marL="0" algn="r">
              <a:spcBef>
                <a:spcPts val="0"/>
              </a:spcBef>
              <a:spcAft>
                <a:spcPts val="0"/>
              </a:spcAft>
              <a:buClr>
                <a:schemeClr val="dk1"/>
              </a:buClr>
              <a:buSzPts val="700"/>
              <a:buFont typeface="Garamond"/>
              <a:buNone/>
              <a:defRPr/>
            </a:lvl2pPr>
            <a:lvl3pPr indent="0" lvl="2" marL="0" algn="r">
              <a:spcBef>
                <a:spcPts val="0"/>
              </a:spcBef>
              <a:spcAft>
                <a:spcPts val="0"/>
              </a:spcAft>
              <a:buClr>
                <a:schemeClr val="dk1"/>
              </a:buClr>
              <a:buSzPts val="700"/>
              <a:buFont typeface="Garamond"/>
              <a:buNone/>
              <a:defRPr/>
            </a:lvl3pPr>
            <a:lvl4pPr indent="0" lvl="3" marL="0" algn="r">
              <a:spcBef>
                <a:spcPts val="0"/>
              </a:spcBef>
              <a:spcAft>
                <a:spcPts val="0"/>
              </a:spcAft>
              <a:buClr>
                <a:schemeClr val="dk1"/>
              </a:buClr>
              <a:buSzPts val="700"/>
              <a:buFont typeface="Garamond"/>
              <a:buNone/>
              <a:defRPr/>
            </a:lvl4pPr>
            <a:lvl5pPr indent="0" lvl="4" marL="0" algn="r">
              <a:spcBef>
                <a:spcPts val="0"/>
              </a:spcBef>
              <a:spcAft>
                <a:spcPts val="0"/>
              </a:spcAft>
              <a:buClr>
                <a:schemeClr val="dk1"/>
              </a:buClr>
              <a:buSzPts val="700"/>
              <a:buFont typeface="Garamond"/>
              <a:buNone/>
              <a:defRPr/>
            </a:lvl5pPr>
            <a:lvl6pPr indent="0" lvl="5" marL="0" algn="r">
              <a:spcBef>
                <a:spcPts val="0"/>
              </a:spcBef>
              <a:spcAft>
                <a:spcPts val="0"/>
              </a:spcAft>
              <a:buClr>
                <a:schemeClr val="dk1"/>
              </a:buClr>
              <a:buSzPts val="700"/>
              <a:buFont typeface="Garamond"/>
              <a:buNone/>
              <a:defRPr/>
            </a:lvl6pPr>
            <a:lvl7pPr indent="0" lvl="6" marL="0" algn="r">
              <a:spcBef>
                <a:spcPts val="0"/>
              </a:spcBef>
              <a:spcAft>
                <a:spcPts val="0"/>
              </a:spcAft>
              <a:buClr>
                <a:schemeClr val="dk1"/>
              </a:buClr>
              <a:buSzPts val="700"/>
              <a:buFont typeface="Garamond"/>
              <a:buNone/>
              <a:defRPr/>
            </a:lvl7pPr>
            <a:lvl8pPr indent="0" lvl="7" marL="0" algn="r">
              <a:spcBef>
                <a:spcPts val="0"/>
              </a:spcBef>
              <a:spcAft>
                <a:spcPts val="0"/>
              </a:spcAft>
              <a:buClr>
                <a:schemeClr val="dk1"/>
              </a:buClr>
              <a:buSzPts val="700"/>
              <a:buFont typeface="Garamond"/>
              <a:buNone/>
              <a:defRPr/>
            </a:lvl8pPr>
            <a:lvl9pPr indent="0" lvl="8" marL="0" algn="r">
              <a:spcBef>
                <a:spcPts val="0"/>
              </a:spcBef>
              <a:spcAft>
                <a:spcPts val="0"/>
              </a:spcAft>
              <a:buClr>
                <a:schemeClr val="dk1"/>
              </a:buClr>
              <a:buSzPts val="700"/>
              <a:buFont typeface="Garamond"/>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Quote Name Card">
  <p:cSld name="Quote Name Card">
    <p:spTree>
      <p:nvGrpSpPr>
        <p:cNvPr id="119" name="Shape 119"/>
        <p:cNvGrpSpPr/>
        <p:nvPr/>
      </p:nvGrpSpPr>
      <p:grpSpPr>
        <a:xfrm>
          <a:off x="0" y="0"/>
          <a:ext cx="0" cy="0"/>
          <a:chOff x="0" y="0"/>
          <a:chExt cx="0" cy="0"/>
        </a:xfrm>
      </p:grpSpPr>
      <p:sp>
        <p:nvSpPr>
          <p:cNvPr id="120" name="Google Shape;120;p43"/>
          <p:cNvSpPr txBox="1"/>
          <p:nvPr>
            <p:ph type="title"/>
          </p:nvPr>
        </p:nvSpPr>
        <p:spPr>
          <a:xfrm>
            <a:off x="1084660" y="736599"/>
            <a:ext cx="6972299" cy="1682751"/>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chemeClr val="dk1"/>
              </a:buClr>
              <a:buSzPts val="2400"/>
              <a:buFont typeface="Garamond"/>
              <a:buNone/>
              <a:defRPr b="0" sz="2400" cap="none">
                <a:solidFill>
                  <a:schemeClr val="dk1"/>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21" name="Google Shape;121;p43"/>
          <p:cNvSpPr txBox="1"/>
          <p:nvPr>
            <p:ph idx="1" type="body"/>
          </p:nvPr>
        </p:nvSpPr>
        <p:spPr>
          <a:xfrm>
            <a:off x="971551" y="2729484"/>
            <a:ext cx="7207251" cy="665226"/>
          </a:xfrm>
          <a:prstGeom prst="rect">
            <a:avLst/>
          </a:prstGeom>
          <a:noFill/>
          <a:ln>
            <a:noFill/>
          </a:ln>
        </p:spPr>
        <p:txBody>
          <a:bodyPr anchorCtr="0" anchor="b" bIns="45700" lIns="91425" spcFirstLastPara="1" rIns="91425" wrap="square" tIns="45700">
            <a:normAutofit/>
          </a:bodyPr>
          <a:lstStyle>
            <a:lvl1pPr indent="-228600" lvl="0" marL="457200" algn="l">
              <a:spcBef>
                <a:spcPts val="0"/>
              </a:spcBef>
              <a:spcAft>
                <a:spcPts val="0"/>
              </a:spcAft>
              <a:buSzPts val="2070"/>
              <a:buNone/>
              <a:defRPr sz="1800">
                <a:solidFill>
                  <a:schemeClr val="dk1"/>
                </a:solidFill>
              </a:defRPr>
            </a:lvl1pPr>
            <a:lvl2pPr indent="-228600" lvl="1" marL="914400" algn="l">
              <a:spcBef>
                <a:spcPts val="450"/>
              </a:spcBef>
              <a:spcAft>
                <a:spcPts val="0"/>
              </a:spcAft>
              <a:buSzPts val="1553"/>
              <a:buNone/>
              <a:defRPr sz="1350">
                <a:solidFill>
                  <a:srgbClr val="888888"/>
                </a:solidFill>
              </a:defRPr>
            </a:lvl2pPr>
            <a:lvl3pPr indent="-228600" lvl="2" marL="1371600" algn="l">
              <a:spcBef>
                <a:spcPts val="450"/>
              </a:spcBef>
              <a:spcAft>
                <a:spcPts val="0"/>
              </a:spcAft>
              <a:buSzPts val="1380"/>
              <a:buNone/>
              <a:defRPr sz="1200">
                <a:solidFill>
                  <a:srgbClr val="888888"/>
                </a:solidFill>
              </a:defRPr>
            </a:lvl3pPr>
            <a:lvl4pPr indent="-228600" lvl="3" marL="1828800" algn="l">
              <a:spcBef>
                <a:spcPts val="450"/>
              </a:spcBef>
              <a:spcAft>
                <a:spcPts val="0"/>
              </a:spcAft>
              <a:buSzPts val="1208"/>
              <a:buNone/>
              <a:defRPr sz="1050">
                <a:solidFill>
                  <a:srgbClr val="888888"/>
                </a:solidFill>
              </a:defRPr>
            </a:lvl4pPr>
            <a:lvl5pPr indent="-228600" lvl="4" marL="2286000" algn="l">
              <a:spcBef>
                <a:spcPts val="450"/>
              </a:spcBef>
              <a:spcAft>
                <a:spcPts val="0"/>
              </a:spcAft>
              <a:buSzPts val="1208"/>
              <a:buNone/>
              <a:defRPr sz="1050">
                <a:solidFill>
                  <a:srgbClr val="888888"/>
                </a:solidFill>
              </a:defRPr>
            </a:lvl5pPr>
            <a:lvl6pPr indent="-228600" lvl="5" marL="2743200" algn="l">
              <a:spcBef>
                <a:spcPts val="450"/>
              </a:spcBef>
              <a:spcAft>
                <a:spcPts val="0"/>
              </a:spcAft>
              <a:buSzPts val="1208"/>
              <a:buNone/>
              <a:defRPr sz="1050">
                <a:solidFill>
                  <a:srgbClr val="888888"/>
                </a:solidFill>
              </a:defRPr>
            </a:lvl6pPr>
            <a:lvl7pPr indent="-228600" lvl="6" marL="3200400" algn="l">
              <a:spcBef>
                <a:spcPts val="450"/>
              </a:spcBef>
              <a:spcAft>
                <a:spcPts val="0"/>
              </a:spcAft>
              <a:buSzPts val="1208"/>
              <a:buNone/>
              <a:defRPr sz="1050">
                <a:solidFill>
                  <a:srgbClr val="888888"/>
                </a:solidFill>
              </a:defRPr>
            </a:lvl7pPr>
            <a:lvl8pPr indent="-228600" lvl="7" marL="3657600" algn="l">
              <a:spcBef>
                <a:spcPts val="450"/>
              </a:spcBef>
              <a:spcAft>
                <a:spcPts val="0"/>
              </a:spcAft>
              <a:buSzPts val="1208"/>
              <a:buNone/>
              <a:defRPr sz="1050">
                <a:solidFill>
                  <a:srgbClr val="888888"/>
                </a:solidFill>
              </a:defRPr>
            </a:lvl8pPr>
            <a:lvl9pPr indent="-228600" lvl="8" marL="4114800" algn="l">
              <a:spcBef>
                <a:spcPts val="450"/>
              </a:spcBef>
              <a:spcAft>
                <a:spcPts val="450"/>
              </a:spcAft>
              <a:buSzPts val="1208"/>
              <a:buNone/>
              <a:defRPr sz="1050">
                <a:solidFill>
                  <a:srgbClr val="888888"/>
                </a:solidFill>
              </a:defRPr>
            </a:lvl9pPr>
          </a:lstStyle>
          <a:p/>
        </p:txBody>
      </p:sp>
      <p:sp>
        <p:nvSpPr>
          <p:cNvPr id="122" name="Google Shape;122;p43"/>
          <p:cNvSpPr txBox="1"/>
          <p:nvPr>
            <p:ph idx="2" type="body"/>
          </p:nvPr>
        </p:nvSpPr>
        <p:spPr>
          <a:xfrm>
            <a:off x="971551" y="3397250"/>
            <a:ext cx="7207251" cy="1009650"/>
          </a:xfrm>
          <a:prstGeom prst="rect">
            <a:avLst/>
          </a:prstGeom>
          <a:noFill/>
          <a:ln>
            <a:noFill/>
          </a:ln>
        </p:spPr>
        <p:txBody>
          <a:bodyPr anchorCtr="0" anchor="t" bIns="45700" lIns="91425" spcFirstLastPara="1" rIns="91425" wrap="square" tIns="45700">
            <a:normAutofit/>
          </a:bodyPr>
          <a:lstStyle>
            <a:lvl1pPr indent="-228600" lvl="0" marL="457200" algn="l">
              <a:spcBef>
                <a:spcPts val="270"/>
              </a:spcBef>
              <a:spcAft>
                <a:spcPts val="0"/>
              </a:spcAft>
              <a:buSzPts val="1553"/>
              <a:buNone/>
              <a:defRPr sz="1350">
                <a:solidFill>
                  <a:schemeClr val="dk1"/>
                </a:solidFill>
              </a:defRPr>
            </a:lvl1pPr>
            <a:lvl2pPr indent="-228600" lvl="1" marL="914400" algn="l">
              <a:spcBef>
                <a:spcPts val="450"/>
              </a:spcBef>
              <a:spcAft>
                <a:spcPts val="0"/>
              </a:spcAft>
              <a:buSzPts val="1553"/>
              <a:buNone/>
              <a:defRPr sz="1350">
                <a:solidFill>
                  <a:srgbClr val="888888"/>
                </a:solidFill>
              </a:defRPr>
            </a:lvl2pPr>
            <a:lvl3pPr indent="-228600" lvl="2" marL="1371600" algn="l">
              <a:spcBef>
                <a:spcPts val="450"/>
              </a:spcBef>
              <a:spcAft>
                <a:spcPts val="0"/>
              </a:spcAft>
              <a:buSzPts val="1380"/>
              <a:buNone/>
              <a:defRPr sz="1200">
                <a:solidFill>
                  <a:srgbClr val="888888"/>
                </a:solidFill>
              </a:defRPr>
            </a:lvl3pPr>
            <a:lvl4pPr indent="-228600" lvl="3" marL="1828800" algn="l">
              <a:spcBef>
                <a:spcPts val="450"/>
              </a:spcBef>
              <a:spcAft>
                <a:spcPts val="0"/>
              </a:spcAft>
              <a:buSzPts val="1208"/>
              <a:buNone/>
              <a:defRPr sz="1050">
                <a:solidFill>
                  <a:srgbClr val="888888"/>
                </a:solidFill>
              </a:defRPr>
            </a:lvl4pPr>
            <a:lvl5pPr indent="-228600" lvl="4" marL="2286000" algn="l">
              <a:spcBef>
                <a:spcPts val="450"/>
              </a:spcBef>
              <a:spcAft>
                <a:spcPts val="0"/>
              </a:spcAft>
              <a:buSzPts val="1208"/>
              <a:buNone/>
              <a:defRPr sz="1050">
                <a:solidFill>
                  <a:srgbClr val="888888"/>
                </a:solidFill>
              </a:defRPr>
            </a:lvl5pPr>
            <a:lvl6pPr indent="-228600" lvl="5" marL="2743200" algn="l">
              <a:spcBef>
                <a:spcPts val="450"/>
              </a:spcBef>
              <a:spcAft>
                <a:spcPts val="0"/>
              </a:spcAft>
              <a:buSzPts val="1208"/>
              <a:buNone/>
              <a:defRPr sz="1050">
                <a:solidFill>
                  <a:srgbClr val="888888"/>
                </a:solidFill>
              </a:defRPr>
            </a:lvl6pPr>
            <a:lvl7pPr indent="-228600" lvl="6" marL="3200400" algn="l">
              <a:spcBef>
                <a:spcPts val="450"/>
              </a:spcBef>
              <a:spcAft>
                <a:spcPts val="0"/>
              </a:spcAft>
              <a:buSzPts val="1208"/>
              <a:buNone/>
              <a:defRPr sz="1050">
                <a:solidFill>
                  <a:srgbClr val="888888"/>
                </a:solidFill>
              </a:defRPr>
            </a:lvl7pPr>
            <a:lvl8pPr indent="-228600" lvl="7" marL="3657600" algn="l">
              <a:spcBef>
                <a:spcPts val="450"/>
              </a:spcBef>
              <a:spcAft>
                <a:spcPts val="0"/>
              </a:spcAft>
              <a:buSzPts val="1208"/>
              <a:buNone/>
              <a:defRPr sz="1050">
                <a:solidFill>
                  <a:srgbClr val="888888"/>
                </a:solidFill>
              </a:defRPr>
            </a:lvl8pPr>
            <a:lvl9pPr indent="-228600" lvl="8" marL="4114800" algn="l">
              <a:spcBef>
                <a:spcPts val="450"/>
              </a:spcBef>
              <a:spcAft>
                <a:spcPts val="450"/>
              </a:spcAft>
              <a:buSzPts val="1208"/>
              <a:buNone/>
              <a:defRPr sz="1050">
                <a:solidFill>
                  <a:srgbClr val="888888"/>
                </a:solidFill>
              </a:defRPr>
            </a:lvl9pPr>
          </a:lstStyle>
          <a:p/>
        </p:txBody>
      </p:sp>
      <p:sp>
        <p:nvSpPr>
          <p:cNvPr id="123" name="Google Shape;123;p43"/>
          <p:cNvSpPr txBox="1"/>
          <p:nvPr>
            <p:ph idx="10" type="dt"/>
          </p:nvPr>
        </p:nvSpPr>
        <p:spPr>
          <a:xfrm>
            <a:off x="6508126" y="4476750"/>
            <a:ext cx="1200150" cy="209550"/>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24" name="Google Shape;124;p43"/>
          <p:cNvSpPr txBox="1"/>
          <p:nvPr>
            <p:ph idx="11" type="ftr"/>
          </p:nvPr>
        </p:nvSpPr>
        <p:spPr>
          <a:xfrm>
            <a:off x="971551" y="4476750"/>
            <a:ext cx="5479425" cy="209550"/>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25" name="Google Shape;125;p43"/>
          <p:cNvSpPr txBox="1"/>
          <p:nvPr>
            <p:ph idx="12" type="sldNum"/>
          </p:nvPr>
        </p:nvSpPr>
        <p:spPr>
          <a:xfrm>
            <a:off x="7765426" y="4476750"/>
            <a:ext cx="407023" cy="209550"/>
          </a:xfrm>
          <a:prstGeom prst="rect">
            <a:avLst/>
          </a:prstGeom>
          <a:noFill/>
          <a:ln>
            <a:noFill/>
          </a:ln>
        </p:spPr>
        <p:txBody>
          <a:bodyPr anchorCtr="0" anchor="ctr" bIns="45700" lIns="91425" spcFirstLastPara="1" rIns="91425" wrap="square" tIns="45700">
            <a:noAutofit/>
          </a:bodyPr>
          <a:lstStyle>
            <a:lvl1pPr indent="0" lvl="0" marL="0" algn="r">
              <a:spcBef>
                <a:spcPts val="0"/>
              </a:spcBef>
              <a:spcAft>
                <a:spcPts val="0"/>
              </a:spcAft>
              <a:buClr>
                <a:schemeClr val="dk1"/>
              </a:buClr>
              <a:buSzPts val="700"/>
              <a:buFont typeface="Garamond"/>
              <a:buNone/>
              <a:defRPr/>
            </a:lvl1pPr>
            <a:lvl2pPr indent="0" lvl="1" marL="0" algn="r">
              <a:spcBef>
                <a:spcPts val="0"/>
              </a:spcBef>
              <a:spcAft>
                <a:spcPts val="0"/>
              </a:spcAft>
              <a:buClr>
                <a:schemeClr val="dk1"/>
              </a:buClr>
              <a:buSzPts val="700"/>
              <a:buFont typeface="Garamond"/>
              <a:buNone/>
              <a:defRPr/>
            </a:lvl2pPr>
            <a:lvl3pPr indent="0" lvl="2" marL="0" algn="r">
              <a:spcBef>
                <a:spcPts val="0"/>
              </a:spcBef>
              <a:spcAft>
                <a:spcPts val="0"/>
              </a:spcAft>
              <a:buClr>
                <a:schemeClr val="dk1"/>
              </a:buClr>
              <a:buSzPts val="700"/>
              <a:buFont typeface="Garamond"/>
              <a:buNone/>
              <a:defRPr/>
            </a:lvl3pPr>
            <a:lvl4pPr indent="0" lvl="3" marL="0" algn="r">
              <a:spcBef>
                <a:spcPts val="0"/>
              </a:spcBef>
              <a:spcAft>
                <a:spcPts val="0"/>
              </a:spcAft>
              <a:buClr>
                <a:schemeClr val="dk1"/>
              </a:buClr>
              <a:buSzPts val="700"/>
              <a:buFont typeface="Garamond"/>
              <a:buNone/>
              <a:defRPr/>
            </a:lvl4pPr>
            <a:lvl5pPr indent="0" lvl="4" marL="0" algn="r">
              <a:spcBef>
                <a:spcPts val="0"/>
              </a:spcBef>
              <a:spcAft>
                <a:spcPts val="0"/>
              </a:spcAft>
              <a:buClr>
                <a:schemeClr val="dk1"/>
              </a:buClr>
              <a:buSzPts val="700"/>
              <a:buFont typeface="Garamond"/>
              <a:buNone/>
              <a:defRPr/>
            </a:lvl5pPr>
            <a:lvl6pPr indent="0" lvl="5" marL="0" algn="r">
              <a:spcBef>
                <a:spcPts val="0"/>
              </a:spcBef>
              <a:spcAft>
                <a:spcPts val="0"/>
              </a:spcAft>
              <a:buClr>
                <a:schemeClr val="dk1"/>
              </a:buClr>
              <a:buSzPts val="700"/>
              <a:buFont typeface="Garamond"/>
              <a:buNone/>
              <a:defRPr/>
            </a:lvl6pPr>
            <a:lvl7pPr indent="0" lvl="6" marL="0" algn="r">
              <a:spcBef>
                <a:spcPts val="0"/>
              </a:spcBef>
              <a:spcAft>
                <a:spcPts val="0"/>
              </a:spcAft>
              <a:buClr>
                <a:schemeClr val="dk1"/>
              </a:buClr>
              <a:buSzPts val="700"/>
              <a:buFont typeface="Garamond"/>
              <a:buNone/>
              <a:defRPr/>
            </a:lvl7pPr>
            <a:lvl8pPr indent="0" lvl="7" marL="0" algn="r">
              <a:spcBef>
                <a:spcPts val="0"/>
              </a:spcBef>
              <a:spcAft>
                <a:spcPts val="0"/>
              </a:spcAft>
              <a:buClr>
                <a:schemeClr val="dk1"/>
              </a:buClr>
              <a:buSzPts val="700"/>
              <a:buFont typeface="Garamond"/>
              <a:buNone/>
              <a:defRPr/>
            </a:lvl8pPr>
            <a:lvl9pPr indent="0" lvl="8" marL="0" algn="r">
              <a:spcBef>
                <a:spcPts val="0"/>
              </a:spcBef>
              <a:spcAft>
                <a:spcPts val="0"/>
              </a:spcAft>
              <a:buClr>
                <a:schemeClr val="dk1"/>
              </a:buClr>
              <a:buSzPts val="700"/>
              <a:buFont typeface="Garamond"/>
              <a:buNone/>
              <a:defRPr/>
            </a:lvl9pPr>
          </a:lstStyle>
          <a:p>
            <a:pPr indent="0" lvl="0" marL="0" rtl="0" algn="r">
              <a:spcBef>
                <a:spcPts val="0"/>
              </a:spcBef>
              <a:spcAft>
                <a:spcPts val="0"/>
              </a:spcAft>
              <a:buNone/>
            </a:pPr>
            <a:fld id="{00000000-1234-1234-1234-123412341234}" type="slidenum">
              <a:rPr lang="en"/>
              <a:t>‹#›</a:t>
            </a:fld>
            <a:endParaRPr/>
          </a:p>
        </p:txBody>
      </p:sp>
      <p:sp>
        <p:nvSpPr>
          <p:cNvPr id="126" name="Google Shape;126;p43"/>
          <p:cNvSpPr txBox="1"/>
          <p:nvPr/>
        </p:nvSpPr>
        <p:spPr>
          <a:xfrm>
            <a:off x="646510" y="659971"/>
            <a:ext cx="457200" cy="438582"/>
          </a:xfrm>
          <a:prstGeom prst="rect">
            <a:avLst/>
          </a:prstGeom>
          <a:noFill/>
          <a:ln>
            <a:noFill/>
          </a:ln>
        </p:spPr>
        <p:txBody>
          <a:bodyPr anchorCtr="0" anchor="ctr" bIns="34275" lIns="68575" spcFirstLastPara="1" rIns="68575" wrap="square" tIns="34275">
            <a:noAutofit/>
          </a:bodyPr>
          <a:lstStyle/>
          <a:p>
            <a:pPr indent="0" lvl="0" marL="0" marR="0" rtl="0" algn="l">
              <a:spcBef>
                <a:spcPts val="0"/>
              </a:spcBef>
              <a:spcAft>
                <a:spcPts val="0"/>
              </a:spcAft>
              <a:buNone/>
            </a:pPr>
            <a:r>
              <a:rPr lang="en" sz="6000">
                <a:solidFill>
                  <a:schemeClr val="dk1"/>
                </a:solidFill>
                <a:latin typeface="Garamond"/>
                <a:ea typeface="Garamond"/>
                <a:cs typeface="Garamond"/>
                <a:sym typeface="Garamond"/>
              </a:rPr>
              <a:t>“</a:t>
            </a:r>
            <a:endParaRPr/>
          </a:p>
        </p:txBody>
      </p:sp>
      <p:sp>
        <p:nvSpPr>
          <p:cNvPr id="127" name="Google Shape;127;p43"/>
          <p:cNvSpPr txBox="1"/>
          <p:nvPr/>
        </p:nvSpPr>
        <p:spPr>
          <a:xfrm>
            <a:off x="7950200" y="1949446"/>
            <a:ext cx="457200" cy="438582"/>
          </a:xfrm>
          <a:prstGeom prst="rect">
            <a:avLst/>
          </a:prstGeom>
          <a:noFill/>
          <a:ln>
            <a:noFill/>
          </a:ln>
        </p:spPr>
        <p:txBody>
          <a:bodyPr anchorCtr="0" anchor="ctr" bIns="34275" lIns="68575" spcFirstLastPara="1" rIns="68575" wrap="square" tIns="34275">
            <a:noAutofit/>
          </a:bodyPr>
          <a:lstStyle/>
          <a:p>
            <a:pPr indent="0" lvl="0" marL="0" marR="0" rtl="0" algn="r">
              <a:spcBef>
                <a:spcPts val="0"/>
              </a:spcBef>
              <a:spcAft>
                <a:spcPts val="0"/>
              </a:spcAft>
              <a:buNone/>
            </a:pPr>
            <a:r>
              <a:rPr lang="en" sz="6000">
                <a:solidFill>
                  <a:schemeClr val="dk1"/>
                </a:solidFill>
                <a:latin typeface="Garamond"/>
                <a:ea typeface="Garamond"/>
                <a:cs typeface="Garamond"/>
                <a:sym typeface="Garamond"/>
              </a:rPr>
              <a:t>”</a:t>
            </a:r>
            <a:endParaRPr/>
          </a:p>
        </p:txBody>
      </p:sp>
      <p:cxnSp>
        <p:nvCxnSpPr>
          <p:cNvPr id="128" name="Google Shape;128;p43"/>
          <p:cNvCxnSpPr/>
          <p:nvPr/>
        </p:nvCxnSpPr>
        <p:spPr>
          <a:xfrm>
            <a:off x="1047127" y="2571750"/>
            <a:ext cx="7055474" cy="0"/>
          </a:xfrm>
          <a:prstGeom prst="straightConnector1">
            <a:avLst/>
          </a:prstGeom>
          <a:noFill/>
          <a:ln cap="flat" cmpd="sng" w="15875">
            <a:solidFill>
              <a:schemeClr val="accent1"/>
            </a:solidFill>
            <a:prstDash val="solid"/>
            <a:round/>
            <a:headEnd len="sm" w="sm" type="none"/>
            <a:tailEnd len="sm" w="sm" type="none"/>
          </a:ln>
        </p:spPr>
      </p:cxnSp>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rue or False">
  <p:cSld name="True or False">
    <p:spTree>
      <p:nvGrpSpPr>
        <p:cNvPr id="129" name="Shape 129"/>
        <p:cNvGrpSpPr/>
        <p:nvPr/>
      </p:nvGrpSpPr>
      <p:grpSpPr>
        <a:xfrm>
          <a:off x="0" y="0"/>
          <a:ext cx="0" cy="0"/>
          <a:chOff x="0" y="0"/>
          <a:chExt cx="0" cy="0"/>
        </a:xfrm>
      </p:grpSpPr>
      <p:sp>
        <p:nvSpPr>
          <p:cNvPr id="130" name="Google Shape;130;p44"/>
          <p:cNvSpPr txBox="1"/>
          <p:nvPr>
            <p:ph type="title"/>
          </p:nvPr>
        </p:nvSpPr>
        <p:spPr>
          <a:xfrm>
            <a:off x="971551" y="736599"/>
            <a:ext cx="7207250" cy="1682751"/>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rgbClr val="262626"/>
              </a:buClr>
              <a:buSzPts val="3300"/>
              <a:buFont typeface="Garamond"/>
              <a:buNone/>
              <a:defRPr b="0"/>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31" name="Google Shape;131;p44"/>
          <p:cNvSpPr txBox="1"/>
          <p:nvPr>
            <p:ph idx="1" type="body"/>
          </p:nvPr>
        </p:nvSpPr>
        <p:spPr>
          <a:xfrm>
            <a:off x="971551" y="2722626"/>
            <a:ext cx="7207251" cy="630936"/>
          </a:xfrm>
          <a:prstGeom prst="rect">
            <a:avLst/>
          </a:prstGeom>
          <a:noFill/>
          <a:ln>
            <a:noFill/>
          </a:ln>
        </p:spPr>
        <p:txBody>
          <a:bodyPr anchorCtr="0" anchor="b" bIns="45700" lIns="91425" spcFirstLastPara="1" rIns="91425" wrap="square" tIns="45700">
            <a:normAutofit/>
          </a:bodyPr>
          <a:lstStyle>
            <a:lvl1pPr indent="-228600" lvl="0" marL="457200" algn="l">
              <a:spcBef>
                <a:spcPts val="0"/>
              </a:spcBef>
              <a:spcAft>
                <a:spcPts val="0"/>
              </a:spcAft>
              <a:buSzPts val="2415"/>
              <a:buNone/>
              <a:defRPr sz="2100">
                <a:solidFill>
                  <a:schemeClr val="dk1"/>
                </a:solidFill>
              </a:defRPr>
            </a:lvl1pPr>
            <a:lvl2pPr indent="-228600" lvl="1" marL="914400" algn="l">
              <a:spcBef>
                <a:spcPts val="450"/>
              </a:spcBef>
              <a:spcAft>
                <a:spcPts val="0"/>
              </a:spcAft>
              <a:buSzPts val="1553"/>
              <a:buNone/>
              <a:defRPr sz="1350">
                <a:solidFill>
                  <a:srgbClr val="888888"/>
                </a:solidFill>
              </a:defRPr>
            </a:lvl2pPr>
            <a:lvl3pPr indent="-228600" lvl="2" marL="1371600" algn="l">
              <a:spcBef>
                <a:spcPts val="450"/>
              </a:spcBef>
              <a:spcAft>
                <a:spcPts val="0"/>
              </a:spcAft>
              <a:buSzPts val="1380"/>
              <a:buNone/>
              <a:defRPr sz="1200">
                <a:solidFill>
                  <a:srgbClr val="888888"/>
                </a:solidFill>
              </a:defRPr>
            </a:lvl3pPr>
            <a:lvl4pPr indent="-228600" lvl="3" marL="1828800" algn="l">
              <a:spcBef>
                <a:spcPts val="450"/>
              </a:spcBef>
              <a:spcAft>
                <a:spcPts val="0"/>
              </a:spcAft>
              <a:buSzPts val="1208"/>
              <a:buNone/>
              <a:defRPr sz="1050">
                <a:solidFill>
                  <a:srgbClr val="888888"/>
                </a:solidFill>
              </a:defRPr>
            </a:lvl4pPr>
            <a:lvl5pPr indent="-228600" lvl="4" marL="2286000" algn="l">
              <a:spcBef>
                <a:spcPts val="450"/>
              </a:spcBef>
              <a:spcAft>
                <a:spcPts val="0"/>
              </a:spcAft>
              <a:buSzPts val="1208"/>
              <a:buNone/>
              <a:defRPr sz="1050">
                <a:solidFill>
                  <a:srgbClr val="888888"/>
                </a:solidFill>
              </a:defRPr>
            </a:lvl5pPr>
            <a:lvl6pPr indent="-228600" lvl="5" marL="2743200" algn="l">
              <a:spcBef>
                <a:spcPts val="450"/>
              </a:spcBef>
              <a:spcAft>
                <a:spcPts val="0"/>
              </a:spcAft>
              <a:buSzPts val="1208"/>
              <a:buNone/>
              <a:defRPr sz="1050">
                <a:solidFill>
                  <a:srgbClr val="888888"/>
                </a:solidFill>
              </a:defRPr>
            </a:lvl6pPr>
            <a:lvl7pPr indent="-228600" lvl="6" marL="3200400" algn="l">
              <a:spcBef>
                <a:spcPts val="450"/>
              </a:spcBef>
              <a:spcAft>
                <a:spcPts val="0"/>
              </a:spcAft>
              <a:buSzPts val="1208"/>
              <a:buNone/>
              <a:defRPr sz="1050">
                <a:solidFill>
                  <a:srgbClr val="888888"/>
                </a:solidFill>
              </a:defRPr>
            </a:lvl7pPr>
            <a:lvl8pPr indent="-228600" lvl="7" marL="3657600" algn="l">
              <a:spcBef>
                <a:spcPts val="450"/>
              </a:spcBef>
              <a:spcAft>
                <a:spcPts val="0"/>
              </a:spcAft>
              <a:buSzPts val="1208"/>
              <a:buNone/>
              <a:defRPr sz="1050">
                <a:solidFill>
                  <a:srgbClr val="888888"/>
                </a:solidFill>
              </a:defRPr>
            </a:lvl8pPr>
            <a:lvl9pPr indent="-228600" lvl="8" marL="4114800" algn="l">
              <a:spcBef>
                <a:spcPts val="450"/>
              </a:spcBef>
              <a:spcAft>
                <a:spcPts val="450"/>
              </a:spcAft>
              <a:buSzPts val="1208"/>
              <a:buNone/>
              <a:defRPr sz="1050">
                <a:solidFill>
                  <a:srgbClr val="888888"/>
                </a:solidFill>
              </a:defRPr>
            </a:lvl9pPr>
          </a:lstStyle>
          <a:p/>
        </p:txBody>
      </p:sp>
      <p:sp>
        <p:nvSpPr>
          <p:cNvPr id="132" name="Google Shape;132;p44"/>
          <p:cNvSpPr txBox="1"/>
          <p:nvPr>
            <p:ph idx="2" type="body"/>
          </p:nvPr>
        </p:nvSpPr>
        <p:spPr>
          <a:xfrm>
            <a:off x="971550" y="3352800"/>
            <a:ext cx="7207253" cy="1054100"/>
          </a:xfrm>
          <a:prstGeom prst="rect">
            <a:avLst/>
          </a:prstGeom>
          <a:noFill/>
          <a:ln>
            <a:noFill/>
          </a:ln>
        </p:spPr>
        <p:txBody>
          <a:bodyPr anchorCtr="0" anchor="t" bIns="45700" lIns="91425" spcFirstLastPara="1" rIns="91425" wrap="square" tIns="45700">
            <a:normAutofit/>
          </a:bodyPr>
          <a:lstStyle>
            <a:lvl1pPr indent="-228600" lvl="0" marL="457200" algn="l">
              <a:spcBef>
                <a:spcPts val="270"/>
              </a:spcBef>
              <a:spcAft>
                <a:spcPts val="0"/>
              </a:spcAft>
              <a:buSzPts val="1553"/>
              <a:buNone/>
              <a:defRPr sz="1350">
                <a:solidFill>
                  <a:schemeClr val="dk1"/>
                </a:solidFill>
              </a:defRPr>
            </a:lvl1pPr>
            <a:lvl2pPr indent="-228600" lvl="1" marL="914400" algn="l">
              <a:spcBef>
                <a:spcPts val="450"/>
              </a:spcBef>
              <a:spcAft>
                <a:spcPts val="0"/>
              </a:spcAft>
              <a:buSzPts val="1553"/>
              <a:buNone/>
              <a:defRPr sz="1350">
                <a:solidFill>
                  <a:srgbClr val="888888"/>
                </a:solidFill>
              </a:defRPr>
            </a:lvl2pPr>
            <a:lvl3pPr indent="-228600" lvl="2" marL="1371600" algn="l">
              <a:spcBef>
                <a:spcPts val="450"/>
              </a:spcBef>
              <a:spcAft>
                <a:spcPts val="0"/>
              </a:spcAft>
              <a:buSzPts val="1380"/>
              <a:buNone/>
              <a:defRPr sz="1200">
                <a:solidFill>
                  <a:srgbClr val="888888"/>
                </a:solidFill>
              </a:defRPr>
            </a:lvl3pPr>
            <a:lvl4pPr indent="-228600" lvl="3" marL="1828800" algn="l">
              <a:spcBef>
                <a:spcPts val="450"/>
              </a:spcBef>
              <a:spcAft>
                <a:spcPts val="0"/>
              </a:spcAft>
              <a:buSzPts val="1208"/>
              <a:buNone/>
              <a:defRPr sz="1050">
                <a:solidFill>
                  <a:srgbClr val="888888"/>
                </a:solidFill>
              </a:defRPr>
            </a:lvl4pPr>
            <a:lvl5pPr indent="-228600" lvl="4" marL="2286000" algn="l">
              <a:spcBef>
                <a:spcPts val="450"/>
              </a:spcBef>
              <a:spcAft>
                <a:spcPts val="0"/>
              </a:spcAft>
              <a:buSzPts val="1208"/>
              <a:buNone/>
              <a:defRPr sz="1050">
                <a:solidFill>
                  <a:srgbClr val="888888"/>
                </a:solidFill>
              </a:defRPr>
            </a:lvl5pPr>
            <a:lvl6pPr indent="-228600" lvl="5" marL="2743200" algn="l">
              <a:spcBef>
                <a:spcPts val="450"/>
              </a:spcBef>
              <a:spcAft>
                <a:spcPts val="0"/>
              </a:spcAft>
              <a:buSzPts val="1208"/>
              <a:buNone/>
              <a:defRPr sz="1050">
                <a:solidFill>
                  <a:srgbClr val="888888"/>
                </a:solidFill>
              </a:defRPr>
            </a:lvl6pPr>
            <a:lvl7pPr indent="-228600" lvl="6" marL="3200400" algn="l">
              <a:spcBef>
                <a:spcPts val="450"/>
              </a:spcBef>
              <a:spcAft>
                <a:spcPts val="0"/>
              </a:spcAft>
              <a:buSzPts val="1208"/>
              <a:buNone/>
              <a:defRPr sz="1050">
                <a:solidFill>
                  <a:srgbClr val="888888"/>
                </a:solidFill>
              </a:defRPr>
            </a:lvl7pPr>
            <a:lvl8pPr indent="-228600" lvl="7" marL="3657600" algn="l">
              <a:spcBef>
                <a:spcPts val="450"/>
              </a:spcBef>
              <a:spcAft>
                <a:spcPts val="0"/>
              </a:spcAft>
              <a:buSzPts val="1208"/>
              <a:buNone/>
              <a:defRPr sz="1050">
                <a:solidFill>
                  <a:srgbClr val="888888"/>
                </a:solidFill>
              </a:defRPr>
            </a:lvl8pPr>
            <a:lvl9pPr indent="-228600" lvl="8" marL="4114800" algn="l">
              <a:spcBef>
                <a:spcPts val="450"/>
              </a:spcBef>
              <a:spcAft>
                <a:spcPts val="450"/>
              </a:spcAft>
              <a:buSzPts val="1208"/>
              <a:buNone/>
              <a:defRPr sz="1050">
                <a:solidFill>
                  <a:srgbClr val="888888"/>
                </a:solidFill>
              </a:defRPr>
            </a:lvl9pPr>
          </a:lstStyle>
          <a:p/>
        </p:txBody>
      </p:sp>
      <p:sp>
        <p:nvSpPr>
          <p:cNvPr id="133" name="Google Shape;133;p44"/>
          <p:cNvSpPr txBox="1"/>
          <p:nvPr>
            <p:ph idx="10" type="dt"/>
          </p:nvPr>
        </p:nvSpPr>
        <p:spPr>
          <a:xfrm>
            <a:off x="6508126" y="4476750"/>
            <a:ext cx="1200150" cy="209550"/>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34" name="Google Shape;134;p44"/>
          <p:cNvSpPr txBox="1"/>
          <p:nvPr>
            <p:ph idx="11" type="ftr"/>
          </p:nvPr>
        </p:nvSpPr>
        <p:spPr>
          <a:xfrm>
            <a:off x="971551" y="4476750"/>
            <a:ext cx="5479425" cy="209550"/>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35" name="Google Shape;135;p44"/>
          <p:cNvSpPr txBox="1"/>
          <p:nvPr>
            <p:ph idx="12" type="sldNum"/>
          </p:nvPr>
        </p:nvSpPr>
        <p:spPr>
          <a:xfrm>
            <a:off x="7765426" y="4476750"/>
            <a:ext cx="407023" cy="209550"/>
          </a:xfrm>
          <a:prstGeom prst="rect">
            <a:avLst/>
          </a:prstGeom>
          <a:noFill/>
          <a:ln>
            <a:noFill/>
          </a:ln>
        </p:spPr>
        <p:txBody>
          <a:bodyPr anchorCtr="0" anchor="ctr" bIns="45700" lIns="91425" spcFirstLastPara="1" rIns="91425" wrap="square" tIns="45700">
            <a:noAutofit/>
          </a:bodyPr>
          <a:lstStyle>
            <a:lvl1pPr indent="0" lvl="0" marL="0" algn="r">
              <a:spcBef>
                <a:spcPts val="0"/>
              </a:spcBef>
              <a:spcAft>
                <a:spcPts val="0"/>
              </a:spcAft>
              <a:buClr>
                <a:schemeClr val="dk1"/>
              </a:buClr>
              <a:buSzPts val="700"/>
              <a:buFont typeface="Garamond"/>
              <a:buNone/>
              <a:defRPr/>
            </a:lvl1pPr>
            <a:lvl2pPr indent="0" lvl="1" marL="0" algn="r">
              <a:spcBef>
                <a:spcPts val="0"/>
              </a:spcBef>
              <a:spcAft>
                <a:spcPts val="0"/>
              </a:spcAft>
              <a:buClr>
                <a:schemeClr val="dk1"/>
              </a:buClr>
              <a:buSzPts val="700"/>
              <a:buFont typeface="Garamond"/>
              <a:buNone/>
              <a:defRPr/>
            </a:lvl2pPr>
            <a:lvl3pPr indent="0" lvl="2" marL="0" algn="r">
              <a:spcBef>
                <a:spcPts val="0"/>
              </a:spcBef>
              <a:spcAft>
                <a:spcPts val="0"/>
              </a:spcAft>
              <a:buClr>
                <a:schemeClr val="dk1"/>
              </a:buClr>
              <a:buSzPts val="700"/>
              <a:buFont typeface="Garamond"/>
              <a:buNone/>
              <a:defRPr/>
            </a:lvl3pPr>
            <a:lvl4pPr indent="0" lvl="3" marL="0" algn="r">
              <a:spcBef>
                <a:spcPts val="0"/>
              </a:spcBef>
              <a:spcAft>
                <a:spcPts val="0"/>
              </a:spcAft>
              <a:buClr>
                <a:schemeClr val="dk1"/>
              </a:buClr>
              <a:buSzPts val="700"/>
              <a:buFont typeface="Garamond"/>
              <a:buNone/>
              <a:defRPr/>
            </a:lvl4pPr>
            <a:lvl5pPr indent="0" lvl="4" marL="0" algn="r">
              <a:spcBef>
                <a:spcPts val="0"/>
              </a:spcBef>
              <a:spcAft>
                <a:spcPts val="0"/>
              </a:spcAft>
              <a:buClr>
                <a:schemeClr val="dk1"/>
              </a:buClr>
              <a:buSzPts val="700"/>
              <a:buFont typeface="Garamond"/>
              <a:buNone/>
              <a:defRPr/>
            </a:lvl5pPr>
            <a:lvl6pPr indent="0" lvl="5" marL="0" algn="r">
              <a:spcBef>
                <a:spcPts val="0"/>
              </a:spcBef>
              <a:spcAft>
                <a:spcPts val="0"/>
              </a:spcAft>
              <a:buClr>
                <a:schemeClr val="dk1"/>
              </a:buClr>
              <a:buSzPts val="700"/>
              <a:buFont typeface="Garamond"/>
              <a:buNone/>
              <a:defRPr/>
            </a:lvl6pPr>
            <a:lvl7pPr indent="0" lvl="6" marL="0" algn="r">
              <a:spcBef>
                <a:spcPts val="0"/>
              </a:spcBef>
              <a:spcAft>
                <a:spcPts val="0"/>
              </a:spcAft>
              <a:buClr>
                <a:schemeClr val="dk1"/>
              </a:buClr>
              <a:buSzPts val="700"/>
              <a:buFont typeface="Garamond"/>
              <a:buNone/>
              <a:defRPr/>
            </a:lvl7pPr>
            <a:lvl8pPr indent="0" lvl="7" marL="0" algn="r">
              <a:spcBef>
                <a:spcPts val="0"/>
              </a:spcBef>
              <a:spcAft>
                <a:spcPts val="0"/>
              </a:spcAft>
              <a:buClr>
                <a:schemeClr val="dk1"/>
              </a:buClr>
              <a:buSzPts val="700"/>
              <a:buFont typeface="Garamond"/>
              <a:buNone/>
              <a:defRPr/>
            </a:lvl8pPr>
            <a:lvl9pPr indent="0" lvl="8" marL="0" algn="r">
              <a:spcBef>
                <a:spcPts val="0"/>
              </a:spcBef>
              <a:spcAft>
                <a:spcPts val="0"/>
              </a:spcAft>
              <a:buClr>
                <a:schemeClr val="dk1"/>
              </a:buClr>
              <a:buSzPts val="700"/>
              <a:buFont typeface="Garamond"/>
              <a:buNone/>
              <a:defRPr/>
            </a:lvl9pPr>
          </a:lstStyle>
          <a:p>
            <a:pPr indent="0" lvl="0" marL="0" rtl="0" algn="r">
              <a:spcBef>
                <a:spcPts val="0"/>
              </a:spcBef>
              <a:spcAft>
                <a:spcPts val="0"/>
              </a:spcAft>
              <a:buNone/>
            </a:pPr>
            <a:fld id="{00000000-1234-1234-1234-123412341234}" type="slidenum">
              <a:rPr lang="en"/>
              <a:t>‹#›</a:t>
            </a:fld>
            <a:endParaRPr/>
          </a:p>
        </p:txBody>
      </p:sp>
      <p:cxnSp>
        <p:nvCxnSpPr>
          <p:cNvPr id="136" name="Google Shape;136;p44"/>
          <p:cNvCxnSpPr/>
          <p:nvPr/>
        </p:nvCxnSpPr>
        <p:spPr>
          <a:xfrm>
            <a:off x="1047127" y="2571750"/>
            <a:ext cx="7055474" cy="0"/>
          </a:xfrm>
          <a:prstGeom prst="straightConnector1">
            <a:avLst/>
          </a:prstGeom>
          <a:noFill/>
          <a:ln cap="flat" cmpd="sng" w="15875">
            <a:solidFill>
              <a:schemeClr val="accent1"/>
            </a:solidFill>
            <a:prstDash val="solid"/>
            <a:round/>
            <a:headEnd len="sm" w="sm" type="none"/>
            <a:tailEnd len="sm" w="sm" type="none"/>
          </a:ln>
        </p:spPr>
      </p:cxnSp>
    </p:spTree>
  </p:cSld>
  <p:clrMapOvr>
    <a:masterClrMapping/>
  </p:clrMapOvr>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Vertical Text" type="vertTx">
  <p:cSld name="VERTICAL_TEXT">
    <p:spTree>
      <p:nvGrpSpPr>
        <p:cNvPr id="137" name="Shape 137"/>
        <p:cNvGrpSpPr/>
        <p:nvPr/>
      </p:nvGrpSpPr>
      <p:grpSpPr>
        <a:xfrm>
          <a:off x="0" y="0"/>
          <a:ext cx="0" cy="0"/>
          <a:chOff x="0" y="0"/>
          <a:chExt cx="0" cy="0"/>
        </a:xfrm>
      </p:grpSpPr>
      <p:sp>
        <p:nvSpPr>
          <p:cNvPr id="138" name="Google Shape;138;p45"/>
          <p:cNvSpPr txBox="1"/>
          <p:nvPr>
            <p:ph type="title"/>
          </p:nvPr>
        </p:nvSpPr>
        <p:spPr>
          <a:xfrm>
            <a:off x="971552" y="736600"/>
            <a:ext cx="7200897" cy="977900"/>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rgbClr val="262626"/>
              </a:buClr>
              <a:buSzPts val="3300"/>
              <a:buFont typeface="Garamond"/>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39" name="Google Shape;139;p45"/>
          <p:cNvSpPr txBox="1"/>
          <p:nvPr>
            <p:ph idx="1" type="body"/>
          </p:nvPr>
        </p:nvSpPr>
        <p:spPr>
          <a:xfrm rot="5400000">
            <a:off x="3327398" y="-438149"/>
            <a:ext cx="2489202" cy="7200897"/>
          </a:xfrm>
          <a:prstGeom prst="rect">
            <a:avLst/>
          </a:prstGeom>
          <a:noFill/>
          <a:ln>
            <a:noFill/>
          </a:ln>
        </p:spPr>
        <p:txBody>
          <a:bodyPr anchorCtr="0" anchor="t" bIns="45700" lIns="91425" spcFirstLastPara="1" rIns="91425" wrap="square" tIns="45700">
            <a:normAutofit/>
          </a:bodyPr>
          <a:lstStyle>
            <a:lvl1pPr indent="-360045" lvl="0" marL="457200" algn="l">
              <a:spcBef>
                <a:spcPts val="360"/>
              </a:spcBef>
              <a:spcAft>
                <a:spcPts val="0"/>
              </a:spcAft>
              <a:buSzPts val="2070"/>
              <a:buChar char="•"/>
              <a:defRPr/>
            </a:lvl1pPr>
            <a:lvl2pPr indent="-360044" lvl="1" marL="914400" algn="l">
              <a:spcBef>
                <a:spcPts val="450"/>
              </a:spcBef>
              <a:spcAft>
                <a:spcPts val="0"/>
              </a:spcAft>
              <a:buSzPts val="2070"/>
              <a:buChar char="•"/>
              <a:defRPr/>
            </a:lvl2pPr>
            <a:lvl3pPr indent="-360044" lvl="2" marL="1371600" algn="l">
              <a:spcBef>
                <a:spcPts val="450"/>
              </a:spcBef>
              <a:spcAft>
                <a:spcPts val="0"/>
              </a:spcAft>
              <a:buSzPts val="2070"/>
              <a:buChar char="•"/>
              <a:defRPr/>
            </a:lvl3pPr>
            <a:lvl4pPr indent="-360044" lvl="3" marL="1828800" algn="l">
              <a:spcBef>
                <a:spcPts val="450"/>
              </a:spcBef>
              <a:spcAft>
                <a:spcPts val="0"/>
              </a:spcAft>
              <a:buSzPts val="2070"/>
              <a:buChar char="•"/>
              <a:defRPr/>
            </a:lvl4pPr>
            <a:lvl5pPr indent="-360045" lvl="4" marL="2286000" algn="l">
              <a:spcBef>
                <a:spcPts val="450"/>
              </a:spcBef>
              <a:spcAft>
                <a:spcPts val="0"/>
              </a:spcAft>
              <a:buSzPts val="2070"/>
              <a:buChar char="•"/>
              <a:defRPr/>
            </a:lvl5pPr>
            <a:lvl6pPr indent="-360045" lvl="5" marL="2743200" algn="l">
              <a:spcBef>
                <a:spcPts val="450"/>
              </a:spcBef>
              <a:spcAft>
                <a:spcPts val="0"/>
              </a:spcAft>
              <a:buSzPts val="2070"/>
              <a:buChar char="•"/>
              <a:defRPr/>
            </a:lvl6pPr>
            <a:lvl7pPr indent="-360045" lvl="6" marL="3200400" algn="l">
              <a:spcBef>
                <a:spcPts val="450"/>
              </a:spcBef>
              <a:spcAft>
                <a:spcPts val="0"/>
              </a:spcAft>
              <a:buSzPts val="2070"/>
              <a:buChar char="•"/>
              <a:defRPr/>
            </a:lvl7pPr>
            <a:lvl8pPr indent="-360045" lvl="7" marL="3657600" algn="l">
              <a:spcBef>
                <a:spcPts val="450"/>
              </a:spcBef>
              <a:spcAft>
                <a:spcPts val="0"/>
              </a:spcAft>
              <a:buSzPts val="2070"/>
              <a:buChar char="•"/>
              <a:defRPr/>
            </a:lvl8pPr>
            <a:lvl9pPr indent="-360045" lvl="8" marL="4114800" algn="l">
              <a:spcBef>
                <a:spcPts val="450"/>
              </a:spcBef>
              <a:spcAft>
                <a:spcPts val="450"/>
              </a:spcAft>
              <a:buSzPts val="2070"/>
              <a:buChar char="•"/>
              <a:defRPr/>
            </a:lvl9pPr>
          </a:lstStyle>
          <a:p/>
        </p:txBody>
      </p:sp>
      <p:sp>
        <p:nvSpPr>
          <p:cNvPr id="140" name="Google Shape;140;p45"/>
          <p:cNvSpPr txBox="1"/>
          <p:nvPr>
            <p:ph idx="10" type="dt"/>
          </p:nvPr>
        </p:nvSpPr>
        <p:spPr>
          <a:xfrm>
            <a:off x="6508126" y="4476750"/>
            <a:ext cx="1200150" cy="209550"/>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41" name="Google Shape;141;p45"/>
          <p:cNvSpPr txBox="1"/>
          <p:nvPr>
            <p:ph idx="11" type="ftr"/>
          </p:nvPr>
        </p:nvSpPr>
        <p:spPr>
          <a:xfrm>
            <a:off x="971551" y="4476750"/>
            <a:ext cx="5479425" cy="209550"/>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42" name="Google Shape;142;p45"/>
          <p:cNvSpPr txBox="1"/>
          <p:nvPr>
            <p:ph idx="12" type="sldNum"/>
          </p:nvPr>
        </p:nvSpPr>
        <p:spPr>
          <a:xfrm>
            <a:off x="7765426" y="4476750"/>
            <a:ext cx="407023" cy="209550"/>
          </a:xfrm>
          <a:prstGeom prst="rect">
            <a:avLst/>
          </a:prstGeom>
          <a:noFill/>
          <a:ln>
            <a:noFill/>
          </a:ln>
        </p:spPr>
        <p:txBody>
          <a:bodyPr anchorCtr="0" anchor="ctr" bIns="45700" lIns="91425" spcFirstLastPara="1" rIns="91425" wrap="square" tIns="45700">
            <a:noAutofit/>
          </a:bodyPr>
          <a:lstStyle>
            <a:lvl1pPr indent="0" lvl="0" marL="0" algn="r">
              <a:spcBef>
                <a:spcPts val="0"/>
              </a:spcBef>
              <a:spcAft>
                <a:spcPts val="0"/>
              </a:spcAft>
              <a:buClr>
                <a:schemeClr val="dk1"/>
              </a:buClr>
              <a:buSzPts val="700"/>
              <a:buFont typeface="Garamond"/>
              <a:buNone/>
              <a:defRPr/>
            </a:lvl1pPr>
            <a:lvl2pPr indent="0" lvl="1" marL="0" algn="r">
              <a:spcBef>
                <a:spcPts val="0"/>
              </a:spcBef>
              <a:spcAft>
                <a:spcPts val="0"/>
              </a:spcAft>
              <a:buClr>
                <a:schemeClr val="dk1"/>
              </a:buClr>
              <a:buSzPts val="700"/>
              <a:buFont typeface="Garamond"/>
              <a:buNone/>
              <a:defRPr/>
            </a:lvl2pPr>
            <a:lvl3pPr indent="0" lvl="2" marL="0" algn="r">
              <a:spcBef>
                <a:spcPts val="0"/>
              </a:spcBef>
              <a:spcAft>
                <a:spcPts val="0"/>
              </a:spcAft>
              <a:buClr>
                <a:schemeClr val="dk1"/>
              </a:buClr>
              <a:buSzPts val="700"/>
              <a:buFont typeface="Garamond"/>
              <a:buNone/>
              <a:defRPr/>
            </a:lvl3pPr>
            <a:lvl4pPr indent="0" lvl="3" marL="0" algn="r">
              <a:spcBef>
                <a:spcPts val="0"/>
              </a:spcBef>
              <a:spcAft>
                <a:spcPts val="0"/>
              </a:spcAft>
              <a:buClr>
                <a:schemeClr val="dk1"/>
              </a:buClr>
              <a:buSzPts val="700"/>
              <a:buFont typeface="Garamond"/>
              <a:buNone/>
              <a:defRPr/>
            </a:lvl4pPr>
            <a:lvl5pPr indent="0" lvl="4" marL="0" algn="r">
              <a:spcBef>
                <a:spcPts val="0"/>
              </a:spcBef>
              <a:spcAft>
                <a:spcPts val="0"/>
              </a:spcAft>
              <a:buClr>
                <a:schemeClr val="dk1"/>
              </a:buClr>
              <a:buSzPts val="700"/>
              <a:buFont typeface="Garamond"/>
              <a:buNone/>
              <a:defRPr/>
            </a:lvl5pPr>
            <a:lvl6pPr indent="0" lvl="5" marL="0" algn="r">
              <a:spcBef>
                <a:spcPts val="0"/>
              </a:spcBef>
              <a:spcAft>
                <a:spcPts val="0"/>
              </a:spcAft>
              <a:buClr>
                <a:schemeClr val="dk1"/>
              </a:buClr>
              <a:buSzPts val="700"/>
              <a:buFont typeface="Garamond"/>
              <a:buNone/>
              <a:defRPr/>
            </a:lvl6pPr>
            <a:lvl7pPr indent="0" lvl="6" marL="0" algn="r">
              <a:spcBef>
                <a:spcPts val="0"/>
              </a:spcBef>
              <a:spcAft>
                <a:spcPts val="0"/>
              </a:spcAft>
              <a:buClr>
                <a:schemeClr val="dk1"/>
              </a:buClr>
              <a:buSzPts val="700"/>
              <a:buFont typeface="Garamond"/>
              <a:buNone/>
              <a:defRPr/>
            </a:lvl7pPr>
            <a:lvl8pPr indent="0" lvl="7" marL="0" algn="r">
              <a:spcBef>
                <a:spcPts val="0"/>
              </a:spcBef>
              <a:spcAft>
                <a:spcPts val="0"/>
              </a:spcAft>
              <a:buClr>
                <a:schemeClr val="dk1"/>
              </a:buClr>
              <a:buSzPts val="700"/>
              <a:buFont typeface="Garamond"/>
              <a:buNone/>
              <a:defRPr/>
            </a:lvl8pPr>
            <a:lvl9pPr indent="0" lvl="8" marL="0" algn="r">
              <a:spcBef>
                <a:spcPts val="0"/>
              </a:spcBef>
              <a:spcAft>
                <a:spcPts val="0"/>
              </a:spcAft>
              <a:buClr>
                <a:schemeClr val="dk1"/>
              </a:buClr>
              <a:buSzPts val="700"/>
              <a:buFont typeface="Garamond"/>
              <a:buNone/>
              <a:defRPr/>
            </a:lvl9pPr>
          </a:lstStyle>
          <a:p>
            <a:pPr indent="0" lvl="0" marL="0" rtl="0" algn="r">
              <a:spcBef>
                <a:spcPts val="0"/>
              </a:spcBef>
              <a:spcAft>
                <a:spcPts val="0"/>
              </a:spcAft>
              <a:buNone/>
            </a:pPr>
            <a:fld id="{00000000-1234-1234-1234-123412341234}" type="slidenum">
              <a:rPr lang="en"/>
              <a:t>‹#›</a:t>
            </a:fld>
            <a:endParaRPr/>
          </a:p>
        </p:txBody>
      </p:sp>
      <p:cxnSp>
        <p:nvCxnSpPr>
          <p:cNvPr id="143" name="Google Shape;143;p45"/>
          <p:cNvCxnSpPr/>
          <p:nvPr/>
        </p:nvCxnSpPr>
        <p:spPr>
          <a:xfrm>
            <a:off x="1047127" y="1816100"/>
            <a:ext cx="7055474" cy="0"/>
          </a:xfrm>
          <a:prstGeom prst="straightConnector1">
            <a:avLst/>
          </a:prstGeom>
          <a:noFill/>
          <a:ln cap="flat" cmpd="sng" w="15875">
            <a:solidFill>
              <a:schemeClr val="accent1"/>
            </a:solidFill>
            <a:prstDash val="solid"/>
            <a:round/>
            <a:headEnd len="sm" w="sm" type="none"/>
            <a:tailEnd len="sm" w="sm" type="none"/>
          </a:ln>
        </p:spPr>
      </p:cxnSp>
    </p:spTree>
  </p:cSld>
  <p:clrMapOvr>
    <a:masterClrMapping/>
  </p:clrMapOvr>
</p:sldLayout>
</file>

<file path=ppt/slideLayouts/slideLayout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ertical Title and Text" type="vertTitleAndTx">
  <p:cSld name="VERTICAL_TITLE_AND_VERTICAL_TEXT">
    <p:spTree>
      <p:nvGrpSpPr>
        <p:cNvPr id="144" name="Shape 144"/>
        <p:cNvGrpSpPr/>
        <p:nvPr/>
      </p:nvGrpSpPr>
      <p:grpSpPr>
        <a:xfrm>
          <a:off x="0" y="0"/>
          <a:ext cx="0" cy="0"/>
          <a:chOff x="0" y="0"/>
          <a:chExt cx="0" cy="0"/>
        </a:xfrm>
      </p:grpSpPr>
      <p:sp>
        <p:nvSpPr>
          <p:cNvPr id="145" name="Google Shape;145;p46"/>
          <p:cNvSpPr txBox="1"/>
          <p:nvPr>
            <p:ph type="title"/>
          </p:nvPr>
        </p:nvSpPr>
        <p:spPr>
          <a:xfrm rot="5400000">
            <a:off x="5623453" y="1862664"/>
            <a:ext cx="3670301" cy="1418171"/>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rgbClr val="262626"/>
              </a:buClr>
              <a:buSzPts val="18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46" name="Google Shape;146;p46"/>
          <p:cNvSpPr txBox="1"/>
          <p:nvPr>
            <p:ph idx="1" type="body"/>
          </p:nvPr>
        </p:nvSpPr>
        <p:spPr>
          <a:xfrm rot="5400000">
            <a:off x="1923783" y="-215635"/>
            <a:ext cx="3670301" cy="5574769"/>
          </a:xfrm>
          <a:prstGeom prst="rect">
            <a:avLst/>
          </a:prstGeom>
          <a:noFill/>
          <a:ln>
            <a:noFill/>
          </a:ln>
        </p:spPr>
        <p:txBody>
          <a:bodyPr anchorCtr="0" anchor="t" bIns="45700" lIns="91425" spcFirstLastPara="1" rIns="91425" wrap="square" tIns="45700">
            <a:normAutofit/>
          </a:bodyPr>
          <a:lstStyle>
            <a:lvl1pPr indent="-360045" lvl="0" marL="457200" algn="l">
              <a:spcBef>
                <a:spcPts val="360"/>
              </a:spcBef>
              <a:spcAft>
                <a:spcPts val="0"/>
              </a:spcAft>
              <a:buSzPts val="2070"/>
              <a:buChar char="•"/>
              <a:defRPr/>
            </a:lvl1pPr>
            <a:lvl2pPr indent="-360044" lvl="1" marL="914400" algn="l">
              <a:spcBef>
                <a:spcPts val="450"/>
              </a:spcBef>
              <a:spcAft>
                <a:spcPts val="0"/>
              </a:spcAft>
              <a:buSzPts val="2070"/>
              <a:buChar char="•"/>
              <a:defRPr/>
            </a:lvl2pPr>
            <a:lvl3pPr indent="-360044" lvl="2" marL="1371600" algn="l">
              <a:spcBef>
                <a:spcPts val="450"/>
              </a:spcBef>
              <a:spcAft>
                <a:spcPts val="0"/>
              </a:spcAft>
              <a:buSzPts val="2070"/>
              <a:buChar char="•"/>
              <a:defRPr/>
            </a:lvl3pPr>
            <a:lvl4pPr indent="-360044" lvl="3" marL="1828800" algn="l">
              <a:spcBef>
                <a:spcPts val="450"/>
              </a:spcBef>
              <a:spcAft>
                <a:spcPts val="0"/>
              </a:spcAft>
              <a:buSzPts val="2070"/>
              <a:buChar char="•"/>
              <a:defRPr/>
            </a:lvl4pPr>
            <a:lvl5pPr indent="-360045" lvl="4" marL="2286000" algn="l">
              <a:spcBef>
                <a:spcPts val="450"/>
              </a:spcBef>
              <a:spcAft>
                <a:spcPts val="0"/>
              </a:spcAft>
              <a:buSzPts val="2070"/>
              <a:buChar char="•"/>
              <a:defRPr/>
            </a:lvl5pPr>
            <a:lvl6pPr indent="-360045" lvl="5" marL="2743200" algn="l">
              <a:spcBef>
                <a:spcPts val="450"/>
              </a:spcBef>
              <a:spcAft>
                <a:spcPts val="0"/>
              </a:spcAft>
              <a:buSzPts val="2070"/>
              <a:buChar char="•"/>
              <a:defRPr/>
            </a:lvl6pPr>
            <a:lvl7pPr indent="-360045" lvl="6" marL="3200400" algn="l">
              <a:spcBef>
                <a:spcPts val="450"/>
              </a:spcBef>
              <a:spcAft>
                <a:spcPts val="0"/>
              </a:spcAft>
              <a:buSzPts val="2070"/>
              <a:buChar char="•"/>
              <a:defRPr/>
            </a:lvl7pPr>
            <a:lvl8pPr indent="-360045" lvl="7" marL="3657600" algn="l">
              <a:spcBef>
                <a:spcPts val="450"/>
              </a:spcBef>
              <a:spcAft>
                <a:spcPts val="0"/>
              </a:spcAft>
              <a:buSzPts val="2070"/>
              <a:buChar char="•"/>
              <a:defRPr/>
            </a:lvl8pPr>
            <a:lvl9pPr indent="-360045" lvl="8" marL="4114800" algn="l">
              <a:spcBef>
                <a:spcPts val="450"/>
              </a:spcBef>
              <a:spcAft>
                <a:spcPts val="450"/>
              </a:spcAft>
              <a:buSzPts val="2070"/>
              <a:buChar char="•"/>
              <a:defRPr/>
            </a:lvl9pPr>
          </a:lstStyle>
          <a:p/>
        </p:txBody>
      </p:sp>
      <p:sp>
        <p:nvSpPr>
          <p:cNvPr id="147" name="Google Shape;147;p46"/>
          <p:cNvSpPr txBox="1"/>
          <p:nvPr>
            <p:ph idx="10" type="dt"/>
          </p:nvPr>
        </p:nvSpPr>
        <p:spPr>
          <a:xfrm>
            <a:off x="6508126" y="4476750"/>
            <a:ext cx="1200150" cy="209550"/>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48" name="Google Shape;148;p46"/>
          <p:cNvSpPr txBox="1"/>
          <p:nvPr>
            <p:ph idx="11" type="ftr"/>
          </p:nvPr>
        </p:nvSpPr>
        <p:spPr>
          <a:xfrm>
            <a:off x="971551" y="4476750"/>
            <a:ext cx="5479425" cy="209550"/>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49" name="Google Shape;149;p46"/>
          <p:cNvSpPr txBox="1"/>
          <p:nvPr>
            <p:ph idx="12" type="sldNum"/>
          </p:nvPr>
        </p:nvSpPr>
        <p:spPr>
          <a:xfrm>
            <a:off x="7765426" y="4476750"/>
            <a:ext cx="407023" cy="209550"/>
          </a:xfrm>
          <a:prstGeom prst="rect">
            <a:avLst/>
          </a:prstGeom>
          <a:noFill/>
          <a:ln>
            <a:noFill/>
          </a:ln>
        </p:spPr>
        <p:txBody>
          <a:bodyPr anchorCtr="0" anchor="ctr" bIns="45700" lIns="91425" spcFirstLastPara="1" rIns="91425" wrap="square" tIns="45700">
            <a:noAutofit/>
          </a:bodyPr>
          <a:lstStyle>
            <a:lvl1pPr indent="0" lvl="0" marL="0" algn="r">
              <a:spcBef>
                <a:spcPts val="0"/>
              </a:spcBef>
              <a:spcAft>
                <a:spcPts val="0"/>
              </a:spcAft>
              <a:buClr>
                <a:schemeClr val="dk1"/>
              </a:buClr>
              <a:buSzPts val="700"/>
              <a:buFont typeface="Garamond"/>
              <a:buNone/>
              <a:defRPr/>
            </a:lvl1pPr>
            <a:lvl2pPr indent="0" lvl="1" marL="0" algn="r">
              <a:spcBef>
                <a:spcPts val="0"/>
              </a:spcBef>
              <a:spcAft>
                <a:spcPts val="0"/>
              </a:spcAft>
              <a:buClr>
                <a:schemeClr val="dk1"/>
              </a:buClr>
              <a:buSzPts val="700"/>
              <a:buFont typeface="Garamond"/>
              <a:buNone/>
              <a:defRPr/>
            </a:lvl2pPr>
            <a:lvl3pPr indent="0" lvl="2" marL="0" algn="r">
              <a:spcBef>
                <a:spcPts val="0"/>
              </a:spcBef>
              <a:spcAft>
                <a:spcPts val="0"/>
              </a:spcAft>
              <a:buClr>
                <a:schemeClr val="dk1"/>
              </a:buClr>
              <a:buSzPts val="700"/>
              <a:buFont typeface="Garamond"/>
              <a:buNone/>
              <a:defRPr/>
            </a:lvl3pPr>
            <a:lvl4pPr indent="0" lvl="3" marL="0" algn="r">
              <a:spcBef>
                <a:spcPts val="0"/>
              </a:spcBef>
              <a:spcAft>
                <a:spcPts val="0"/>
              </a:spcAft>
              <a:buClr>
                <a:schemeClr val="dk1"/>
              </a:buClr>
              <a:buSzPts val="700"/>
              <a:buFont typeface="Garamond"/>
              <a:buNone/>
              <a:defRPr/>
            </a:lvl4pPr>
            <a:lvl5pPr indent="0" lvl="4" marL="0" algn="r">
              <a:spcBef>
                <a:spcPts val="0"/>
              </a:spcBef>
              <a:spcAft>
                <a:spcPts val="0"/>
              </a:spcAft>
              <a:buClr>
                <a:schemeClr val="dk1"/>
              </a:buClr>
              <a:buSzPts val="700"/>
              <a:buFont typeface="Garamond"/>
              <a:buNone/>
              <a:defRPr/>
            </a:lvl5pPr>
            <a:lvl6pPr indent="0" lvl="5" marL="0" algn="r">
              <a:spcBef>
                <a:spcPts val="0"/>
              </a:spcBef>
              <a:spcAft>
                <a:spcPts val="0"/>
              </a:spcAft>
              <a:buClr>
                <a:schemeClr val="dk1"/>
              </a:buClr>
              <a:buSzPts val="700"/>
              <a:buFont typeface="Garamond"/>
              <a:buNone/>
              <a:defRPr/>
            </a:lvl6pPr>
            <a:lvl7pPr indent="0" lvl="6" marL="0" algn="r">
              <a:spcBef>
                <a:spcPts val="0"/>
              </a:spcBef>
              <a:spcAft>
                <a:spcPts val="0"/>
              </a:spcAft>
              <a:buClr>
                <a:schemeClr val="dk1"/>
              </a:buClr>
              <a:buSzPts val="700"/>
              <a:buFont typeface="Garamond"/>
              <a:buNone/>
              <a:defRPr/>
            </a:lvl7pPr>
            <a:lvl8pPr indent="0" lvl="7" marL="0" algn="r">
              <a:spcBef>
                <a:spcPts val="0"/>
              </a:spcBef>
              <a:spcAft>
                <a:spcPts val="0"/>
              </a:spcAft>
              <a:buClr>
                <a:schemeClr val="dk1"/>
              </a:buClr>
              <a:buSzPts val="700"/>
              <a:buFont typeface="Garamond"/>
              <a:buNone/>
              <a:defRPr/>
            </a:lvl8pPr>
            <a:lvl9pPr indent="0" lvl="8" marL="0" algn="r">
              <a:spcBef>
                <a:spcPts val="0"/>
              </a:spcBef>
              <a:spcAft>
                <a:spcPts val="0"/>
              </a:spcAft>
              <a:buClr>
                <a:schemeClr val="dk1"/>
              </a:buClr>
              <a:buSzPts val="700"/>
              <a:buFont typeface="Garamond"/>
              <a:buNone/>
              <a:defRPr/>
            </a:lvl9pPr>
          </a:lstStyle>
          <a:p>
            <a:pPr indent="0" lvl="0" marL="0" rtl="0" algn="r">
              <a:spcBef>
                <a:spcPts val="0"/>
              </a:spcBef>
              <a:spcAft>
                <a:spcPts val="0"/>
              </a:spcAft>
              <a:buNone/>
            </a:pPr>
            <a:fld id="{00000000-1234-1234-1234-123412341234}" type="slidenum">
              <a:rPr lang="en"/>
              <a:t>‹#›</a:t>
            </a:fld>
            <a:endParaRPr/>
          </a:p>
        </p:txBody>
      </p:sp>
      <p:cxnSp>
        <p:nvCxnSpPr>
          <p:cNvPr id="150" name="Google Shape;150;p46"/>
          <p:cNvCxnSpPr/>
          <p:nvPr/>
        </p:nvCxnSpPr>
        <p:spPr>
          <a:xfrm>
            <a:off x="6647918" y="742950"/>
            <a:ext cx="0" cy="3657600"/>
          </a:xfrm>
          <a:prstGeom prst="straightConnector1">
            <a:avLst/>
          </a:prstGeom>
          <a:noFill/>
          <a:ln cap="flat" cmpd="sng" w="15875">
            <a:solidFill>
              <a:schemeClr val="accent1"/>
            </a:solidFill>
            <a:prstDash val="solid"/>
            <a:round/>
            <a:headEnd len="sm" w="sm" type="none"/>
            <a:tailEnd len="sm" w="sm" type="none"/>
          </a:ln>
        </p:spPr>
      </p:cxn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28" name="Shape 28"/>
        <p:cNvGrpSpPr/>
        <p:nvPr/>
      </p:nvGrpSpPr>
      <p:grpSpPr>
        <a:xfrm>
          <a:off x="0" y="0"/>
          <a:ext cx="0" cy="0"/>
          <a:chOff x="0" y="0"/>
          <a:chExt cx="0" cy="0"/>
        </a:xfrm>
      </p:grpSpPr>
      <p:sp>
        <p:nvSpPr>
          <p:cNvPr id="29" name="Google Shape;29;p30"/>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Autofit/>
          </a:bodyPr>
          <a:lstStyle>
            <a:lvl1pPr lvl="0" algn="l">
              <a:lnSpc>
                <a:spcPct val="100000"/>
              </a:lnSpc>
              <a:spcBef>
                <a:spcPts val="0"/>
              </a:spcBef>
              <a:spcAft>
                <a:spcPts val="0"/>
              </a:spcAft>
              <a:buClr>
                <a:srgbClr val="262626"/>
              </a:buClr>
              <a:buSzPts val="2800"/>
              <a:buFont typeface="Garamond"/>
              <a:buNone/>
              <a:defRPr/>
            </a:lvl1pPr>
            <a:lvl2pPr lvl="1" algn="l">
              <a:lnSpc>
                <a:spcPct val="100000"/>
              </a:lnSpc>
              <a:spcBef>
                <a:spcPts val="0"/>
              </a:spcBef>
              <a:spcAft>
                <a:spcPts val="0"/>
              </a:spcAft>
              <a:buClr>
                <a:schemeClr val="dk2"/>
              </a:buClr>
              <a:buSzPts val="2800"/>
              <a:buNone/>
              <a:defRPr/>
            </a:lvl2pPr>
            <a:lvl3pPr lvl="2" algn="l">
              <a:lnSpc>
                <a:spcPct val="100000"/>
              </a:lnSpc>
              <a:spcBef>
                <a:spcPts val="0"/>
              </a:spcBef>
              <a:spcAft>
                <a:spcPts val="0"/>
              </a:spcAft>
              <a:buClr>
                <a:schemeClr val="dk2"/>
              </a:buClr>
              <a:buSzPts val="2800"/>
              <a:buNone/>
              <a:defRPr/>
            </a:lvl3pPr>
            <a:lvl4pPr lvl="3" algn="l">
              <a:lnSpc>
                <a:spcPct val="100000"/>
              </a:lnSpc>
              <a:spcBef>
                <a:spcPts val="0"/>
              </a:spcBef>
              <a:spcAft>
                <a:spcPts val="0"/>
              </a:spcAft>
              <a:buClr>
                <a:schemeClr val="dk2"/>
              </a:buClr>
              <a:buSzPts val="2800"/>
              <a:buNone/>
              <a:defRPr/>
            </a:lvl4pPr>
            <a:lvl5pPr lvl="4" algn="l">
              <a:lnSpc>
                <a:spcPct val="100000"/>
              </a:lnSpc>
              <a:spcBef>
                <a:spcPts val="0"/>
              </a:spcBef>
              <a:spcAft>
                <a:spcPts val="0"/>
              </a:spcAft>
              <a:buClr>
                <a:schemeClr val="dk2"/>
              </a:buClr>
              <a:buSzPts val="2800"/>
              <a:buNone/>
              <a:defRPr/>
            </a:lvl5pPr>
            <a:lvl6pPr lvl="5" algn="l">
              <a:lnSpc>
                <a:spcPct val="100000"/>
              </a:lnSpc>
              <a:spcBef>
                <a:spcPts val="0"/>
              </a:spcBef>
              <a:spcAft>
                <a:spcPts val="0"/>
              </a:spcAft>
              <a:buClr>
                <a:schemeClr val="dk2"/>
              </a:buClr>
              <a:buSzPts val="2800"/>
              <a:buNone/>
              <a:defRPr/>
            </a:lvl6pPr>
            <a:lvl7pPr lvl="6" algn="l">
              <a:lnSpc>
                <a:spcPct val="100000"/>
              </a:lnSpc>
              <a:spcBef>
                <a:spcPts val="0"/>
              </a:spcBef>
              <a:spcAft>
                <a:spcPts val="0"/>
              </a:spcAft>
              <a:buClr>
                <a:schemeClr val="dk2"/>
              </a:buClr>
              <a:buSzPts val="2800"/>
              <a:buNone/>
              <a:defRPr/>
            </a:lvl7pPr>
            <a:lvl8pPr lvl="7" algn="l">
              <a:lnSpc>
                <a:spcPct val="100000"/>
              </a:lnSpc>
              <a:spcBef>
                <a:spcPts val="0"/>
              </a:spcBef>
              <a:spcAft>
                <a:spcPts val="0"/>
              </a:spcAft>
              <a:buClr>
                <a:schemeClr val="dk2"/>
              </a:buClr>
              <a:buSzPts val="2800"/>
              <a:buNone/>
              <a:defRPr/>
            </a:lvl8pPr>
            <a:lvl9pPr lvl="8" algn="l">
              <a:lnSpc>
                <a:spcPct val="100000"/>
              </a:lnSpc>
              <a:spcBef>
                <a:spcPts val="0"/>
              </a:spcBef>
              <a:spcAft>
                <a:spcPts val="0"/>
              </a:spcAft>
              <a:buClr>
                <a:schemeClr val="dk2"/>
              </a:buClr>
              <a:buSzPts val="2800"/>
              <a:buNone/>
              <a:defRPr/>
            </a:lvl9pPr>
          </a:lstStyle>
          <a:p/>
        </p:txBody>
      </p:sp>
      <p:sp>
        <p:nvSpPr>
          <p:cNvPr id="30" name="Google Shape;30;p30"/>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Autofit/>
          </a:bodyPr>
          <a:lstStyle>
            <a:lvl1pPr indent="-342900" lvl="0" marL="457200" algn="l">
              <a:lnSpc>
                <a:spcPct val="115000"/>
              </a:lnSpc>
              <a:spcBef>
                <a:spcPts val="0"/>
              </a:spcBef>
              <a:spcAft>
                <a:spcPts val="0"/>
              </a:spcAft>
              <a:buSzPts val="1800"/>
              <a:buChar char="●"/>
              <a:defRPr/>
            </a:lvl1pPr>
            <a:lvl2pPr indent="-317500" lvl="1" marL="914400" algn="l">
              <a:lnSpc>
                <a:spcPct val="115000"/>
              </a:lnSpc>
              <a:spcBef>
                <a:spcPts val="1600"/>
              </a:spcBef>
              <a:spcAft>
                <a:spcPts val="0"/>
              </a:spcAft>
              <a:buSzPts val="1400"/>
              <a:buChar char="○"/>
              <a:defRPr/>
            </a:lvl2pPr>
            <a:lvl3pPr indent="-317500" lvl="2" marL="1371600" algn="l">
              <a:lnSpc>
                <a:spcPct val="115000"/>
              </a:lnSpc>
              <a:spcBef>
                <a:spcPts val="1600"/>
              </a:spcBef>
              <a:spcAft>
                <a:spcPts val="0"/>
              </a:spcAft>
              <a:buSzPts val="1400"/>
              <a:buChar char="■"/>
              <a:defRPr/>
            </a:lvl3pPr>
            <a:lvl4pPr indent="-317500" lvl="3" marL="1828800" algn="l">
              <a:lnSpc>
                <a:spcPct val="115000"/>
              </a:lnSpc>
              <a:spcBef>
                <a:spcPts val="1600"/>
              </a:spcBef>
              <a:spcAft>
                <a:spcPts val="0"/>
              </a:spcAft>
              <a:buSzPts val="1400"/>
              <a:buChar char="●"/>
              <a:defRPr/>
            </a:lvl4pPr>
            <a:lvl5pPr indent="-317500" lvl="4" marL="2286000" algn="l">
              <a:lnSpc>
                <a:spcPct val="115000"/>
              </a:lnSpc>
              <a:spcBef>
                <a:spcPts val="1600"/>
              </a:spcBef>
              <a:spcAft>
                <a:spcPts val="0"/>
              </a:spcAft>
              <a:buSzPts val="1400"/>
              <a:buChar char="○"/>
              <a:defRPr/>
            </a:lvl5pPr>
            <a:lvl6pPr indent="-317500" lvl="5" marL="2743200" algn="l">
              <a:lnSpc>
                <a:spcPct val="115000"/>
              </a:lnSpc>
              <a:spcBef>
                <a:spcPts val="1600"/>
              </a:spcBef>
              <a:spcAft>
                <a:spcPts val="0"/>
              </a:spcAft>
              <a:buSzPts val="1400"/>
              <a:buChar char="■"/>
              <a:defRPr/>
            </a:lvl6pPr>
            <a:lvl7pPr indent="-317500" lvl="6" marL="3200400" algn="l">
              <a:lnSpc>
                <a:spcPct val="115000"/>
              </a:lnSpc>
              <a:spcBef>
                <a:spcPts val="1600"/>
              </a:spcBef>
              <a:spcAft>
                <a:spcPts val="0"/>
              </a:spcAft>
              <a:buSzPts val="1400"/>
              <a:buChar char="●"/>
              <a:defRPr/>
            </a:lvl7pPr>
            <a:lvl8pPr indent="-317500" lvl="7" marL="3657600" algn="l">
              <a:lnSpc>
                <a:spcPct val="115000"/>
              </a:lnSpc>
              <a:spcBef>
                <a:spcPts val="1600"/>
              </a:spcBef>
              <a:spcAft>
                <a:spcPts val="0"/>
              </a:spcAft>
              <a:buSzPts val="1400"/>
              <a:buChar char="○"/>
              <a:defRPr/>
            </a:lvl8pPr>
            <a:lvl9pPr indent="-317500" lvl="8" marL="4114800" algn="l">
              <a:lnSpc>
                <a:spcPct val="115000"/>
              </a:lnSpc>
              <a:spcBef>
                <a:spcPts val="1600"/>
              </a:spcBef>
              <a:spcAft>
                <a:spcPts val="1600"/>
              </a:spcAft>
              <a:buSzPts val="1400"/>
              <a:buChar char="■"/>
              <a:defRPr/>
            </a:lvl9pPr>
          </a:lstStyle>
          <a:p/>
        </p:txBody>
      </p:sp>
      <p:sp>
        <p:nvSpPr>
          <p:cNvPr id="31" name="Google Shape;31;p30"/>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32" name="Shape 32"/>
        <p:cNvGrpSpPr/>
        <p:nvPr/>
      </p:nvGrpSpPr>
      <p:grpSpPr>
        <a:xfrm>
          <a:off x="0" y="0"/>
          <a:ext cx="0" cy="0"/>
          <a:chOff x="0" y="0"/>
          <a:chExt cx="0" cy="0"/>
        </a:xfrm>
      </p:grpSpPr>
      <p:cxnSp>
        <p:nvCxnSpPr>
          <p:cNvPr id="33" name="Google Shape;33;p31"/>
          <p:cNvCxnSpPr/>
          <p:nvPr/>
        </p:nvCxnSpPr>
        <p:spPr>
          <a:xfrm>
            <a:off x="1047127" y="1816100"/>
            <a:ext cx="7055474" cy="0"/>
          </a:xfrm>
          <a:prstGeom prst="straightConnector1">
            <a:avLst/>
          </a:prstGeom>
          <a:noFill/>
          <a:ln cap="flat" cmpd="sng" w="15875">
            <a:solidFill>
              <a:schemeClr val="accent1"/>
            </a:solidFill>
            <a:prstDash val="solid"/>
            <a:round/>
            <a:headEnd len="sm" w="sm" type="none"/>
            <a:tailEnd len="sm" w="sm" type="none"/>
          </a:ln>
        </p:spPr>
      </p:cxnSp>
      <p:sp>
        <p:nvSpPr>
          <p:cNvPr id="34" name="Google Shape;34;p31"/>
          <p:cNvSpPr txBox="1"/>
          <p:nvPr>
            <p:ph type="title"/>
          </p:nvPr>
        </p:nvSpPr>
        <p:spPr>
          <a:xfrm>
            <a:off x="971552" y="736600"/>
            <a:ext cx="7200897" cy="977900"/>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rgbClr val="262626"/>
              </a:buClr>
              <a:buSzPts val="18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5" name="Google Shape;35;p31"/>
          <p:cNvSpPr txBox="1"/>
          <p:nvPr>
            <p:ph idx="1" type="body"/>
          </p:nvPr>
        </p:nvSpPr>
        <p:spPr>
          <a:xfrm>
            <a:off x="971551" y="1917699"/>
            <a:ext cx="7200897" cy="2489202"/>
          </a:xfrm>
          <a:prstGeom prst="rect">
            <a:avLst/>
          </a:prstGeom>
          <a:noFill/>
          <a:ln>
            <a:noFill/>
          </a:ln>
        </p:spPr>
        <p:txBody>
          <a:bodyPr anchorCtr="0" anchor="t" bIns="45700" lIns="91425" spcFirstLastPara="1" rIns="91425" wrap="square" tIns="45700">
            <a:normAutofit/>
          </a:bodyPr>
          <a:lstStyle>
            <a:lvl1pPr indent="-360045" lvl="0" marL="457200" algn="l">
              <a:spcBef>
                <a:spcPts val="360"/>
              </a:spcBef>
              <a:spcAft>
                <a:spcPts val="0"/>
              </a:spcAft>
              <a:buSzPts val="2070"/>
              <a:buChar char="•"/>
              <a:defRPr/>
            </a:lvl1pPr>
            <a:lvl2pPr indent="-360044" lvl="1" marL="914400" algn="l">
              <a:spcBef>
                <a:spcPts val="450"/>
              </a:spcBef>
              <a:spcAft>
                <a:spcPts val="0"/>
              </a:spcAft>
              <a:buSzPts val="2070"/>
              <a:buChar char="•"/>
              <a:defRPr/>
            </a:lvl2pPr>
            <a:lvl3pPr indent="-360044" lvl="2" marL="1371600" algn="l">
              <a:spcBef>
                <a:spcPts val="450"/>
              </a:spcBef>
              <a:spcAft>
                <a:spcPts val="0"/>
              </a:spcAft>
              <a:buSzPts val="2070"/>
              <a:buChar char="•"/>
              <a:defRPr/>
            </a:lvl3pPr>
            <a:lvl4pPr indent="-360044" lvl="3" marL="1828800" algn="l">
              <a:spcBef>
                <a:spcPts val="450"/>
              </a:spcBef>
              <a:spcAft>
                <a:spcPts val="0"/>
              </a:spcAft>
              <a:buSzPts val="2070"/>
              <a:buChar char="•"/>
              <a:defRPr/>
            </a:lvl4pPr>
            <a:lvl5pPr indent="-360045" lvl="4" marL="2286000" algn="l">
              <a:spcBef>
                <a:spcPts val="450"/>
              </a:spcBef>
              <a:spcAft>
                <a:spcPts val="0"/>
              </a:spcAft>
              <a:buSzPts val="2070"/>
              <a:buChar char="•"/>
              <a:defRPr/>
            </a:lvl5pPr>
            <a:lvl6pPr indent="-360045" lvl="5" marL="2743200" algn="l">
              <a:spcBef>
                <a:spcPts val="450"/>
              </a:spcBef>
              <a:spcAft>
                <a:spcPts val="0"/>
              </a:spcAft>
              <a:buSzPts val="2070"/>
              <a:buChar char="•"/>
              <a:defRPr/>
            </a:lvl6pPr>
            <a:lvl7pPr indent="-360045" lvl="6" marL="3200400" algn="l">
              <a:spcBef>
                <a:spcPts val="450"/>
              </a:spcBef>
              <a:spcAft>
                <a:spcPts val="0"/>
              </a:spcAft>
              <a:buSzPts val="2070"/>
              <a:buChar char="•"/>
              <a:defRPr/>
            </a:lvl7pPr>
            <a:lvl8pPr indent="-360045" lvl="7" marL="3657600" algn="l">
              <a:spcBef>
                <a:spcPts val="450"/>
              </a:spcBef>
              <a:spcAft>
                <a:spcPts val="0"/>
              </a:spcAft>
              <a:buSzPts val="2070"/>
              <a:buChar char="•"/>
              <a:defRPr/>
            </a:lvl8pPr>
            <a:lvl9pPr indent="-360045" lvl="8" marL="4114800" algn="l">
              <a:spcBef>
                <a:spcPts val="450"/>
              </a:spcBef>
              <a:spcAft>
                <a:spcPts val="450"/>
              </a:spcAft>
              <a:buSzPts val="2070"/>
              <a:buChar char="•"/>
              <a:defRPr/>
            </a:lvl9pPr>
          </a:lstStyle>
          <a:p/>
        </p:txBody>
      </p:sp>
      <p:sp>
        <p:nvSpPr>
          <p:cNvPr id="36" name="Google Shape;36;p31"/>
          <p:cNvSpPr txBox="1"/>
          <p:nvPr>
            <p:ph idx="10" type="dt"/>
          </p:nvPr>
        </p:nvSpPr>
        <p:spPr>
          <a:xfrm>
            <a:off x="6508126" y="4476750"/>
            <a:ext cx="1200150" cy="209550"/>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7" name="Google Shape;37;p31"/>
          <p:cNvSpPr txBox="1"/>
          <p:nvPr>
            <p:ph idx="11" type="ftr"/>
          </p:nvPr>
        </p:nvSpPr>
        <p:spPr>
          <a:xfrm>
            <a:off x="971551" y="4476750"/>
            <a:ext cx="5479425" cy="209550"/>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8" name="Google Shape;38;p31"/>
          <p:cNvSpPr txBox="1"/>
          <p:nvPr>
            <p:ph idx="12" type="sldNum"/>
          </p:nvPr>
        </p:nvSpPr>
        <p:spPr>
          <a:xfrm>
            <a:off x="7765426" y="4476750"/>
            <a:ext cx="407023" cy="209550"/>
          </a:xfrm>
          <a:prstGeom prst="rect">
            <a:avLst/>
          </a:prstGeom>
          <a:noFill/>
          <a:ln>
            <a:noFill/>
          </a:ln>
        </p:spPr>
        <p:txBody>
          <a:bodyPr anchorCtr="0" anchor="ctr" bIns="45700" lIns="91425" spcFirstLastPara="1" rIns="91425" wrap="square" tIns="45700">
            <a:noAutofit/>
          </a:bodyPr>
          <a:lstStyle>
            <a:lvl1pPr indent="0" lvl="0" marL="0" algn="r">
              <a:spcBef>
                <a:spcPts val="0"/>
              </a:spcBef>
              <a:spcAft>
                <a:spcPts val="0"/>
              </a:spcAft>
              <a:buClr>
                <a:schemeClr val="dk1"/>
              </a:buClr>
              <a:buSzPts val="700"/>
              <a:buFont typeface="Garamond"/>
              <a:buNone/>
              <a:defRPr/>
            </a:lvl1pPr>
            <a:lvl2pPr indent="0" lvl="1" marL="0" algn="r">
              <a:spcBef>
                <a:spcPts val="0"/>
              </a:spcBef>
              <a:spcAft>
                <a:spcPts val="0"/>
              </a:spcAft>
              <a:buClr>
                <a:schemeClr val="dk1"/>
              </a:buClr>
              <a:buSzPts val="700"/>
              <a:buFont typeface="Garamond"/>
              <a:buNone/>
              <a:defRPr/>
            </a:lvl2pPr>
            <a:lvl3pPr indent="0" lvl="2" marL="0" algn="r">
              <a:spcBef>
                <a:spcPts val="0"/>
              </a:spcBef>
              <a:spcAft>
                <a:spcPts val="0"/>
              </a:spcAft>
              <a:buClr>
                <a:schemeClr val="dk1"/>
              </a:buClr>
              <a:buSzPts val="700"/>
              <a:buFont typeface="Garamond"/>
              <a:buNone/>
              <a:defRPr/>
            </a:lvl3pPr>
            <a:lvl4pPr indent="0" lvl="3" marL="0" algn="r">
              <a:spcBef>
                <a:spcPts val="0"/>
              </a:spcBef>
              <a:spcAft>
                <a:spcPts val="0"/>
              </a:spcAft>
              <a:buClr>
                <a:schemeClr val="dk1"/>
              </a:buClr>
              <a:buSzPts val="700"/>
              <a:buFont typeface="Garamond"/>
              <a:buNone/>
              <a:defRPr/>
            </a:lvl4pPr>
            <a:lvl5pPr indent="0" lvl="4" marL="0" algn="r">
              <a:spcBef>
                <a:spcPts val="0"/>
              </a:spcBef>
              <a:spcAft>
                <a:spcPts val="0"/>
              </a:spcAft>
              <a:buClr>
                <a:schemeClr val="dk1"/>
              </a:buClr>
              <a:buSzPts val="700"/>
              <a:buFont typeface="Garamond"/>
              <a:buNone/>
              <a:defRPr/>
            </a:lvl5pPr>
            <a:lvl6pPr indent="0" lvl="5" marL="0" algn="r">
              <a:spcBef>
                <a:spcPts val="0"/>
              </a:spcBef>
              <a:spcAft>
                <a:spcPts val="0"/>
              </a:spcAft>
              <a:buClr>
                <a:schemeClr val="dk1"/>
              </a:buClr>
              <a:buSzPts val="700"/>
              <a:buFont typeface="Garamond"/>
              <a:buNone/>
              <a:defRPr/>
            </a:lvl6pPr>
            <a:lvl7pPr indent="0" lvl="6" marL="0" algn="r">
              <a:spcBef>
                <a:spcPts val="0"/>
              </a:spcBef>
              <a:spcAft>
                <a:spcPts val="0"/>
              </a:spcAft>
              <a:buClr>
                <a:schemeClr val="dk1"/>
              </a:buClr>
              <a:buSzPts val="700"/>
              <a:buFont typeface="Garamond"/>
              <a:buNone/>
              <a:defRPr/>
            </a:lvl7pPr>
            <a:lvl8pPr indent="0" lvl="7" marL="0" algn="r">
              <a:spcBef>
                <a:spcPts val="0"/>
              </a:spcBef>
              <a:spcAft>
                <a:spcPts val="0"/>
              </a:spcAft>
              <a:buClr>
                <a:schemeClr val="dk1"/>
              </a:buClr>
              <a:buSzPts val="700"/>
              <a:buFont typeface="Garamond"/>
              <a:buNone/>
              <a:defRPr/>
            </a:lvl8pPr>
            <a:lvl9pPr indent="0" lvl="8" marL="0" algn="r">
              <a:spcBef>
                <a:spcPts val="0"/>
              </a:spcBef>
              <a:spcAft>
                <a:spcPts val="0"/>
              </a:spcAft>
              <a:buClr>
                <a:schemeClr val="dk1"/>
              </a:buClr>
              <a:buSzPts val="700"/>
              <a:buFont typeface="Garamond"/>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39" name="Shape 39"/>
        <p:cNvGrpSpPr/>
        <p:nvPr/>
      </p:nvGrpSpPr>
      <p:grpSpPr>
        <a:xfrm>
          <a:off x="0" y="0"/>
          <a:ext cx="0" cy="0"/>
          <a:chOff x="0" y="0"/>
          <a:chExt cx="0" cy="0"/>
        </a:xfrm>
      </p:grpSpPr>
      <p:sp>
        <p:nvSpPr>
          <p:cNvPr id="40" name="Google Shape;40;p32"/>
          <p:cNvSpPr txBox="1"/>
          <p:nvPr>
            <p:ph type="title"/>
          </p:nvPr>
        </p:nvSpPr>
        <p:spPr>
          <a:xfrm>
            <a:off x="1511302" y="1314454"/>
            <a:ext cx="6119016" cy="1366886"/>
          </a:xfrm>
          <a:prstGeom prst="rect">
            <a:avLst/>
          </a:prstGeom>
          <a:noFill/>
          <a:ln>
            <a:noFill/>
          </a:ln>
        </p:spPr>
        <p:txBody>
          <a:bodyPr anchorCtr="0" anchor="b" bIns="45700" lIns="91425" spcFirstLastPara="1" rIns="91425" wrap="square" tIns="45700">
            <a:normAutofit/>
          </a:bodyPr>
          <a:lstStyle>
            <a:lvl1pPr lvl="0" algn="ctr">
              <a:spcBef>
                <a:spcPts val="0"/>
              </a:spcBef>
              <a:spcAft>
                <a:spcPts val="0"/>
              </a:spcAft>
              <a:buClr>
                <a:srgbClr val="262626"/>
              </a:buClr>
              <a:buSzPts val="3300"/>
              <a:buFont typeface="Garamond"/>
              <a:buNone/>
              <a:defRPr b="0" sz="3300" cap="none"/>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1" name="Google Shape;41;p32"/>
          <p:cNvSpPr txBox="1"/>
          <p:nvPr>
            <p:ph idx="1" type="body"/>
          </p:nvPr>
        </p:nvSpPr>
        <p:spPr>
          <a:xfrm>
            <a:off x="1511300" y="2884539"/>
            <a:ext cx="6119018" cy="715910"/>
          </a:xfrm>
          <a:prstGeom prst="rect">
            <a:avLst/>
          </a:prstGeom>
          <a:noFill/>
          <a:ln>
            <a:noFill/>
          </a:ln>
        </p:spPr>
        <p:txBody>
          <a:bodyPr anchorCtr="0" anchor="t" bIns="45700" lIns="91425" spcFirstLastPara="1" rIns="91425" wrap="square" tIns="45700">
            <a:normAutofit/>
          </a:bodyPr>
          <a:lstStyle>
            <a:lvl1pPr indent="-228600" lvl="0" marL="457200" algn="ctr">
              <a:spcBef>
                <a:spcPts val="360"/>
              </a:spcBef>
              <a:spcAft>
                <a:spcPts val="0"/>
              </a:spcAft>
              <a:buSzPts val="2070"/>
              <a:buNone/>
              <a:defRPr sz="1800">
                <a:solidFill>
                  <a:schemeClr val="dk1"/>
                </a:solidFill>
              </a:defRPr>
            </a:lvl1pPr>
            <a:lvl2pPr indent="-228600" lvl="1" marL="914400" algn="l">
              <a:spcBef>
                <a:spcPts val="450"/>
              </a:spcBef>
              <a:spcAft>
                <a:spcPts val="0"/>
              </a:spcAft>
              <a:buSzPts val="1553"/>
              <a:buNone/>
              <a:defRPr sz="1350">
                <a:solidFill>
                  <a:srgbClr val="888888"/>
                </a:solidFill>
              </a:defRPr>
            </a:lvl2pPr>
            <a:lvl3pPr indent="-228600" lvl="2" marL="1371600" algn="l">
              <a:spcBef>
                <a:spcPts val="450"/>
              </a:spcBef>
              <a:spcAft>
                <a:spcPts val="0"/>
              </a:spcAft>
              <a:buSzPts val="1380"/>
              <a:buNone/>
              <a:defRPr sz="1200">
                <a:solidFill>
                  <a:srgbClr val="888888"/>
                </a:solidFill>
              </a:defRPr>
            </a:lvl3pPr>
            <a:lvl4pPr indent="-228600" lvl="3" marL="1828800" algn="l">
              <a:spcBef>
                <a:spcPts val="450"/>
              </a:spcBef>
              <a:spcAft>
                <a:spcPts val="0"/>
              </a:spcAft>
              <a:buSzPts val="1208"/>
              <a:buNone/>
              <a:defRPr sz="1050">
                <a:solidFill>
                  <a:srgbClr val="888888"/>
                </a:solidFill>
              </a:defRPr>
            </a:lvl4pPr>
            <a:lvl5pPr indent="-228600" lvl="4" marL="2286000" algn="l">
              <a:spcBef>
                <a:spcPts val="450"/>
              </a:spcBef>
              <a:spcAft>
                <a:spcPts val="0"/>
              </a:spcAft>
              <a:buSzPts val="1208"/>
              <a:buNone/>
              <a:defRPr sz="1050">
                <a:solidFill>
                  <a:srgbClr val="888888"/>
                </a:solidFill>
              </a:defRPr>
            </a:lvl5pPr>
            <a:lvl6pPr indent="-228600" lvl="5" marL="2743200" algn="l">
              <a:spcBef>
                <a:spcPts val="450"/>
              </a:spcBef>
              <a:spcAft>
                <a:spcPts val="0"/>
              </a:spcAft>
              <a:buSzPts val="1208"/>
              <a:buNone/>
              <a:defRPr sz="1050">
                <a:solidFill>
                  <a:srgbClr val="888888"/>
                </a:solidFill>
              </a:defRPr>
            </a:lvl6pPr>
            <a:lvl7pPr indent="-228600" lvl="6" marL="3200400" algn="l">
              <a:spcBef>
                <a:spcPts val="450"/>
              </a:spcBef>
              <a:spcAft>
                <a:spcPts val="0"/>
              </a:spcAft>
              <a:buSzPts val="1208"/>
              <a:buNone/>
              <a:defRPr sz="1050">
                <a:solidFill>
                  <a:srgbClr val="888888"/>
                </a:solidFill>
              </a:defRPr>
            </a:lvl7pPr>
            <a:lvl8pPr indent="-228600" lvl="7" marL="3657600" algn="l">
              <a:spcBef>
                <a:spcPts val="450"/>
              </a:spcBef>
              <a:spcAft>
                <a:spcPts val="0"/>
              </a:spcAft>
              <a:buSzPts val="1208"/>
              <a:buNone/>
              <a:defRPr sz="1050">
                <a:solidFill>
                  <a:srgbClr val="888888"/>
                </a:solidFill>
              </a:defRPr>
            </a:lvl8pPr>
            <a:lvl9pPr indent="-228600" lvl="8" marL="4114800" algn="l">
              <a:spcBef>
                <a:spcPts val="450"/>
              </a:spcBef>
              <a:spcAft>
                <a:spcPts val="450"/>
              </a:spcAft>
              <a:buSzPts val="1208"/>
              <a:buNone/>
              <a:defRPr sz="1050">
                <a:solidFill>
                  <a:srgbClr val="888888"/>
                </a:solidFill>
              </a:defRPr>
            </a:lvl9pPr>
          </a:lstStyle>
          <a:p/>
        </p:txBody>
      </p:sp>
      <p:sp>
        <p:nvSpPr>
          <p:cNvPr id="42" name="Google Shape;42;p32"/>
          <p:cNvSpPr txBox="1"/>
          <p:nvPr>
            <p:ph idx="10" type="dt"/>
          </p:nvPr>
        </p:nvSpPr>
        <p:spPr>
          <a:xfrm>
            <a:off x="6508126" y="4476750"/>
            <a:ext cx="1200150" cy="209550"/>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3" name="Google Shape;43;p32"/>
          <p:cNvSpPr txBox="1"/>
          <p:nvPr>
            <p:ph idx="11" type="ftr"/>
          </p:nvPr>
        </p:nvSpPr>
        <p:spPr>
          <a:xfrm>
            <a:off x="971551" y="4476750"/>
            <a:ext cx="5479425" cy="209550"/>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4" name="Google Shape;44;p32"/>
          <p:cNvSpPr txBox="1"/>
          <p:nvPr>
            <p:ph idx="12" type="sldNum"/>
          </p:nvPr>
        </p:nvSpPr>
        <p:spPr>
          <a:xfrm>
            <a:off x="7765426" y="4476750"/>
            <a:ext cx="407023" cy="209550"/>
          </a:xfrm>
          <a:prstGeom prst="rect">
            <a:avLst/>
          </a:prstGeom>
          <a:noFill/>
          <a:ln>
            <a:noFill/>
          </a:ln>
        </p:spPr>
        <p:txBody>
          <a:bodyPr anchorCtr="0" anchor="ctr" bIns="45700" lIns="91425" spcFirstLastPara="1" rIns="91425" wrap="square" tIns="45700">
            <a:noAutofit/>
          </a:bodyPr>
          <a:lstStyle>
            <a:lvl1pPr indent="0" lvl="0" marL="0" algn="r">
              <a:spcBef>
                <a:spcPts val="0"/>
              </a:spcBef>
              <a:spcAft>
                <a:spcPts val="0"/>
              </a:spcAft>
              <a:buClr>
                <a:schemeClr val="dk1"/>
              </a:buClr>
              <a:buSzPts val="700"/>
              <a:buFont typeface="Garamond"/>
              <a:buNone/>
              <a:defRPr/>
            </a:lvl1pPr>
            <a:lvl2pPr indent="0" lvl="1" marL="0" algn="r">
              <a:spcBef>
                <a:spcPts val="0"/>
              </a:spcBef>
              <a:spcAft>
                <a:spcPts val="0"/>
              </a:spcAft>
              <a:buClr>
                <a:schemeClr val="dk1"/>
              </a:buClr>
              <a:buSzPts val="700"/>
              <a:buFont typeface="Garamond"/>
              <a:buNone/>
              <a:defRPr/>
            </a:lvl2pPr>
            <a:lvl3pPr indent="0" lvl="2" marL="0" algn="r">
              <a:spcBef>
                <a:spcPts val="0"/>
              </a:spcBef>
              <a:spcAft>
                <a:spcPts val="0"/>
              </a:spcAft>
              <a:buClr>
                <a:schemeClr val="dk1"/>
              </a:buClr>
              <a:buSzPts val="700"/>
              <a:buFont typeface="Garamond"/>
              <a:buNone/>
              <a:defRPr/>
            </a:lvl3pPr>
            <a:lvl4pPr indent="0" lvl="3" marL="0" algn="r">
              <a:spcBef>
                <a:spcPts val="0"/>
              </a:spcBef>
              <a:spcAft>
                <a:spcPts val="0"/>
              </a:spcAft>
              <a:buClr>
                <a:schemeClr val="dk1"/>
              </a:buClr>
              <a:buSzPts val="700"/>
              <a:buFont typeface="Garamond"/>
              <a:buNone/>
              <a:defRPr/>
            </a:lvl4pPr>
            <a:lvl5pPr indent="0" lvl="4" marL="0" algn="r">
              <a:spcBef>
                <a:spcPts val="0"/>
              </a:spcBef>
              <a:spcAft>
                <a:spcPts val="0"/>
              </a:spcAft>
              <a:buClr>
                <a:schemeClr val="dk1"/>
              </a:buClr>
              <a:buSzPts val="700"/>
              <a:buFont typeface="Garamond"/>
              <a:buNone/>
              <a:defRPr/>
            </a:lvl5pPr>
            <a:lvl6pPr indent="0" lvl="5" marL="0" algn="r">
              <a:spcBef>
                <a:spcPts val="0"/>
              </a:spcBef>
              <a:spcAft>
                <a:spcPts val="0"/>
              </a:spcAft>
              <a:buClr>
                <a:schemeClr val="dk1"/>
              </a:buClr>
              <a:buSzPts val="700"/>
              <a:buFont typeface="Garamond"/>
              <a:buNone/>
              <a:defRPr/>
            </a:lvl6pPr>
            <a:lvl7pPr indent="0" lvl="6" marL="0" algn="r">
              <a:spcBef>
                <a:spcPts val="0"/>
              </a:spcBef>
              <a:spcAft>
                <a:spcPts val="0"/>
              </a:spcAft>
              <a:buClr>
                <a:schemeClr val="dk1"/>
              </a:buClr>
              <a:buSzPts val="700"/>
              <a:buFont typeface="Garamond"/>
              <a:buNone/>
              <a:defRPr/>
            </a:lvl7pPr>
            <a:lvl8pPr indent="0" lvl="7" marL="0" algn="r">
              <a:spcBef>
                <a:spcPts val="0"/>
              </a:spcBef>
              <a:spcAft>
                <a:spcPts val="0"/>
              </a:spcAft>
              <a:buClr>
                <a:schemeClr val="dk1"/>
              </a:buClr>
              <a:buSzPts val="700"/>
              <a:buFont typeface="Garamond"/>
              <a:buNone/>
              <a:defRPr/>
            </a:lvl8pPr>
            <a:lvl9pPr indent="0" lvl="8" marL="0" algn="r">
              <a:spcBef>
                <a:spcPts val="0"/>
              </a:spcBef>
              <a:spcAft>
                <a:spcPts val="0"/>
              </a:spcAft>
              <a:buClr>
                <a:schemeClr val="dk1"/>
              </a:buClr>
              <a:buSzPts val="700"/>
              <a:buFont typeface="Garamond"/>
              <a:buNone/>
              <a:defRPr/>
            </a:lvl9pPr>
          </a:lstStyle>
          <a:p>
            <a:pPr indent="0" lvl="0" marL="0" rtl="0" algn="r">
              <a:spcBef>
                <a:spcPts val="0"/>
              </a:spcBef>
              <a:spcAft>
                <a:spcPts val="0"/>
              </a:spcAft>
              <a:buNone/>
            </a:pPr>
            <a:fld id="{00000000-1234-1234-1234-123412341234}" type="slidenum">
              <a:rPr lang="en"/>
              <a:t>‹#›</a:t>
            </a:fld>
            <a:endParaRPr/>
          </a:p>
        </p:txBody>
      </p:sp>
      <p:cxnSp>
        <p:nvCxnSpPr>
          <p:cNvPr id="45" name="Google Shape;45;p32"/>
          <p:cNvCxnSpPr/>
          <p:nvPr/>
        </p:nvCxnSpPr>
        <p:spPr>
          <a:xfrm>
            <a:off x="1509542" y="2782939"/>
            <a:ext cx="6122535" cy="0"/>
          </a:xfrm>
          <a:prstGeom prst="straightConnector1">
            <a:avLst/>
          </a:prstGeom>
          <a:noFill/>
          <a:ln cap="flat" cmpd="sng" w="15875">
            <a:solidFill>
              <a:schemeClr val="accent1"/>
            </a:solidFill>
            <a:prstDash val="solid"/>
            <a:round/>
            <a:headEnd len="sm" w="sm" type="none"/>
            <a:tailEnd len="sm" w="sm" type="none"/>
          </a:ln>
        </p:spPr>
      </p:cxn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spTree>
      <p:nvGrpSpPr>
        <p:cNvPr id="46" name="Shape 46"/>
        <p:cNvGrpSpPr/>
        <p:nvPr/>
      </p:nvGrpSpPr>
      <p:grpSpPr>
        <a:xfrm>
          <a:off x="0" y="0"/>
          <a:ext cx="0" cy="0"/>
          <a:chOff x="0" y="0"/>
          <a:chExt cx="0" cy="0"/>
        </a:xfrm>
      </p:grpSpPr>
      <p:cxnSp>
        <p:nvCxnSpPr>
          <p:cNvPr id="47" name="Google Shape;47;p33"/>
          <p:cNvCxnSpPr/>
          <p:nvPr/>
        </p:nvCxnSpPr>
        <p:spPr>
          <a:xfrm>
            <a:off x="1047127" y="1816100"/>
            <a:ext cx="7055474" cy="0"/>
          </a:xfrm>
          <a:prstGeom prst="straightConnector1">
            <a:avLst/>
          </a:prstGeom>
          <a:noFill/>
          <a:ln cap="flat" cmpd="sng" w="15875">
            <a:solidFill>
              <a:schemeClr val="accent1"/>
            </a:solidFill>
            <a:prstDash val="solid"/>
            <a:round/>
            <a:headEnd len="sm" w="sm" type="none"/>
            <a:tailEnd len="sm" w="sm" type="none"/>
          </a:ln>
        </p:spPr>
      </p:cxnSp>
      <p:sp>
        <p:nvSpPr>
          <p:cNvPr id="48" name="Google Shape;48;p33"/>
          <p:cNvSpPr txBox="1"/>
          <p:nvPr>
            <p:ph type="title"/>
          </p:nvPr>
        </p:nvSpPr>
        <p:spPr>
          <a:xfrm>
            <a:off x="971552" y="736600"/>
            <a:ext cx="7200897" cy="977900"/>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rgbClr val="262626"/>
              </a:buClr>
              <a:buSzPts val="18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9" name="Google Shape;49;p33"/>
          <p:cNvSpPr txBox="1"/>
          <p:nvPr>
            <p:ph idx="1" type="body"/>
          </p:nvPr>
        </p:nvSpPr>
        <p:spPr>
          <a:xfrm>
            <a:off x="973836" y="1920240"/>
            <a:ext cx="3538728" cy="2482596"/>
          </a:xfrm>
          <a:prstGeom prst="rect">
            <a:avLst/>
          </a:prstGeom>
          <a:noFill/>
          <a:ln>
            <a:noFill/>
          </a:ln>
        </p:spPr>
        <p:txBody>
          <a:bodyPr anchorCtr="0" anchor="t" bIns="45700" lIns="91425" spcFirstLastPara="1" rIns="91425" wrap="square" tIns="45700">
            <a:normAutofit/>
          </a:bodyPr>
          <a:lstStyle>
            <a:lvl1pPr indent="-360045" lvl="0" marL="457200" algn="l">
              <a:spcBef>
                <a:spcPts val="360"/>
              </a:spcBef>
              <a:spcAft>
                <a:spcPts val="0"/>
              </a:spcAft>
              <a:buSzPts val="2070"/>
              <a:buChar char="•"/>
              <a:defRPr/>
            </a:lvl1pPr>
            <a:lvl2pPr indent="-360044" lvl="1" marL="914400" algn="l">
              <a:spcBef>
                <a:spcPts val="450"/>
              </a:spcBef>
              <a:spcAft>
                <a:spcPts val="0"/>
              </a:spcAft>
              <a:buSzPts val="2070"/>
              <a:buChar char="•"/>
              <a:defRPr/>
            </a:lvl2pPr>
            <a:lvl3pPr indent="-360044" lvl="2" marL="1371600" algn="l">
              <a:spcBef>
                <a:spcPts val="450"/>
              </a:spcBef>
              <a:spcAft>
                <a:spcPts val="0"/>
              </a:spcAft>
              <a:buSzPts val="2070"/>
              <a:buChar char="•"/>
              <a:defRPr/>
            </a:lvl3pPr>
            <a:lvl4pPr indent="-360044" lvl="3" marL="1828800" algn="l">
              <a:spcBef>
                <a:spcPts val="450"/>
              </a:spcBef>
              <a:spcAft>
                <a:spcPts val="0"/>
              </a:spcAft>
              <a:buSzPts val="2070"/>
              <a:buChar char="•"/>
              <a:defRPr/>
            </a:lvl4pPr>
            <a:lvl5pPr indent="-360045" lvl="4" marL="2286000" algn="l">
              <a:spcBef>
                <a:spcPts val="450"/>
              </a:spcBef>
              <a:spcAft>
                <a:spcPts val="0"/>
              </a:spcAft>
              <a:buSzPts val="2070"/>
              <a:buChar char="•"/>
              <a:defRPr/>
            </a:lvl5pPr>
            <a:lvl6pPr indent="-360045" lvl="5" marL="2743200" algn="l">
              <a:spcBef>
                <a:spcPts val="450"/>
              </a:spcBef>
              <a:spcAft>
                <a:spcPts val="0"/>
              </a:spcAft>
              <a:buSzPts val="2070"/>
              <a:buChar char="•"/>
              <a:defRPr/>
            </a:lvl6pPr>
            <a:lvl7pPr indent="-360045" lvl="6" marL="3200400" algn="l">
              <a:spcBef>
                <a:spcPts val="450"/>
              </a:spcBef>
              <a:spcAft>
                <a:spcPts val="0"/>
              </a:spcAft>
              <a:buSzPts val="2070"/>
              <a:buChar char="•"/>
              <a:defRPr/>
            </a:lvl7pPr>
            <a:lvl8pPr indent="-360045" lvl="7" marL="3657600" algn="l">
              <a:spcBef>
                <a:spcPts val="450"/>
              </a:spcBef>
              <a:spcAft>
                <a:spcPts val="0"/>
              </a:spcAft>
              <a:buSzPts val="2070"/>
              <a:buChar char="•"/>
              <a:defRPr/>
            </a:lvl8pPr>
            <a:lvl9pPr indent="-360045" lvl="8" marL="4114800" algn="l">
              <a:spcBef>
                <a:spcPts val="450"/>
              </a:spcBef>
              <a:spcAft>
                <a:spcPts val="450"/>
              </a:spcAft>
              <a:buSzPts val="2070"/>
              <a:buChar char="•"/>
              <a:defRPr/>
            </a:lvl9pPr>
          </a:lstStyle>
          <a:p/>
        </p:txBody>
      </p:sp>
      <p:sp>
        <p:nvSpPr>
          <p:cNvPr id="50" name="Google Shape;50;p33"/>
          <p:cNvSpPr txBox="1"/>
          <p:nvPr>
            <p:ph idx="2" type="body"/>
          </p:nvPr>
        </p:nvSpPr>
        <p:spPr>
          <a:xfrm>
            <a:off x="4636008" y="1920240"/>
            <a:ext cx="3538728" cy="2482596"/>
          </a:xfrm>
          <a:prstGeom prst="rect">
            <a:avLst/>
          </a:prstGeom>
          <a:noFill/>
          <a:ln>
            <a:noFill/>
          </a:ln>
        </p:spPr>
        <p:txBody>
          <a:bodyPr anchorCtr="0" anchor="t" bIns="45700" lIns="91425" spcFirstLastPara="1" rIns="91425" wrap="square" tIns="45700">
            <a:normAutofit/>
          </a:bodyPr>
          <a:lstStyle>
            <a:lvl1pPr indent="-360045" lvl="0" marL="457200" algn="l">
              <a:spcBef>
                <a:spcPts val="360"/>
              </a:spcBef>
              <a:spcAft>
                <a:spcPts val="0"/>
              </a:spcAft>
              <a:buSzPts val="2070"/>
              <a:buChar char="•"/>
              <a:defRPr/>
            </a:lvl1pPr>
            <a:lvl2pPr indent="-360044" lvl="1" marL="914400" algn="l">
              <a:spcBef>
                <a:spcPts val="450"/>
              </a:spcBef>
              <a:spcAft>
                <a:spcPts val="0"/>
              </a:spcAft>
              <a:buSzPts val="2070"/>
              <a:buChar char="•"/>
              <a:defRPr/>
            </a:lvl2pPr>
            <a:lvl3pPr indent="-360044" lvl="2" marL="1371600" algn="l">
              <a:spcBef>
                <a:spcPts val="450"/>
              </a:spcBef>
              <a:spcAft>
                <a:spcPts val="0"/>
              </a:spcAft>
              <a:buSzPts val="2070"/>
              <a:buChar char="•"/>
              <a:defRPr/>
            </a:lvl3pPr>
            <a:lvl4pPr indent="-360044" lvl="3" marL="1828800" algn="l">
              <a:spcBef>
                <a:spcPts val="450"/>
              </a:spcBef>
              <a:spcAft>
                <a:spcPts val="0"/>
              </a:spcAft>
              <a:buSzPts val="2070"/>
              <a:buChar char="•"/>
              <a:defRPr/>
            </a:lvl4pPr>
            <a:lvl5pPr indent="-360045" lvl="4" marL="2286000" algn="l">
              <a:spcBef>
                <a:spcPts val="450"/>
              </a:spcBef>
              <a:spcAft>
                <a:spcPts val="0"/>
              </a:spcAft>
              <a:buSzPts val="2070"/>
              <a:buChar char="•"/>
              <a:defRPr/>
            </a:lvl5pPr>
            <a:lvl6pPr indent="-360045" lvl="5" marL="2743200" algn="l">
              <a:spcBef>
                <a:spcPts val="450"/>
              </a:spcBef>
              <a:spcAft>
                <a:spcPts val="0"/>
              </a:spcAft>
              <a:buSzPts val="2070"/>
              <a:buChar char="•"/>
              <a:defRPr/>
            </a:lvl6pPr>
            <a:lvl7pPr indent="-360045" lvl="6" marL="3200400" algn="l">
              <a:spcBef>
                <a:spcPts val="450"/>
              </a:spcBef>
              <a:spcAft>
                <a:spcPts val="0"/>
              </a:spcAft>
              <a:buSzPts val="2070"/>
              <a:buChar char="•"/>
              <a:defRPr/>
            </a:lvl7pPr>
            <a:lvl8pPr indent="-360045" lvl="7" marL="3657600" algn="l">
              <a:spcBef>
                <a:spcPts val="450"/>
              </a:spcBef>
              <a:spcAft>
                <a:spcPts val="0"/>
              </a:spcAft>
              <a:buSzPts val="2070"/>
              <a:buChar char="•"/>
              <a:defRPr/>
            </a:lvl8pPr>
            <a:lvl9pPr indent="-360045" lvl="8" marL="4114800" algn="l">
              <a:spcBef>
                <a:spcPts val="450"/>
              </a:spcBef>
              <a:spcAft>
                <a:spcPts val="450"/>
              </a:spcAft>
              <a:buSzPts val="2070"/>
              <a:buChar char="•"/>
              <a:defRPr/>
            </a:lvl9pPr>
          </a:lstStyle>
          <a:p/>
        </p:txBody>
      </p:sp>
      <p:sp>
        <p:nvSpPr>
          <p:cNvPr id="51" name="Google Shape;51;p33"/>
          <p:cNvSpPr txBox="1"/>
          <p:nvPr>
            <p:ph idx="10" type="dt"/>
          </p:nvPr>
        </p:nvSpPr>
        <p:spPr>
          <a:xfrm>
            <a:off x="6508126" y="4476750"/>
            <a:ext cx="1200150" cy="209550"/>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2" name="Google Shape;52;p33"/>
          <p:cNvSpPr txBox="1"/>
          <p:nvPr>
            <p:ph idx="11" type="ftr"/>
          </p:nvPr>
        </p:nvSpPr>
        <p:spPr>
          <a:xfrm>
            <a:off x="971551" y="4476750"/>
            <a:ext cx="5479425" cy="209550"/>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3" name="Google Shape;53;p33"/>
          <p:cNvSpPr txBox="1"/>
          <p:nvPr>
            <p:ph idx="12" type="sldNum"/>
          </p:nvPr>
        </p:nvSpPr>
        <p:spPr>
          <a:xfrm>
            <a:off x="7765426" y="4476750"/>
            <a:ext cx="407023" cy="209550"/>
          </a:xfrm>
          <a:prstGeom prst="rect">
            <a:avLst/>
          </a:prstGeom>
          <a:noFill/>
          <a:ln>
            <a:noFill/>
          </a:ln>
        </p:spPr>
        <p:txBody>
          <a:bodyPr anchorCtr="0" anchor="ctr" bIns="45700" lIns="91425" spcFirstLastPara="1" rIns="91425" wrap="square" tIns="45700">
            <a:noAutofit/>
          </a:bodyPr>
          <a:lstStyle>
            <a:lvl1pPr indent="0" lvl="0" marL="0" algn="r">
              <a:spcBef>
                <a:spcPts val="0"/>
              </a:spcBef>
              <a:spcAft>
                <a:spcPts val="0"/>
              </a:spcAft>
              <a:buClr>
                <a:schemeClr val="dk1"/>
              </a:buClr>
              <a:buSzPts val="700"/>
              <a:buFont typeface="Garamond"/>
              <a:buNone/>
              <a:defRPr/>
            </a:lvl1pPr>
            <a:lvl2pPr indent="0" lvl="1" marL="0" algn="r">
              <a:spcBef>
                <a:spcPts val="0"/>
              </a:spcBef>
              <a:spcAft>
                <a:spcPts val="0"/>
              </a:spcAft>
              <a:buClr>
                <a:schemeClr val="dk1"/>
              </a:buClr>
              <a:buSzPts val="700"/>
              <a:buFont typeface="Garamond"/>
              <a:buNone/>
              <a:defRPr/>
            </a:lvl2pPr>
            <a:lvl3pPr indent="0" lvl="2" marL="0" algn="r">
              <a:spcBef>
                <a:spcPts val="0"/>
              </a:spcBef>
              <a:spcAft>
                <a:spcPts val="0"/>
              </a:spcAft>
              <a:buClr>
                <a:schemeClr val="dk1"/>
              </a:buClr>
              <a:buSzPts val="700"/>
              <a:buFont typeface="Garamond"/>
              <a:buNone/>
              <a:defRPr/>
            </a:lvl3pPr>
            <a:lvl4pPr indent="0" lvl="3" marL="0" algn="r">
              <a:spcBef>
                <a:spcPts val="0"/>
              </a:spcBef>
              <a:spcAft>
                <a:spcPts val="0"/>
              </a:spcAft>
              <a:buClr>
                <a:schemeClr val="dk1"/>
              </a:buClr>
              <a:buSzPts val="700"/>
              <a:buFont typeface="Garamond"/>
              <a:buNone/>
              <a:defRPr/>
            </a:lvl4pPr>
            <a:lvl5pPr indent="0" lvl="4" marL="0" algn="r">
              <a:spcBef>
                <a:spcPts val="0"/>
              </a:spcBef>
              <a:spcAft>
                <a:spcPts val="0"/>
              </a:spcAft>
              <a:buClr>
                <a:schemeClr val="dk1"/>
              </a:buClr>
              <a:buSzPts val="700"/>
              <a:buFont typeface="Garamond"/>
              <a:buNone/>
              <a:defRPr/>
            </a:lvl5pPr>
            <a:lvl6pPr indent="0" lvl="5" marL="0" algn="r">
              <a:spcBef>
                <a:spcPts val="0"/>
              </a:spcBef>
              <a:spcAft>
                <a:spcPts val="0"/>
              </a:spcAft>
              <a:buClr>
                <a:schemeClr val="dk1"/>
              </a:buClr>
              <a:buSzPts val="700"/>
              <a:buFont typeface="Garamond"/>
              <a:buNone/>
              <a:defRPr/>
            </a:lvl6pPr>
            <a:lvl7pPr indent="0" lvl="6" marL="0" algn="r">
              <a:spcBef>
                <a:spcPts val="0"/>
              </a:spcBef>
              <a:spcAft>
                <a:spcPts val="0"/>
              </a:spcAft>
              <a:buClr>
                <a:schemeClr val="dk1"/>
              </a:buClr>
              <a:buSzPts val="700"/>
              <a:buFont typeface="Garamond"/>
              <a:buNone/>
              <a:defRPr/>
            </a:lvl7pPr>
            <a:lvl8pPr indent="0" lvl="7" marL="0" algn="r">
              <a:spcBef>
                <a:spcPts val="0"/>
              </a:spcBef>
              <a:spcAft>
                <a:spcPts val="0"/>
              </a:spcAft>
              <a:buClr>
                <a:schemeClr val="dk1"/>
              </a:buClr>
              <a:buSzPts val="700"/>
              <a:buFont typeface="Garamond"/>
              <a:buNone/>
              <a:defRPr/>
            </a:lvl8pPr>
            <a:lvl9pPr indent="0" lvl="8" marL="0" algn="r">
              <a:spcBef>
                <a:spcPts val="0"/>
              </a:spcBef>
              <a:spcAft>
                <a:spcPts val="0"/>
              </a:spcAft>
              <a:buClr>
                <a:schemeClr val="dk1"/>
              </a:buClr>
              <a:buSzPts val="700"/>
              <a:buFont typeface="Garamond"/>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type="twoTxTwoObj">
  <p:cSld name="TWO_OBJECTS_WITH_TEXT">
    <p:spTree>
      <p:nvGrpSpPr>
        <p:cNvPr id="54" name="Shape 54"/>
        <p:cNvGrpSpPr/>
        <p:nvPr/>
      </p:nvGrpSpPr>
      <p:grpSpPr>
        <a:xfrm>
          <a:off x="0" y="0"/>
          <a:ext cx="0" cy="0"/>
          <a:chOff x="0" y="0"/>
          <a:chExt cx="0" cy="0"/>
        </a:xfrm>
      </p:grpSpPr>
      <p:sp>
        <p:nvSpPr>
          <p:cNvPr id="55" name="Google Shape;55;p34"/>
          <p:cNvSpPr txBox="1"/>
          <p:nvPr>
            <p:ph type="title"/>
          </p:nvPr>
        </p:nvSpPr>
        <p:spPr>
          <a:xfrm>
            <a:off x="971552" y="736600"/>
            <a:ext cx="7200897" cy="977900"/>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rgbClr val="262626"/>
              </a:buClr>
              <a:buSzPts val="3300"/>
              <a:buFont typeface="Garamond"/>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6" name="Google Shape;56;p34"/>
          <p:cNvSpPr txBox="1"/>
          <p:nvPr>
            <p:ph idx="1" type="body"/>
          </p:nvPr>
        </p:nvSpPr>
        <p:spPr>
          <a:xfrm>
            <a:off x="971550" y="1993900"/>
            <a:ext cx="3538728" cy="432197"/>
          </a:xfrm>
          <a:prstGeom prst="rect">
            <a:avLst/>
          </a:prstGeom>
          <a:noFill/>
          <a:ln>
            <a:noFill/>
          </a:ln>
        </p:spPr>
        <p:txBody>
          <a:bodyPr anchorCtr="0" anchor="b" bIns="45700" lIns="91425" spcFirstLastPara="1" rIns="91425" wrap="square" tIns="45700">
            <a:noAutofit/>
          </a:bodyPr>
          <a:lstStyle>
            <a:lvl1pPr indent="-228600" lvl="0" marL="457200" algn="l">
              <a:spcBef>
                <a:spcPts val="504"/>
              </a:spcBef>
              <a:spcAft>
                <a:spcPts val="0"/>
              </a:spcAft>
              <a:buSzPts val="2415"/>
              <a:buNone/>
              <a:defRPr b="0" sz="2100">
                <a:solidFill>
                  <a:schemeClr val="accent1"/>
                </a:solidFill>
              </a:defRPr>
            </a:lvl1pPr>
            <a:lvl2pPr indent="-228600" lvl="1" marL="914400" algn="l">
              <a:spcBef>
                <a:spcPts val="450"/>
              </a:spcBef>
              <a:spcAft>
                <a:spcPts val="0"/>
              </a:spcAft>
              <a:buSzPts val="1725"/>
              <a:buNone/>
              <a:defRPr b="1" sz="1500"/>
            </a:lvl2pPr>
            <a:lvl3pPr indent="-228600" lvl="2" marL="1371600" algn="l">
              <a:spcBef>
                <a:spcPts val="450"/>
              </a:spcBef>
              <a:spcAft>
                <a:spcPts val="0"/>
              </a:spcAft>
              <a:buSzPts val="1553"/>
              <a:buNone/>
              <a:defRPr b="1" sz="1350"/>
            </a:lvl3pPr>
            <a:lvl4pPr indent="-228600" lvl="3" marL="1828800" algn="l">
              <a:spcBef>
                <a:spcPts val="450"/>
              </a:spcBef>
              <a:spcAft>
                <a:spcPts val="0"/>
              </a:spcAft>
              <a:buSzPts val="1380"/>
              <a:buNone/>
              <a:defRPr b="1" sz="1200"/>
            </a:lvl4pPr>
            <a:lvl5pPr indent="-228600" lvl="4" marL="2286000" algn="l">
              <a:spcBef>
                <a:spcPts val="450"/>
              </a:spcBef>
              <a:spcAft>
                <a:spcPts val="0"/>
              </a:spcAft>
              <a:buSzPts val="1380"/>
              <a:buNone/>
              <a:defRPr b="1" sz="1200"/>
            </a:lvl5pPr>
            <a:lvl6pPr indent="-228600" lvl="5" marL="2743200" algn="l">
              <a:spcBef>
                <a:spcPts val="450"/>
              </a:spcBef>
              <a:spcAft>
                <a:spcPts val="0"/>
              </a:spcAft>
              <a:buSzPts val="1380"/>
              <a:buNone/>
              <a:defRPr b="1" sz="1200"/>
            </a:lvl6pPr>
            <a:lvl7pPr indent="-228600" lvl="6" marL="3200400" algn="l">
              <a:spcBef>
                <a:spcPts val="450"/>
              </a:spcBef>
              <a:spcAft>
                <a:spcPts val="0"/>
              </a:spcAft>
              <a:buSzPts val="1380"/>
              <a:buNone/>
              <a:defRPr b="1" sz="1200"/>
            </a:lvl7pPr>
            <a:lvl8pPr indent="-228600" lvl="7" marL="3657600" algn="l">
              <a:spcBef>
                <a:spcPts val="450"/>
              </a:spcBef>
              <a:spcAft>
                <a:spcPts val="0"/>
              </a:spcAft>
              <a:buSzPts val="1380"/>
              <a:buNone/>
              <a:defRPr b="1" sz="1200"/>
            </a:lvl8pPr>
            <a:lvl9pPr indent="-228600" lvl="8" marL="4114800" algn="l">
              <a:spcBef>
                <a:spcPts val="450"/>
              </a:spcBef>
              <a:spcAft>
                <a:spcPts val="450"/>
              </a:spcAft>
              <a:buSzPts val="1380"/>
              <a:buNone/>
              <a:defRPr b="1" sz="1200"/>
            </a:lvl9pPr>
          </a:lstStyle>
          <a:p/>
        </p:txBody>
      </p:sp>
      <p:sp>
        <p:nvSpPr>
          <p:cNvPr id="57" name="Google Shape;57;p34"/>
          <p:cNvSpPr txBox="1"/>
          <p:nvPr>
            <p:ph idx="2" type="body"/>
          </p:nvPr>
        </p:nvSpPr>
        <p:spPr>
          <a:xfrm>
            <a:off x="971550" y="2432447"/>
            <a:ext cx="3538728" cy="1974454"/>
          </a:xfrm>
          <a:prstGeom prst="rect">
            <a:avLst/>
          </a:prstGeom>
          <a:noFill/>
          <a:ln>
            <a:noFill/>
          </a:ln>
        </p:spPr>
        <p:txBody>
          <a:bodyPr anchorCtr="0" anchor="t" bIns="45700" lIns="91425" spcFirstLastPara="1" rIns="91425" wrap="square" tIns="45700">
            <a:normAutofit/>
          </a:bodyPr>
          <a:lstStyle>
            <a:lvl1pPr indent="-360045" lvl="0" marL="457200" algn="l">
              <a:spcBef>
                <a:spcPts val="360"/>
              </a:spcBef>
              <a:spcAft>
                <a:spcPts val="0"/>
              </a:spcAft>
              <a:buSzPts val="2070"/>
              <a:buChar char="•"/>
              <a:defRPr/>
            </a:lvl1pPr>
            <a:lvl2pPr indent="-360044" lvl="1" marL="914400" algn="l">
              <a:spcBef>
                <a:spcPts val="450"/>
              </a:spcBef>
              <a:spcAft>
                <a:spcPts val="0"/>
              </a:spcAft>
              <a:buSzPts val="2070"/>
              <a:buChar char="•"/>
              <a:defRPr/>
            </a:lvl2pPr>
            <a:lvl3pPr indent="-360044" lvl="2" marL="1371600" algn="l">
              <a:spcBef>
                <a:spcPts val="450"/>
              </a:spcBef>
              <a:spcAft>
                <a:spcPts val="0"/>
              </a:spcAft>
              <a:buSzPts val="2070"/>
              <a:buChar char="•"/>
              <a:defRPr/>
            </a:lvl3pPr>
            <a:lvl4pPr indent="-360044" lvl="3" marL="1828800" algn="l">
              <a:spcBef>
                <a:spcPts val="450"/>
              </a:spcBef>
              <a:spcAft>
                <a:spcPts val="0"/>
              </a:spcAft>
              <a:buSzPts val="2070"/>
              <a:buChar char="•"/>
              <a:defRPr/>
            </a:lvl4pPr>
            <a:lvl5pPr indent="-360045" lvl="4" marL="2286000" algn="l">
              <a:spcBef>
                <a:spcPts val="450"/>
              </a:spcBef>
              <a:spcAft>
                <a:spcPts val="0"/>
              </a:spcAft>
              <a:buSzPts val="2070"/>
              <a:buChar char="•"/>
              <a:defRPr/>
            </a:lvl5pPr>
            <a:lvl6pPr indent="-360045" lvl="5" marL="2743200" algn="l">
              <a:spcBef>
                <a:spcPts val="450"/>
              </a:spcBef>
              <a:spcAft>
                <a:spcPts val="0"/>
              </a:spcAft>
              <a:buSzPts val="2070"/>
              <a:buChar char="•"/>
              <a:defRPr/>
            </a:lvl6pPr>
            <a:lvl7pPr indent="-360045" lvl="6" marL="3200400" algn="l">
              <a:spcBef>
                <a:spcPts val="450"/>
              </a:spcBef>
              <a:spcAft>
                <a:spcPts val="0"/>
              </a:spcAft>
              <a:buSzPts val="2070"/>
              <a:buChar char="•"/>
              <a:defRPr/>
            </a:lvl7pPr>
            <a:lvl8pPr indent="-360045" lvl="7" marL="3657600" algn="l">
              <a:spcBef>
                <a:spcPts val="450"/>
              </a:spcBef>
              <a:spcAft>
                <a:spcPts val="0"/>
              </a:spcAft>
              <a:buSzPts val="2070"/>
              <a:buChar char="•"/>
              <a:defRPr/>
            </a:lvl8pPr>
            <a:lvl9pPr indent="-360045" lvl="8" marL="4114800" algn="l">
              <a:spcBef>
                <a:spcPts val="450"/>
              </a:spcBef>
              <a:spcAft>
                <a:spcPts val="450"/>
              </a:spcAft>
              <a:buSzPts val="2070"/>
              <a:buChar char="•"/>
              <a:defRPr/>
            </a:lvl9pPr>
          </a:lstStyle>
          <a:p/>
        </p:txBody>
      </p:sp>
      <p:sp>
        <p:nvSpPr>
          <p:cNvPr id="58" name="Google Shape;58;p34"/>
          <p:cNvSpPr txBox="1"/>
          <p:nvPr>
            <p:ph idx="3" type="body"/>
          </p:nvPr>
        </p:nvSpPr>
        <p:spPr>
          <a:xfrm>
            <a:off x="4635503" y="1993900"/>
            <a:ext cx="3538728" cy="432197"/>
          </a:xfrm>
          <a:prstGeom prst="rect">
            <a:avLst/>
          </a:prstGeom>
          <a:noFill/>
          <a:ln>
            <a:noFill/>
          </a:ln>
        </p:spPr>
        <p:txBody>
          <a:bodyPr anchorCtr="0" anchor="b" bIns="45700" lIns="91425" spcFirstLastPara="1" rIns="91425" wrap="square" tIns="45700">
            <a:noAutofit/>
          </a:bodyPr>
          <a:lstStyle>
            <a:lvl1pPr indent="-228600" lvl="0" marL="457200" algn="l">
              <a:spcBef>
                <a:spcPts val="504"/>
              </a:spcBef>
              <a:spcAft>
                <a:spcPts val="0"/>
              </a:spcAft>
              <a:buSzPts val="2415"/>
              <a:buNone/>
              <a:defRPr b="0" sz="2100">
                <a:solidFill>
                  <a:schemeClr val="accent1"/>
                </a:solidFill>
              </a:defRPr>
            </a:lvl1pPr>
            <a:lvl2pPr indent="-228600" lvl="1" marL="914400" algn="l">
              <a:spcBef>
                <a:spcPts val="450"/>
              </a:spcBef>
              <a:spcAft>
                <a:spcPts val="0"/>
              </a:spcAft>
              <a:buSzPts val="1725"/>
              <a:buNone/>
              <a:defRPr b="1" sz="1500"/>
            </a:lvl2pPr>
            <a:lvl3pPr indent="-228600" lvl="2" marL="1371600" algn="l">
              <a:spcBef>
                <a:spcPts val="450"/>
              </a:spcBef>
              <a:spcAft>
                <a:spcPts val="0"/>
              </a:spcAft>
              <a:buSzPts val="1553"/>
              <a:buNone/>
              <a:defRPr b="1" sz="1350"/>
            </a:lvl3pPr>
            <a:lvl4pPr indent="-228600" lvl="3" marL="1828800" algn="l">
              <a:spcBef>
                <a:spcPts val="450"/>
              </a:spcBef>
              <a:spcAft>
                <a:spcPts val="0"/>
              </a:spcAft>
              <a:buSzPts val="1380"/>
              <a:buNone/>
              <a:defRPr b="1" sz="1200"/>
            </a:lvl4pPr>
            <a:lvl5pPr indent="-228600" lvl="4" marL="2286000" algn="l">
              <a:spcBef>
                <a:spcPts val="450"/>
              </a:spcBef>
              <a:spcAft>
                <a:spcPts val="0"/>
              </a:spcAft>
              <a:buSzPts val="1380"/>
              <a:buNone/>
              <a:defRPr b="1" sz="1200"/>
            </a:lvl5pPr>
            <a:lvl6pPr indent="-228600" lvl="5" marL="2743200" algn="l">
              <a:spcBef>
                <a:spcPts val="450"/>
              </a:spcBef>
              <a:spcAft>
                <a:spcPts val="0"/>
              </a:spcAft>
              <a:buSzPts val="1380"/>
              <a:buNone/>
              <a:defRPr b="1" sz="1200"/>
            </a:lvl6pPr>
            <a:lvl7pPr indent="-228600" lvl="6" marL="3200400" algn="l">
              <a:spcBef>
                <a:spcPts val="450"/>
              </a:spcBef>
              <a:spcAft>
                <a:spcPts val="0"/>
              </a:spcAft>
              <a:buSzPts val="1380"/>
              <a:buNone/>
              <a:defRPr b="1" sz="1200"/>
            </a:lvl7pPr>
            <a:lvl8pPr indent="-228600" lvl="7" marL="3657600" algn="l">
              <a:spcBef>
                <a:spcPts val="450"/>
              </a:spcBef>
              <a:spcAft>
                <a:spcPts val="0"/>
              </a:spcAft>
              <a:buSzPts val="1380"/>
              <a:buNone/>
              <a:defRPr b="1" sz="1200"/>
            </a:lvl8pPr>
            <a:lvl9pPr indent="-228600" lvl="8" marL="4114800" algn="l">
              <a:spcBef>
                <a:spcPts val="450"/>
              </a:spcBef>
              <a:spcAft>
                <a:spcPts val="450"/>
              </a:spcAft>
              <a:buSzPts val="1380"/>
              <a:buNone/>
              <a:defRPr b="1" sz="1200"/>
            </a:lvl9pPr>
          </a:lstStyle>
          <a:p/>
        </p:txBody>
      </p:sp>
      <p:sp>
        <p:nvSpPr>
          <p:cNvPr id="59" name="Google Shape;59;p34"/>
          <p:cNvSpPr txBox="1"/>
          <p:nvPr>
            <p:ph idx="4" type="body"/>
          </p:nvPr>
        </p:nvSpPr>
        <p:spPr>
          <a:xfrm>
            <a:off x="4635503" y="2432447"/>
            <a:ext cx="3538728" cy="1974454"/>
          </a:xfrm>
          <a:prstGeom prst="rect">
            <a:avLst/>
          </a:prstGeom>
          <a:noFill/>
          <a:ln>
            <a:noFill/>
          </a:ln>
        </p:spPr>
        <p:txBody>
          <a:bodyPr anchorCtr="0" anchor="t" bIns="45700" lIns="91425" spcFirstLastPara="1" rIns="91425" wrap="square" tIns="45700">
            <a:normAutofit/>
          </a:bodyPr>
          <a:lstStyle>
            <a:lvl1pPr indent="-360045" lvl="0" marL="457200" algn="l">
              <a:spcBef>
                <a:spcPts val="360"/>
              </a:spcBef>
              <a:spcAft>
                <a:spcPts val="0"/>
              </a:spcAft>
              <a:buSzPts val="2070"/>
              <a:buChar char="•"/>
              <a:defRPr/>
            </a:lvl1pPr>
            <a:lvl2pPr indent="-360044" lvl="1" marL="914400" algn="l">
              <a:spcBef>
                <a:spcPts val="450"/>
              </a:spcBef>
              <a:spcAft>
                <a:spcPts val="0"/>
              </a:spcAft>
              <a:buSzPts val="2070"/>
              <a:buChar char="•"/>
              <a:defRPr/>
            </a:lvl2pPr>
            <a:lvl3pPr indent="-360044" lvl="2" marL="1371600" algn="l">
              <a:spcBef>
                <a:spcPts val="450"/>
              </a:spcBef>
              <a:spcAft>
                <a:spcPts val="0"/>
              </a:spcAft>
              <a:buSzPts val="2070"/>
              <a:buChar char="•"/>
              <a:defRPr/>
            </a:lvl3pPr>
            <a:lvl4pPr indent="-360044" lvl="3" marL="1828800" algn="l">
              <a:spcBef>
                <a:spcPts val="450"/>
              </a:spcBef>
              <a:spcAft>
                <a:spcPts val="0"/>
              </a:spcAft>
              <a:buSzPts val="2070"/>
              <a:buChar char="•"/>
              <a:defRPr/>
            </a:lvl4pPr>
            <a:lvl5pPr indent="-360045" lvl="4" marL="2286000" algn="l">
              <a:spcBef>
                <a:spcPts val="450"/>
              </a:spcBef>
              <a:spcAft>
                <a:spcPts val="0"/>
              </a:spcAft>
              <a:buSzPts val="2070"/>
              <a:buChar char="•"/>
              <a:defRPr/>
            </a:lvl5pPr>
            <a:lvl6pPr indent="-360045" lvl="5" marL="2743200" algn="l">
              <a:spcBef>
                <a:spcPts val="450"/>
              </a:spcBef>
              <a:spcAft>
                <a:spcPts val="0"/>
              </a:spcAft>
              <a:buSzPts val="2070"/>
              <a:buChar char="•"/>
              <a:defRPr/>
            </a:lvl6pPr>
            <a:lvl7pPr indent="-360045" lvl="6" marL="3200400" algn="l">
              <a:spcBef>
                <a:spcPts val="450"/>
              </a:spcBef>
              <a:spcAft>
                <a:spcPts val="0"/>
              </a:spcAft>
              <a:buSzPts val="2070"/>
              <a:buChar char="•"/>
              <a:defRPr/>
            </a:lvl7pPr>
            <a:lvl8pPr indent="-360045" lvl="7" marL="3657600" algn="l">
              <a:spcBef>
                <a:spcPts val="450"/>
              </a:spcBef>
              <a:spcAft>
                <a:spcPts val="0"/>
              </a:spcAft>
              <a:buSzPts val="2070"/>
              <a:buChar char="•"/>
              <a:defRPr/>
            </a:lvl8pPr>
            <a:lvl9pPr indent="-360045" lvl="8" marL="4114800" algn="l">
              <a:spcBef>
                <a:spcPts val="450"/>
              </a:spcBef>
              <a:spcAft>
                <a:spcPts val="450"/>
              </a:spcAft>
              <a:buSzPts val="2070"/>
              <a:buChar char="•"/>
              <a:defRPr/>
            </a:lvl9pPr>
          </a:lstStyle>
          <a:p/>
        </p:txBody>
      </p:sp>
      <p:sp>
        <p:nvSpPr>
          <p:cNvPr id="60" name="Google Shape;60;p34"/>
          <p:cNvSpPr txBox="1"/>
          <p:nvPr>
            <p:ph idx="10" type="dt"/>
          </p:nvPr>
        </p:nvSpPr>
        <p:spPr>
          <a:xfrm>
            <a:off x="6508126" y="4476750"/>
            <a:ext cx="1200150" cy="209550"/>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1" name="Google Shape;61;p34"/>
          <p:cNvSpPr txBox="1"/>
          <p:nvPr>
            <p:ph idx="11" type="ftr"/>
          </p:nvPr>
        </p:nvSpPr>
        <p:spPr>
          <a:xfrm>
            <a:off x="971551" y="4476750"/>
            <a:ext cx="5479425" cy="209550"/>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2" name="Google Shape;62;p34"/>
          <p:cNvSpPr txBox="1"/>
          <p:nvPr>
            <p:ph idx="12" type="sldNum"/>
          </p:nvPr>
        </p:nvSpPr>
        <p:spPr>
          <a:xfrm>
            <a:off x="7765426" y="4476750"/>
            <a:ext cx="407023" cy="209550"/>
          </a:xfrm>
          <a:prstGeom prst="rect">
            <a:avLst/>
          </a:prstGeom>
          <a:noFill/>
          <a:ln>
            <a:noFill/>
          </a:ln>
        </p:spPr>
        <p:txBody>
          <a:bodyPr anchorCtr="0" anchor="ctr" bIns="45700" lIns="91425" spcFirstLastPara="1" rIns="91425" wrap="square" tIns="45700">
            <a:noAutofit/>
          </a:bodyPr>
          <a:lstStyle>
            <a:lvl1pPr indent="0" lvl="0" marL="0" algn="r">
              <a:spcBef>
                <a:spcPts val="0"/>
              </a:spcBef>
              <a:spcAft>
                <a:spcPts val="0"/>
              </a:spcAft>
              <a:buClr>
                <a:schemeClr val="dk1"/>
              </a:buClr>
              <a:buSzPts val="700"/>
              <a:buFont typeface="Garamond"/>
              <a:buNone/>
              <a:defRPr/>
            </a:lvl1pPr>
            <a:lvl2pPr indent="0" lvl="1" marL="0" algn="r">
              <a:spcBef>
                <a:spcPts val="0"/>
              </a:spcBef>
              <a:spcAft>
                <a:spcPts val="0"/>
              </a:spcAft>
              <a:buClr>
                <a:schemeClr val="dk1"/>
              </a:buClr>
              <a:buSzPts val="700"/>
              <a:buFont typeface="Garamond"/>
              <a:buNone/>
              <a:defRPr/>
            </a:lvl2pPr>
            <a:lvl3pPr indent="0" lvl="2" marL="0" algn="r">
              <a:spcBef>
                <a:spcPts val="0"/>
              </a:spcBef>
              <a:spcAft>
                <a:spcPts val="0"/>
              </a:spcAft>
              <a:buClr>
                <a:schemeClr val="dk1"/>
              </a:buClr>
              <a:buSzPts val="700"/>
              <a:buFont typeface="Garamond"/>
              <a:buNone/>
              <a:defRPr/>
            </a:lvl3pPr>
            <a:lvl4pPr indent="0" lvl="3" marL="0" algn="r">
              <a:spcBef>
                <a:spcPts val="0"/>
              </a:spcBef>
              <a:spcAft>
                <a:spcPts val="0"/>
              </a:spcAft>
              <a:buClr>
                <a:schemeClr val="dk1"/>
              </a:buClr>
              <a:buSzPts val="700"/>
              <a:buFont typeface="Garamond"/>
              <a:buNone/>
              <a:defRPr/>
            </a:lvl4pPr>
            <a:lvl5pPr indent="0" lvl="4" marL="0" algn="r">
              <a:spcBef>
                <a:spcPts val="0"/>
              </a:spcBef>
              <a:spcAft>
                <a:spcPts val="0"/>
              </a:spcAft>
              <a:buClr>
                <a:schemeClr val="dk1"/>
              </a:buClr>
              <a:buSzPts val="700"/>
              <a:buFont typeface="Garamond"/>
              <a:buNone/>
              <a:defRPr/>
            </a:lvl5pPr>
            <a:lvl6pPr indent="0" lvl="5" marL="0" algn="r">
              <a:spcBef>
                <a:spcPts val="0"/>
              </a:spcBef>
              <a:spcAft>
                <a:spcPts val="0"/>
              </a:spcAft>
              <a:buClr>
                <a:schemeClr val="dk1"/>
              </a:buClr>
              <a:buSzPts val="700"/>
              <a:buFont typeface="Garamond"/>
              <a:buNone/>
              <a:defRPr/>
            </a:lvl6pPr>
            <a:lvl7pPr indent="0" lvl="6" marL="0" algn="r">
              <a:spcBef>
                <a:spcPts val="0"/>
              </a:spcBef>
              <a:spcAft>
                <a:spcPts val="0"/>
              </a:spcAft>
              <a:buClr>
                <a:schemeClr val="dk1"/>
              </a:buClr>
              <a:buSzPts val="700"/>
              <a:buFont typeface="Garamond"/>
              <a:buNone/>
              <a:defRPr/>
            </a:lvl7pPr>
            <a:lvl8pPr indent="0" lvl="7" marL="0" algn="r">
              <a:spcBef>
                <a:spcPts val="0"/>
              </a:spcBef>
              <a:spcAft>
                <a:spcPts val="0"/>
              </a:spcAft>
              <a:buClr>
                <a:schemeClr val="dk1"/>
              </a:buClr>
              <a:buSzPts val="700"/>
              <a:buFont typeface="Garamond"/>
              <a:buNone/>
              <a:defRPr/>
            </a:lvl8pPr>
            <a:lvl9pPr indent="0" lvl="8" marL="0" algn="r">
              <a:spcBef>
                <a:spcPts val="0"/>
              </a:spcBef>
              <a:spcAft>
                <a:spcPts val="0"/>
              </a:spcAft>
              <a:buClr>
                <a:schemeClr val="dk1"/>
              </a:buClr>
              <a:buSzPts val="700"/>
              <a:buFont typeface="Garamond"/>
              <a:buNone/>
              <a:defRPr/>
            </a:lvl9pPr>
          </a:lstStyle>
          <a:p>
            <a:pPr indent="0" lvl="0" marL="0" rtl="0" algn="r">
              <a:spcBef>
                <a:spcPts val="0"/>
              </a:spcBef>
              <a:spcAft>
                <a:spcPts val="0"/>
              </a:spcAft>
              <a:buNone/>
            </a:pPr>
            <a:fld id="{00000000-1234-1234-1234-123412341234}" type="slidenum">
              <a:rPr lang="en"/>
              <a:t>‹#›</a:t>
            </a:fld>
            <a:endParaRPr/>
          </a:p>
        </p:txBody>
      </p:sp>
      <p:cxnSp>
        <p:nvCxnSpPr>
          <p:cNvPr id="63" name="Google Shape;63;p34"/>
          <p:cNvCxnSpPr/>
          <p:nvPr/>
        </p:nvCxnSpPr>
        <p:spPr>
          <a:xfrm>
            <a:off x="1047127" y="1816100"/>
            <a:ext cx="7055474" cy="0"/>
          </a:xfrm>
          <a:prstGeom prst="straightConnector1">
            <a:avLst/>
          </a:prstGeom>
          <a:noFill/>
          <a:ln cap="flat" cmpd="sng" w="15875">
            <a:solidFill>
              <a:schemeClr val="accent1"/>
            </a:solidFill>
            <a:prstDash val="solid"/>
            <a:round/>
            <a:headEnd len="sm" w="sm" type="none"/>
            <a:tailEnd len="sm" w="sm" type="none"/>
          </a:ln>
        </p:spPr>
      </p:cxn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64" name="Shape 64"/>
        <p:cNvGrpSpPr/>
        <p:nvPr/>
      </p:nvGrpSpPr>
      <p:grpSpPr>
        <a:xfrm>
          <a:off x="0" y="0"/>
          <a:ext cx="0" cy="0"/>
          <a:chOff x="0" y="0"/>
          <a:chExt cx="0" cy="0"/>
        </a:xfrm>
      </p:grpSpPr>
      <p:sp>
        <p:nvSpPr>
          <p:cNvPr id="65" name="Google Shape;65;p35"/>
          <p:cNvSpPr txBox="1"/>
          <p:nvPr>
            <p:ph type="title"/>
          </p:nvPr>
        </p:nvSpPr>
        <p:spPr>
          <a:xfrm>
            <a:off x="971552" y="736600"/>
            <a:ext cx="7200897" cy="977900"/>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rgbClr val="262626"/>
              </a:buClr>
              <a:buSzPts val="18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6" name="Google Shape;66;p35"/>
          <p:cNvSpPr txBox="1"/>
          <p:nvPr>
            <p:ph idx="10" type="dt"/>
          </p:nvPr>
        </p:nvSpPr>
        <p:spPr>
          <a:xfrm>
            <a:off x="6508126" y="4476750"/>
            <a:ext cx="1200150" cy="209550"/>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7" name="Google Shape;67;p35"/>
          <p:cNvSpPr txBox="1"/>
          <p:nvPr>
            <p:ph idx="11" type="ftr"/>
          </p:nvPr>
        </p:nvSpPr>
        <p:spPr>
          <a:xfrm>
            <a:off x="971551" y="4476750"/>
            <a:ext cx="5479425" cy="209550"/>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8" name="Google Shape;68;p35"/>
          <p:cNvSpPr txBox="1"/>
          <p:nvPr>
            <p:ph idx="12" type="sldNum"/>
          </p:nvPr>
        </p:nvSpPr>
        <p:spPr>
          <a:xfrm>
            <a:off x="7765426" y="4476750"/>
            <a:ext cx="407023" cy="209550"/>
          </a:xfrm>
          <a:prstGeom prst="rect">
            <a:avLst/>
          </a:prstGeom>
          <a:noFill/>
          <a:ln>
            <a:noFill/>
          </a:ln>
        </p:spPr>
        <p:txBody>
          <a:bodyPr anchorCtr="0" anchor="ctr" bIns="45700" lIns="91425" spcFirstLastPara="1" rIns="91425" wrap="square" tIns="45700">
            <a:noAutofit/>
          </a:bodyPr>
          <a:lstStyle>
            <a:lvl1pPr indent="0" lvl="0" marL="0" algn="r">
              <a:spcBef>
                <a:spcPts val="0"/>
              </a:spcBef>
              <a:spcAft>
                <a:spcPts val="0"/>
              </a:spcAft>
              <a:buClr>
                <a:schemeClr val="dk1"/>
              </a:buClr>
              <a:buSzPts val="700"/>
              <a:buFont typeface="Garamond"/>
              <a:buNone/>
              <a:defRPr/>
            </a:lvl1pPr>
            <a:lvl2pPr indent="0" lvl="1" marL="0" algn="r">
              <a:spcBef>
                <a:spcPts val="0"/>
              </a:spcBef>
              <a:spcAft>
                <a:spcPts val="0"/>
              </a:spcAft>
              <a:buClr>
                <a:schemeClr val="dk1"/>
              </a:buClr>
              <a:buSzPts val="700"/>
              <a:buFont typeface="Garamond"/>
              <a:buNone/>
              <a:defRPr/>
            </a:lvl2pPr>
            <a:lvl3pPr indent="0" lvl="2" marL="0" algn="r">
              <a:spcBef>
                <a:spcPts val="0"/>
              </a:spcBef>
              <a:spcAft>
                <a:spcPts val="0"/>
              </a:spcAft>
              <a:buClr>
                <a:schemeClr val="dk1"/>
              </a:buClr>
              <a:buSzPts val="700"/>
              <a:buFont typeface="Garamond"/>
              <a:buNone/>
              <a:defRPr/>
            </a:lvl3pPr>
            <a:lvl4pPr indent="0" lvl="3" marL="0" algn="r">
              <a:spcBef>
                <a:spcPts val="0"/>
              </a:spcBef>
              <a:spcAft>
                <a:spcPts val="0"/>
              </a:spcAft>
              <a:buClr>
                <a:schemeClr val="dk1"/>
              </a:buClr>
              <a:buSzPts val="700"/>
              <a:buFont typeface="Garamond"/>
              <a:buNone/>
              <a:defRPr/>
            </a:lvl4pPr>
            <a:lvl5pPr indent="0" lvl="4" marL="0" algn="r">
              <a:spcBef>
                <a:spcPts val="0"/>
              </a:spcBef>
              <a:spcAft>
                <a:spcPts val="0"/>
              </a:spcAft>
              <a:buClr>
                <a:schemeClr val="dk1"/>
              </a:buClr>
              <a:buSzPts val="700"/>
              <a:buFont typeface="Garamond"/>
              <a:buNone/>
              <a:defRPr/>
            </a:lvl5pPr>
            <a:lvl6pPr indent="0" lvl="5" marL="0" algn="r">
              <a:spcBef>
                <a:spcPts val="0"/>
              </a:spcBef>
              <a:spcAft>
                <a:spcPts val="0"/>
              </a:spcAft>
              <a:buClr>
                <a:schemeClr val="dk1"/>
              </a:buClr>
              <a:buSzPts val="700"/>
              <a:buFont typeface="Garamond"/>
              <a:buNone/>
              <a:defRPr/>
            </a:lvl6pPr>
            <a:lvl7pPr indent="0" lvl="6" marL="0" algn="r">
              <a:spcBef>
                <a:spcPts val="0"/>
              </a:spcBef>
              <a:spcAft>
                <a:spcPts val="0"/>
              </a:spcAft>
              <a:buClr>
                <a:schemeClr val="dk1"/>
              </a:buClr>
              <a:buSzPts val="700"/>
              <a:buFont typeface="Garamond"/>
              <a:buNone/>
              <a:defRPr/>
            </a:lvl7pPr>
            <a:lvl8pPr indent="0" lvl="7" marL="0" algn="r">
              <a:spcBef>
                <a:spcPts val="0"/>
              </a:spcBef>
              <a:spcAft>
                <a:spcPts val="0"/>
              </a:spcAft>
              <a:buClr>
                <a:schemeClr val="dk1"/>
              </a:buClr>
              <a:buSzPts val="700"/>
              <a:buFont typeface="Garamond"/>
              <a:buNone/>
              <a:defRPr/>
            </a:lvl8pPr>
            <a:lvl9pPr indent="0" lvl="8" marL="0" algn="r">
              <a:spcBef>
                <a:spcPts val="0"/>
              </a:spcBef>
              <a:spcAft>
                <a:spcPts val="0"/>
              </a:spcAft>
              <a:buClr>
                <a:schemeClr val="dk1"/>
              </a:buClr>
              <a:buSzPts val="700"/>
              <a:buFont typeface="Garamond"/>
              <a:buNone/>
              <a:defRPr/>
            </a:lvl9pPr>
          </a:lstStyle>
          <a:p>
            <a:pPr indent="0" lvl="0" marL="0" rtl="0" algn="r">
              <a:spcBef>
                <a:spcPts val="0"/>
              </a:spcBef>
              <a:spcAft>
                <a:spcPts val="0"/>
              </a:spcAft>
              <a:buNone/>
            </a:pPr>
            <a:fld id="{00000000-1234-1234-1234-123412341234}" type="slidenum">
              <a:rPr lang="en"/>
              <a:t>‹#›</a:t>
            </a:fld>
            <a:endParaRPr/>
          </a:p>
        </p:txBody>
      </p:sp>
      <p:cxnSp>
        <p:nvCxnSpPr>
          <p:cNvPr id="69" name="Google Shape;69;p35"/>
          <p:cNvCxnSpPr/>
          <p:nvPr/>
        </p:nvCxnSpPr>
        <p:spPr>
          <a:xfrm>
            <a:off x="1047127" y="1816100"/>
            <a:ext cx="7055474" cy="0"/>
          </a:xfrm>
          <a:prstGeom prst="straightConnector1">
            <a:avLst/>
          </a:prstGeom>
          <a:noFill/>
          <a:ln cap="flat" cmpd="sng" w="15875">
            <a:solidFill>
              <a:schemeClr val="accent1"/>
            </a:solidFill>
            <a:prstDash val="solid"/>
            <a:round/>
            <a:headEnd len="sm" w="sm" type="none"/>
            <a:tailEnd len="sm" w="sm" type="none"/>
          </a:ln>
        </p:spPr>
      </p:cxn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70" name="Shape 70"/>
        <p:cNvGrpSpPr/>
        <p:nvPr/>
      </p:nvGrpSpPr>
      <p:grpSpPr>
        <a:xfrm>
          <a:off x="0" y="0"/>
          <a:ext cx="0" cy="0"/>
          <a:chOff x="0" y="0"/>
          <a:chExt cx="0" cy="0"/>
        </a:xfrm>
      </p:grpSpPr>
      <p:sp>
        <p:nvSpPr>
          <p:cNvPr id="71" name="Google Shape;71;p36"/>
          <p:cNvSpPr txBox="1"/>
          <p:nvPr>
            <p:ph idx="10" type="dt"/>
          </p:nvPr>
        </p:nvSpPr>
        <p:spPr>
          <a:xfrm>
            <a:off x="6508126" y="4476750"/>
            <a:ext cx="1200150" cy="209550"/>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2" name="Google Shape;72;p36"/>
          <p:cNvSpPr txBox="1"/>
          <p:nvPr>
            <p:ph idx="11" type="ftr"/>
          </p:nvPr>
        </p:nvSpPr>
        <p:spPr>
          <a:xfrm>
            <a:off x="971551" y="4476750"/>
            <a:ext cx="5479425" cy="209550"/>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3" name="Google Shape;73;p36"/>
          <p:cNvSpPr txBox="1"/>
          <p:nvPr>
            <p:ph idx="12" type="sldNum"/>
          </p:nvPr>
        </p:nvSpPr>
        <p:spPr>
          <a:xfrm>
            <a:off x="7765426" y="4476750"/>
            <a:ext cx="407023" cy="209550"/>
          </a:xfrm>
          <a:prstGeom prst="rect">
            <a:avLst/>
          </a:prstGeom>
          <a:noFill/>
          <a:ln>
            <a:noFill/>
          </a:ln>
        </p:spPr>
        <p:txBody>
          <a:bodyPr anchorCtr="0" anchor="ctr" bIns="45700" lIns="91425" spcFirstLastPara="1" rIns="91425" wrap="square" tIns="45700">
            <a:noAutofit/>
          </a:bodyPr>
          <a:lstStyle>
            <a:lvl1pPr indent="0" lvl="0" marL="0" algn="r">
              <a:spcBef>
                <a:spcPts val="0"/>
              </a:spcBef>
              <a:spcAft>
                <a:spcPts val="0"/>
              </a:spcAft>
              <a:buClr>
                <a:schemeClr val="dk1"/>
              </a:buClr>
              <a:buSzPts val="700"/>
              <a:buFont typeface="Garamond"/>
              <a:buNone/>
              <a:defRPr/>
            </a:lvl1pPr>
            <a:lvl2pPr indent="0" lvl="1" marL="0" algn="r">
              <a:spcBef>
                <a:spcPts val="0"/>
              </a:spcBef>
              <a:spcAft>
                <a:spcPts val="0"/>
              </a:spcAft>
              <a:buClr>
                <a:schemeClr val="dk1"/>
              </a:buClr>
              <a:buSzPts val="700"/>
              <a:buFont typeface="Garamond"/>
              <a:buNone/>
              <a:defRPr/>
            </a:lvl2pPr>
            <a:lvl3pPr indent="0" lvl="2" marL="0" algn="r">
              <a:spcBef>
                <a:spcPts val="0"/>
              </a:spcBef>
              <a:spcAft>
                <a:spcPts val="0"/>
              </a:spcAft>
              <a:buClr>
                <a:schemeClr val="dk1"/>
              </a:buClr>
              <a:buSzPts val="700"/>
              <a:buFont typeface="Garamond"/>
              <a:buNone/>
              <a:defRPr/>
            </a:lvl3pPr>
            <a:lvl4pPr indent="0" lvl="3" marL="0" algn="r">
              <a:spcBef>
                <a:spcPts val="0"/>
              </a:spcBef>
              <a:spcAft>
                <a:spcPts val="0"/>
              </a:spcAft>
              <a:buClr>
                <a:schemeClr val="dk1"/>
              </a:buClr>
              <a:buSzPts val="700"/>
              <a:buFont typeface="Garamond"/>
              <a:buNone/>
              <a:defRPr/>
            </a:lvl4pPr>
            <a:lvl5pPr indent="0" lvl="4" marL="0" algn="r">
              <a:spcBef>
                <a:spcPts val="0"/>
              </a:spcBef>
              <a:spcAft>
                <a:spcPts val="0"/>
              </a:spcAft>
              <a:buClr>
                <a:schemeClr val="dk1"/>
              </a:buClr>
              <a:buSzPts val="700"/>
              <a:buFont typeface="Garamond"/>
              <a:buNone/>
              <a:defRPr/>
            </a:lvl5pPr>
            <a:lvl6pPr indent="0" lvl="5" marL="0" algn="r">
              <a:spcBef>
                <a:spcPts val="0"/>
              </a:spcBef>
              <a:spcAft>
                <a:spcPts val="0"/>
              </a:spcAft>
              <a:buClr>
                <a:schemeClr val="dk1"/>
              </a:buClr>
              <a:buSzPts val="700"/>
              <a:buFont typeface="Garamond"/>
              <a:buNone/>
              <a:defRPr/>
            </a:lvl6pPr>
            <a:lvl7pPr indent="0" lvl="6" marL="0" algn="r">
              <a:spcBef>
                <a:spcPts val="0"/>
              </a:spcBef>
              <a:spcAft>
                <a:spcPts val="0"/>
              </a:spcAft>
              <a:buClr>
                <a:schemeClr val="dk1"/>
              </a:buClr>
              <a:buSzPts val="700"/>
              <a:buFont typeface="Garamond"/>
              <a:buNone/>
              <a:defRPr/>
            </a:lvl7pPr>
            <a:lvl8pPr indent="0" lvl="7" marL="0" algn="r">
              <a:spcBef>
                <a:spcPts val="0"/>
              </a:spcBef>
              <a:spcAft>
                <a:spcPts val="0"/>
              </a:spcAft>
              <a:buClr>
                <a:schemeClr val="dk1"/>
              </a:buClr>
              <a:buSzPts val="700"/>
              <a:buFont typeface="Garamond"/>
              <a:buNone/>
              <a:defRPr/>
            </a:lvl8pPr>
            <a:lvl9pPr indent="0" lvl="8" marL="0" algn="r">
              <a:spcBef>
                <a:spcPts val="0"/>
              </a:spcBef>
              <a:spcAft>
                <a:spcPts val="0"/>
              </a:spcAft>
              <a:buClr>
                <a:schemeClr val="dk1"/>
              </a:buClr>
              <a:buSzPts val="700"/>
              <a:buFont typeface="Garamond"/>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type="objTx">
  <p:cSld name="OBJECT_WITH_CAPTION_TEXT">
    <p:spTree>
      <p:nvGrpSpPr>
        <p:cNvPr id="74" name="Shape 74"/>
        <p:cNvGrpSpPr/>
        <p:nvPr/>
      </p:nvGrpSpPr>
      <p:grpSpPr>
        <a:xfrm>
          <a:off x="0" y="0"/>
          <a:ext cx="0" cy="0"/>
          <a:chOff x="0" y="0"/>
          <a:chExt cx="0" cy="0"/>
        </a:xfrm>
      </p:grpSpPr>
      <p:sp>
        <p:nvSpPr>
          <p:cNvPr id="75" name="Google Shape;75;p37"/>
          <p:cNvSpPr txBox="1"/>
          <p:nvPr>
            <p:ph type="title"/>
          </p:nvPr>
        </p:nvSpPr>
        <p:spPr>
          <a:xfrm>
            <a:off x="970359" y="1041401"/>
            <a:ext cx="2788841" cy="1028700"/>
          </a:xfrm>
          <a:prstGeom prst="rect">
            <a:avLst/>
          </a:prstGeom>
          <a:noFill/>
          <a:ln>
            <a:noFill/>
          </a:ln>
        </p:spPr>
        <p:txBody>
          <a:bodyPr anchorCtr="0" anchor="b" bIns="45700" lIns="91425" spcFirstLastPara="1" rIns="91425" wrap="square" tIns="45700">
            <a:normAutofit/>
          </a:bodyPr>
          <a:lstStyle>
            <a:lvl1pPr lvl="0" algn="ctr">
              <a:spcBef>
                <a:spcPts val="0"/>
              </a:spcBef>
              <a:spcAft>
                <a:spcPts val="0"/>
              </a:spcAft>
              <a:buClr>
                <a:srgbClr val="262626"/>
              </a:buClr>
              <a:buSzPts val="1800"/>
              <a:buFont typeface="Garamond"/>
              <a:buNone/>
              <a:defRPr b="0" sz="1800"/>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6" name="Google Shape;76;p37"/>
          <p:cNvSpPr txBox="1"/>
          <p:nvPr>
            <p:ph idx="1" type="body"/>
          </p:nvPr>
        </p:nvSpPr>
        <p:spPr>
          <a:xfrm>
            <a:off x="4064001" y="736599"/>
            <a:ext cx="4102100" cy="3670301"/>
          </a:xfrm>
          <a:prstGeom prst="rect">
            <a:avLst/>
          </a:prstGeom>
          <a:noFill/>
          <a:ln>
            <a:noFill/>
          </a:ln>
        </p:spPr>
        <p:txBody>
          <a:bodyPr anchorCtr="0" anchor="ctr" bIns="45700" lIns="91425" spcFirstLastPara="1" rIns="91425" wrap="square" tIns="45700">
            <a:normAutofit/>
          </a:bodyPr>
          <a:lstStyle>
            <a:lvl1pPr indent="-360045" lvl="0" marL="457200" algn="l">
              <a:spcBef>
                <a:spcPts val="360"/>
              </a:spcBef>
              <a:spcAft>
                <a:spcPts val="0"/>
              </a:spcAft>
              <a:buSzPts val="2070"/>
              <a:buChar char="•"/>
              <a:defRPr/>
            </a:lvl1pPr>
            <a:lvl2pPr indent="-360044" lvl="1" marL="914400" algn="l">
              <a:spcBef>
                <a:spcPts val="450"/>
              </a:spcBef>
              <a:spcAft>
                <a:spcPts val="0"/>
              </a:spcAft>
              <a:buSzPts val="2070"/>
              <a:buChar char="•"/>
              <a:defRPr/>
            </a:lvl2pPr>
            <a:lvl3pPr indent="-360044" lvl="2" marL="1371600" algn="l">
              <a:spcBef>
                <a:spcPts val="450"/>
              </a:spcBef>
              <a:spcAft>
                <a:spcPts val="0"/>
              </a:spcAft>
              <a:buSzPts val="2070"/>
              <a:buChar char="•"/>
              <a:defRPr/>
            </a:lvl3pPr>
            <a:lvl4pPr indent="-360044" lvl="3" marL="1828800" algn="l">
              <a:spcBef>
                <a:spcPts val="450"/>
              </a:spcBef>
              <a:spcAft>
                <a:spcPts val="0"/>
              </a:spcAft>
              <a:buSzPts val="2070"/>
              <a:buChar char="•"/>
              <a:defRPr/>
            </a:lvl4pPr>
            <a:lvl5pPr indent="-360045" lvl="4" marL="2286000" algn="l">
              <a:spcBef>
                <a:spcPts val="450"/>
              </a:spcBef>
              <a:spcAft>
                <a:spcPts val="0"/>
              </a:spcAft>
              <a:buSzPts val="2070"/>
              <a:buChar char="•"/>
              <a:defRPr/>
            </a:lvl5pPr>
            <a:lvl6pPr indent="-360045" lvl="5" marL="2743200" algn="l">
              <a:spcBef>
                <a:spcPts val="450"/>
              </a:spcBef>
              <a:spcAft>
                <a:spcPts val="0"/>
              </a:spcAft>
              <a:buSzPts val="2070"/>
              <a:buChar char="•"/>
              <a:defRPr/>
            </a:lvl6pPr>
            <a:lvl7pPr indent="-360045" lvl="6" marL="3200400" algn="l">
              <a:spcBef>
                <a:spcPts val="450"/>
              </a:spcBef>
              <a:spcAft>
                <a:spcPts val="0"/>
              </a:spcAft>
              <a:buSzPts val="2070"/>
              <a:buChar char="•"/>
              <a:defRPr/>
            </a:lvl7pPr>
            <a:lvl8pPr indent="-360045" lvl="7" marL="3657600" algn="l">
              <a:spcBef>
                <a:spcPts val="450"/>
              </a:spcBef>
              <a:spcAft>
                <a:spcPts val="0"/>
              </a:spcAft>
              <a:buSzPts val="2070"/>
              <a:buChar char="•"/>
              <a:defRPr/>
            </a:lvl8pPr>
            <a:lvl9pPr indent="-360045" lvl="8" marL="4114800" algn="l">
              <a:spcBef>
                <a:spcPts val="450"/>
              </a:spcBef>
              <a:spcAft>
                <a:spcPts val="450"/>
              </a:spcAft>
              <a:buSzPts val="2070"/>
              <a:buChar char="•"/>
              <a:defRPr/>
            </a:lvl9pPr>
          </a:lstStyle>
          <a:p/>
        </p:txBody>
      </p:sp>
      <p:sp>
        <p:nvSpPr>
          <p:cNvPr id="77" name="Google Shape;77;p37"/>
          <p:cNvSpPr txBox="1"/>
          <p:nvPr>
            <p:ph idx="2" type="body"/>
          </p:nvPr>
        </p:nvSpPr>
        <p:spPr>
          <a:xfrm>
            <a:off x="970359" y="2273299"/>
            <a:ext cx="2788841" cy="1828803"/>
          </a:xfrm>
          <a:prstGeom prst="rect">
            <a:avLst/>
          </a:prstGeom>
          <a:noFill/>
          <a:ln>
            <a:noFill/>
          </a:ln>
        </p:spPr>
        <p:txBody>
          <a:bodyPr anchorCtr="0" anchor="t" bIns="45700" lIns="91425" spcFirstLastPara="1" rIns="91425" wrap="square" tIns="45700">
            <a:normAutofit/>
          </a:bodyPr>
          <a:lstStyle>
            <a:lvl1pPr indent="-228600" lvl="0" marL="457200" algn="ctr">
              <a:spcBef>
                <a:spcPts val="240"/>
              </a:spcBef>
              <a:spcAft>
                <a:spcPts val="0"/>
              </a:spcAft>
              <a:buSzPts val="1380"/>
              <a:buNone/>
              <a:defRPr sz="1200"/>
            </a:lvl1pPr>
            <a:lvl2pPr indent="-228600" lvl="1" marL="914400" algn="l">
              <a:spcBef>
                <a:spcPts val="450"/>
              </a:spcBef>
              <a:spcAft>
                <a:spcPts val="0"/>
              </a:spcAft>
              <a:buSzPts val="1035"/>
              <a:buNone/>
              <a:defRPr sz="900"/>
            </a:lvl2pPr>
            <a:lvl3pPr indent="-228600" lvl="2" marL="1371600" algn="l">
              <a:spcBef>
                <a:spcPts val="450"/>
              </a:spcBef>
              <a:spcAft>
                <a:spcPts val="0"/>
              </a:spcAft>
              <a:buSzPts val="863"/>
              <a:buNone/>
              <a:defRPr sz="750"/>
            </a:lvl3pPr>
            <a:lvl4pPr indent="-228600" lvl="3" marL="1828800" algn="l">
              <a:spcBef>
                <a:spcPts val="450"/>
              </a:spcBef>
              <a:spcAft>
                <a:spcPts val="0"/>
              </a:spcAft>
              <a:buSzPts val="776"/>
              <a:buNone/>
              <a:defRPr sz="675"/>
            </a:lvl4pPr>
            <a:lvl5pPr indent="-228600" lvl="4" marL="2286000" algn="l">
              <a:spcBef>
                <a:spcPts val="450"/>
              </a:spcBef>
              <a:spcAft>
                <a:spcPts val="0"/>
              </a:spcAft>
              <a:buSzPts val="776"/>
              <a:buNone/>
              <a:defRPr sz="675"/>
            </a:lvl5pPr>
            <a:lvl6pPr indent="-228600" lvl="5" marL="2743200" algn="l">
              <a:spcBef>
                <a:spcPts val="450"/>
              </a:spcBef>
              <a:spcAft>
                <a:spcPts val="0"/>
              </a:spcAft>
              <a:buSzPts val="776"/>
              <a:buNone/>
              <a:defRPr sz="675"/>
            </a:lvl6pPr>
            <a:lvl7pPr indent="-228600" lvl="6" marL="3200400" algn="l">
              <a:spcBef>
                <a:spcPts val="450"/>
              </a:spcBef>
              <a:spcAft>
                <a:spcPts val="0"/>
              </a:spcAft>
              <a:buSzPts val="776"/>
              <a:buNone/>
              <a:defRPr sz="675"/>
            </a:lvl7pPr>
            <a:lvl8pPr indent="-228600" lvl="7" marL="3657600" algn="l">
              <a:spcBef>
                <a:spcPts val="450"/>
              </a:spcBef>
              <a:spcAft>
                <a:spcPts val="0"/>
              </a:spcAft>
              <a:buSzPts val="776"/>
              <a:buNone/>
              <a:defRPr sz="675"/>
            </a:lvl8pPr>
            <a:lvl9pPr indent="-228600" lvl="8" marL="4114800" algn="l">
              <a:spcBef>
                <a:spcPts val="450"/>
              </a:spcBef>
              <a:spcAft>
                <a:spcPts val="450"/>
              </a:spcAft>
              <a:buSzPts val="776"/>
              <a:buNone/>
              <a:defRPr sz="675"/>
            </a:lvl9pPr>
          </a:lstStyle>
          <a:p/>
        </p:txBody>
      </p:sp>
      <p:sp>
        <p:nvSpPr>
          <p:cNvPr id="78" name="Google Shape;78;p37"/>
          <p:cNvSpPr txBox="1"/>
          <p:nvPr>
            <p:ph idx="10" type="dt"/>
          </p:nvPr>
        </p:nvSpPr>
        <p:spPr>
          <a:xfrm>
            <a:off x="6508126" y="4476750"/>
            <a:ext cx="1200150" cy="209550"/>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9" name="Google Shape;79;p37"/>
          <p:cNvSpPr txBox="1"/>
          <p:nvPr>
            <p:ph idx="11" type="ftr"/>
          </p:nvPr>
        </p:nvSpPr>
        <p:spPr>
          <a:xfrm>
            <a:off x="971551" y="4476750"/>
            <a:ext cx="5479425" cy="209550"/>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0" name="Google Shape;80;p37"/>
          <p:cNvSpPr txBox="1"/>
          <p:nvPr>
            <p:ph idx="12" type="sldNum"/>
          </p:nvPr>
        </p:nvSpPr>
        <p:spPr>
          <a:xfrm>
            <a:off x="7765426" y="4476750"/>
            <a:ext cx="407023" cy="209550"/>
          </a:xfrm>
          <a:prstGeom prst="rect">
            <a:avLst/>
          </a:prstGeom>
          <a:noFill/>
          <a:ln>
            <a:noFill/>
          </a:ln>
        </p:spPr>
        <p:txBody>
          <a:bodyPr anchorCtr="0" anchor="ctr" bIns="45700" lIns="91425" spcFirstLastPara="1" rIns="91425" wrap="square" tIns="45700">
            <a:noAutofit/>
          </a:bodyPr>
          <a:lstStyle>
            <a:lvl1pPr indent="0" lvl="0" marL="0" algn="r">
              <a:spcBef>
                <a:spcPts val="0"/>
              </a:spcBef>
              <a:spcAft>
                <a:spcPts val="0"/>
              </a:spcAft>
              <a:buClr>
                <a:schemeClr val="dk1"/>
              </a:buClr>
              <a:buSzPts val="700"/>
              <a:buFont typeface="Garamond"/>
              <a:buNone/>
              <a:defRPr/>
            </a:lvl1pPr>
            <a:lvl2pPr indent="0" lvl="1" marL="0" algn="r">
              <a:spcBef>
                <a:spcPts val="0"/>
              </a:spcBef>
              <a:spcAft>
                <a:spcPts val="0"/>
              </a:spcAft>
              <a:buClr>
                <a:schemeClr val="dk1"/>
              </a:buClr>
              <a:buSzPts val="700"/>
              <a:buFont typeface="Garamond"/>
              <a:buNone/>
              <a:defRPr/>
            </a:lvl2pPr>
            <a:lvl3pPr indent="0" lvl="2" marL="0" algn="r">
              <a:spcBef>
                <a:spcPts val="0"/>
              </a:spcBef>
              <a:spcAft>
                <a:spcPts val="0"/>
              </a:spcAft>
              <a:buClr>
                <a:schemeClr val="dk1"/>
              </a:buClr>
              <a:buSzPts val="700"/>
              <a:buFont typeface="Garamond"/>
              <a:buNone/>
              <a:defRPr/>
            </a:lvl3pPr>
            <a:lvl4pPr indent="0" lvl="3" marL="0" algn="r">
              <a:spcBef>
                <a:spcPts val="0"/>
              </a:spcBef>
              <a:spcAft>
                <a:spcPts val="0"/>
              </a:spcAft>
              <a:buClr>
                <a:schemeClr val="dk1"/>
              </a:buClr>
              <a:buSzPts val="700"/>
              <a:buFont typeface="Garamond"/>
              <a:buNone/>
              <a:defRPr/>
            </a:lvl4pPr>
            <a:lvl5pPr indent="0" lvl="4" marL="0" algn="r">
              <a:spcBef>
                <a:spcPts val="0"/>
              </a:spcBef>
              <a:spcAft>
                <a:spcPts val="0"/>
              </a:spcAft>
              <a:buClr>
                <a:schemeClr val="dk1"/>
              </a:buClr>
              <a:buSzPts val="700"/>
              <a:buFont typeface="Garamond"/>
              <a:buNone/>
              <a:defRPr/>
            </a:lvl5pPr>
            <a:lvl6pPr indent="0" lvl="5" marL="0" algn="r">
              <a:spcBef>
                <a:spcPts val="0"/>
              </a:spcBef>
              <a:spcAft>
                <a:spcPts val="0"/>
              </a:spcAft>
              <a:buClr>
                <a:schemeClr val="dk1"/>
              </a:buClr>
              <a:buSzPts val="700"/>
              <a:buFont typeface="Garamond"/>
              <a:buNone/>
              <a:defRPr/>
            </a:lvl6pPr>
            <a:lvl7pPr indent="0" lvl="6" marL="0" algn="r">
              <a:spcBef>
                <a:spcPts val="0"/>
              </a:spcBef>
              <a:spcAft>
                <a:spcPts val="0"/>
              </a:spcAft>
              <a:buClr>
                <a:schemeClr val="dk1"/>
              </a:buClr>
              <a:buSzPts val="700"/>
              <a:buFont typeface="Garamond"/>
              <a:buNone/>
              <a:defRPr/>
            </a:lvl7pPr>
            <a:lvl8pPr indent="0" lvl="7" marL="0" algn="r">
              <a:spcBef>
                <a:spcPts val="0"/>
              </a:spcBef>
              <a:spcAft>
                <a:spcPts val="0"/>
              </a:spcAft>
              <a:buClr>
                <a:schemeClr val="dk1"/>
              </a:buClr>
              <a:buSzPts val="700"/>
              <a:buFont typeface="Garamond"/>
              <a:buNone/>
              <a:defRPr/>
            </a:lvl8pPr>
            <a:lvl9pPr indent="0" lvl="8" marL="0" algn="r">
              <a:spcBef>
                <a:spcPts val="0"/>
              </a:spcBef>
              <a:spcAft>
                <a:spcPts val="0"/>
              </a:spcAft>
              <a:buClr>
                <a:schemeClr val="dk1"/>
              </a:buClr>
              <a:buSzPts val="700"/>
              <a:buFont typeface="Garamond"/>
              <a:buNone/>
              <a:defRPr/>
            </a:lvl9pPr>
          </a:lstStyle>
          <a:p>
            <a:pPr indent="0" lvl="0" marL="0" rtl="0" algn="r">
              <a:spcBef>
                <a:spcPts val="0"/>
              </a:spcBef>
              <a:spcAft>
                <a:spcPts val="0"/>
              </a:spcAft>
              <a:buNone/>
            </a:pPr>
            <a:fld id="{00000000-1234-1234-1234-123412341234}" type="slidenum">
              <a:rPr lang="en"/>
              <a:t>‹#›</a:t>
            </a:fld>
            <a:endParaRPr/>
          </a:p>
        </p:txBody>
      </p:sp>
      <p:cxnSp>
        <p:nvCxnSpPr>
          <p:cNvPr id="81" name="Google Shape;81;p37"/>
          <p:cNvCxnSpPr/>
          <p:nvPr/>
        </p:nvCxnSpPr>
        <p:spPr>
          <a:xfrm>
            <a:off x="1047127" y="2184400"/>
            <a:ext cx="2635874" cy="0"/>
          </a:xfrm>
          <a:prstGeom prst="straightConnector1">
            <a:avLst/>
          </a:prstGeom>
          <a:noFill/>
          <a:ln cap="flat" cmpd="sng" w="15875">
            <a:solidFill>
              <a:schemeClr val="accent1"/>
            </a:solidFill>
            <a:prstDash val="solid"/>
            <a:round/>
            <a:headEnd len="sm" w="sm" type="none"/>
            <a:tailEnd len="sm" w="sm" type="none"/>
          </a:ln>
        </p:spPr>
      </p:cxnSp>
    </p:spTree>
  </p:cSld>
  <p:clrMapOvr>
    <a:masterClrMapping/>
  </p:clrMapOvr>
</p:sldLayout>
</file>

<file path=ppt/slideMasters/_rels/slideMaster1.xml.rels><?xml version="1.0" encoding="UTF-8" standalone="yes"?><Relationships xmlns="http://schemas.openxmlformats.org/package/2006/relationships"><Relationship Id="rId20" Type="http://schemas.openxmlformats.org/officeDocument/2006/relationships/slideLayout" Target="../slideLayouts/slideLayout17.xml"/><Relationship Id="rId11" Type="http://schemas.openxmlformats.org/officeDocument/2006/relationships/slideLayout" Target="../slideLayouts/slideLayout8.xml"/><Relationship Id="rId22" Type="http://schemas.openxmlformats.org/officeDocument/2006/relationships/theme" Target="../theme/theme1.xml"/><Relationship Id="rId10" Type="http://schemas.openxmlformats.org/officeDocument/2006/relationships/slideLayout" Target="../slideLayouts/slideLayout7.xml"/><Relationship Id="rId21" Type="http://schemas.openxmlformats.org/officeDocument/2006/relationships/slideLayout" Target="../slideLayouts/slideLayout18.xml"/><Relationship Id="rId13" Type="http://schemas.openxmlformats.org/officeDocument/2006/relationships/slideLayout" Target="../slideLayouts/slideLayout10.xml"/><Relationship Id="rId12" Type="http://schemas.openxmlformats.org/officeDocument/2006/relationships/slideLayout" Target="../slideLayouts/slideLayout9.xml"/><Relationship Id="rId1" Type="http://schemas.openxmlformats.org/officeDocument/2006/relationships/image" Target="../media/image6.jpg"/><Relationship Id="rId2" Type="http://schemas.openxmlformats.org/officeDocument/2006/relationships/image" Target="../media/image7.png"/><Relationship Id="rId3" Type="http://schemas.openxmlformats.org/officeDocument/2006/relationships/image" Target="../media/image2.png"/><Relationship Id="rId4" Type="http://schemas.openxmlformats.org/officeDocument/2006/relationships/slideLayout" Target="../slideLayouts/slideLayout1.xml"/><Relationship Id="rId9" Type="http://schemas.openxmlformats.org/officeDocument/2006/relationships/slideLayout" Target="../slideLayouts/slideLayout6.xml"/><Relationship Id="rId15" Type="http://schemas.openxmlformats.org/officeDocument/2006/relationships/slideLayout" Target="../slideLayouts/slideLayout12.xml"/><Relationship Id="rId14" Type="http://schemas.openxmlformats.org/officeDocument/2006/relationships/slideLayout" Target="../slideLayouts/slideLayout11.xml"/><Relationship Id="rId17" Type="http://schemas.openxmlformats.org/officeDocument/2006/relationships/slideLayout" Target="../slideLayouts/slideLayout14.xml"/><Relationship Id="rId16" Type="http://schemas.openxmlformats.org/officeDocument/2006/relationships/slideLayout" Target="../slideLayouts/slideLayout13.xml"/><Relationship Id="rId5" Type="http://schemas.openxmlformats.org/officeDocument/2006/relationships/slideLayout" Target="../slideLayouts/slideLayout2.xml"/><Relationship Id="rId19" Type="http://schemas.openxmlformats.org/officeDocument/2006/relationships/slideLayout" Target="../slideLayouts/slideLayout16.xml"/><Relationship Id="rId6" Type="http://schemas.openxmlformats.org/officeDocument/2006/relationships/slideLayout" Target="../slideLayouts/slideLayout3.xml"/><Relationship Id="rId18" Type="http://schemas.openxmlformats.org/officeDocument/2006/relationships/slideLayout" Target="../slideLayouts/slideLayout15.xml"/><Relationship Id="rId7" Type="http://schemas.openxmlformats.org/officeDocument/2006/relationships/slideLayout" Target="../slideLayouts/slideLayout4.xml"/><Relationship Id="rId8" Type="http://schemas.openxmlformats.org/officeDocument/2006/relationships/slideLayout" Target="../slideLayouts/slideLayout5.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1">
            <a:alphaModFix/>
          </a:blip>
          <a:stretch>
            <a:fillRect/>
          </a:stretch>
        </a:blipFill>
      </p:bgPr>
    </p:bg>
    <p:spTree>
      <p:nvGrpSpPr>
        <p:cNvPr id="5" name="Shape 5"/>
        <p:cNvGrpSpPr/>
        <p:nvPr/>
      </p:nvGrpSpPr>
      <p:grpSpPr>
        <a:xfrm>
          <a:off x="0" y="0"/>
          <a:ext cx="0" cy="0"/>
          <a:chOff x="0" y="0"/>
          <a:chExt cx="0" cy="0"/>
        </a:xfrm>
      </p:grpSpPr>
      <p:grpSp>
        <p:nvGrpSpPr>
          <p:cNvPr id="6" name="Google Shape;6;p28"/>
          <p:cNvGrpSpPr/>
          <p:nvPr/>
        </p:nvGrpSpPr>
        <p:grpSpPr>
          <a:xfrm>
            <a:off x="-11802" y="0"/>
            <a:ext cx="9172472" cy="5142161"/>
            <a:chOff x="-15736" y="0"/>
            <a:chExt cx="12229962" cy="6856214"/>
          </a:xfrm>
        </p:grpSpPr>
        <p:pic>
          <p:nvPicPr>
            <p:cNvPr descr="HD-PanelContent.png" id="7" name="Google Shape;7;p28"/>
            <p:cNvPicPr preferRelativeResize="0"/>
            <p:nvPr/>
          </p:nvPicPr>
          <p:blipFill rotWithShape="1">
            <a:blip r:embed="rId2">
              <a:alphaModFix/>
            </a:blip>
            <a:srcRect b="0" l="0" r="0" t="0"/>
            <a:stretch/>
          </p:blipFill>
          <p:spPr>
            <a:xfrm>
              <a:off x="0" y="0"/>
              <a:ext cx="12188825" cy="6856214"/>
            </a:xfrm>
            <a:prstGeom prst="rect">
              <a:avLst/>
            </a:prstGeom>
            <a:noFill/>
            <a:ln>
              <a:noFill/>
            </a:ln>
          </p:spPr>
        </p:pic>
        <p:sp>
          <p:nvSpPr>
            <p:cNvPr id="8" name="Google Shape;8;p28"/>
            <p:cNvSpPr/>
            <p:nvPr/>
          </p:nvSpPr>
          <p:spPr>
            <a:xfrm>
              <a:off x="608012" y="609600"/>
              <a:ext cx="10972800" cy="5638800"/>
            </a:xfrm>
            <a:prstGeom prst="rect">
              <a:avLst/>
            </a:prstGeom>
            <a:noFill/>
            <a:ln cap="flat" cmpd="sng" w="15875">
              <a:solidFill>
                <a:schemeClr val="accent1"/>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descr="HDRibbonContent-UniformTrim.png" id="9" name="Google Shape;9;p28"/>
            <p:cNvPicPr preferRelativeResize="0"/>
            <p:nvPr/>
          </p:nvPicPr>
          <p:blipFill rotWithShape="1">
            <a:blip r:embed="rId3">
              <a:alphaModFix/>
            </a:blip>
            <a:srcRect b="0" l="0" r="0" t="0"/>
            <a:stretch/>
          </p:blipFill>
          <p:spPr>
            <a:xfrm>
              <a:off x="-15736" y="3153832"/>
              <a:ext cx="777240" cy="606425"/>
            </a:xfrm>
            <a:prstGeom prst="rect">
              <a:avLst/>
            </a:prstGeom>
            <a:noFill/>
            <a:ln>
              <a:noFill/>
            </a:ln>
          </p:spPr>
        </p:pic>
        <p:pic>
          <p:nvPicPr>
            <p:cNvPr descr="HDRibbonContent-UniformTrim.png" id="10" name="Google Shape;10;p28"/>
            <p:cNvPicPr preferRelativeResize="0"/>
            <p:nvPr/>
          </p:nvPicPr>
          <p:blipFill rotWithShape="1">
            <a:blip r:embed="rId3">
              <a:alphaModFix/>
            </a:blip>
            <a:srcRect b="0" l="0" r="0" t="0"/>
            <a:stretch/>
          </p:blipFill>
          <p:spPr>
            <a:xfrm>
              <a:off x="11436986" y="3153832"/>
              <a:ext cx="777240" cy="606425"/>
            </a:xfrm>
            <a:prstGeom prst="rect">
              <a:avLst/>
            </a:prstGeom>
            <a:noFill/>
            <a:ln>
              <a:noFill/>
            </a:ln>
          </p:spPr>
        </p:pic>
      </p:grpSp>
      <p:sp>
        <p:nvSpPr>
          <p:cNvPr id="11" name="Google Shape;11;p28"/>
          <p:cNvSpPr txBox="1"/>
          <p:nvPr>
            <p:ph type="title"/>
          </p:nvPr>
        </p:nvSpPr>
        <p:spPr>
          <a:xfrm>
            <a:off x="971552" y="736600"/>
            <a:ext cx="7200897" cy="977900"/>
          </a:xfrm>
          <a:prstGeom prst="rect">
            <a:avLst/>
          </a:prstGeom>
          <a:noFill/>
          <a:ln>
            <a:noFill/>
          </a:ln>
        </p:spPr>
        <p:txBody>
          <a:bodyPr anchorCtr="0" anchor="ctr" bIns="45700" lIns="91425" spcFirstLastPara="1" rIns="91425" wrap="square" tIns="45700">
            <a:normAutofit/>
          </a:bodyPr>
          <a:lstStyle>
            <a:lvl1pPr lvl="0" marR="0" rtl="0" algn="ctr">
              <a:spcBef>
                <a:spcPts val="0"/>
              </a:spcBef>
              <a:spcAft>
                <a:spcPts val="0"/>
              </a:spcAft>
              <a:buClr>
                <a:srgbClr val="262626"/>
              </a:buClr>
              <a:buSzPts val="3300"/>
              <a:buFont typeface="Garamond"/>
              <a:buNone/>
              <a:defRPr b="0" i="0" sz="3300" u="none" cap="none" strike="noStrike">
                <a:solidFill>
                  <a:srgbClr val="262626"/>
                </a:solidFill>
                <a:latin typeface="Garamond"/>
                <a:ea typeface="Garamond"/>
                <a:cs typeface="Garamond"/>
                <a:sym typeface="Garamond"/>
              </a:defRPr>
            </a:lvl1pPr>
            <a:lvl2pPr lvl="1" marR="0" rtl="0" algn="l">
              <a:spcBef>
                <a:spcPts val="0"/>
              </a:spcBef>
              <a:spcAft>
                <a:spcPts val="0"/>
              </a:spcAft>
              <a:buSzPts val="1400"/>
              <a:buNone/>
              <a:defRPr b="0" i="0" sz="1800" u="none" cap="none" strike="noStrike">
                <a:solidFill>
                  <a:schemeClr val="dk2"/>
                </a:solidFill>
              </a:defRPr>
            </a:lvl2pPr>
            <a:lvl3pPr lvl="2" marR="0" rtl="0" algn="l">
              <a:spcBef>
                <a:spcPts val="0"/>
              </a:spcBef>
              <a:spcAft>
                <a:spcPts val="0"/>
              </a:spcAft>
              <a:buSzPts val="1400"/>
              <a:buNone/>
              <a:defRPr b="0" i="0" sz="1800" u="none" cap="none" strike="noStrike">
                <a:solidFill>
                  <a:schemeClr val="dk2"/>
                </a:solidFill>
              </a:defRPr>
            </a:lvl3pPr>
            <a:lvl4pPr lvl="3" marR="0" rtl="0" algn="l">
              <a:spcBef>
                <a:spcPts val="0"/>
              </a:spcBef>
              <a:spcAft>
                <a:spcPts val="0"/>
              </a:spcAft>
              <a:buSzPts val="1400"/>
              <a:buNone/>
              <a:defRPr b="0" i="0" sz="1800" u="none" cap="none" strike="noStrike">
                <a:solidFill>
                  <a:schemeClr val="dk2"/>
                </a:solidFill>
              </a:defRPr>
            </a:lvl4pPr>
            <a:lvl5pPr lvl="4" marR="0" rtl="0" algn="l">
              <a:spcBef>
                <a:spcPts val="0"/>
              </a:spcBef>
              <a:spcAft>
                <a:spcPts val="0"/>
              </a:spcAft>
              <a:buSzPts val="1400"/>
              <a:buNone/>
              <a:defRPr b="0" i="0" sz="1800" u="none" cap="none" strike="noStrike">
                <a:solidFill>
                  <a:schemeClr val="dk2"/>
                </a:solidFill>
              </a:defRPr>
            </a:lvl5pPr>
            <a:lvl6pPr lvl="5" marR="0" rtl="0" algn="l">
              <a:spcBef>
                <a:spcPts val="0"/>
              </a:spcBef>
              <a:spcAft>
                <a:spcPts val="0"/>
              </a:spcAft>
              <a:buSzPts val="1400"/>
              <a:buNone/>
              <a:defRPr b="0" i="0" sz="1800" u="none" cap="none" strike="noStrike">
                <a:solidFill>
                  <a:schemeClr val="dk2"/>
                </a:solidFill>
              </a:defRPr>
            </a:lvl6pPr>
            <a:lvl7pPr lvl="6" marR="0" rtl="0" algn="l">
              <a:spcBef>
                <a:spcPts val="0"/>
              </a:spcBef>
              <a:spcAft>
                <a:spcPts val="0"/>
              </a:spcAft>
              <a:buSzPts val="1400"/>
              <a:buNone/>
              <a:defRPr b="0" i="0" sz="1800" u="none" cap="none" strike="noStrike">
                <a:solidFill>
                  <a:schemeClr val="dk2"/>
                </a:solidFill>
              </a:defRPr>
            </a:lvl7pPr>
            <a:lvl8pPr lvl="7" marR="0" rtl="0" algn="l">
              <a:spcBef>
                <a:spcPts val="0"/>
              </a:spcBef>
              <a:spcAft>
                <a:spcPts val="0"/>
              </a:spcAft>
              <a:buSzPts val="1400"/>
              <a:buNone/>
              <a:defRPr b="0" i="0" sz="1800" u="none" cap="none" strike="noStrike">
                <a:solidFill>
                  <a:schemeClr val="dk2"/>
                </a:solidFill>
              </a:defRPr>
            </a:lvl8pPr>
            <a:lvl9pPr lvl="8" marR="0" rtl="0" algn="l">
              <a:spcBef>
                <a:spcPts val="0"/>
              </a:spcBef>
              <a:spcAft>
                <a:spcPts val="0"/>
              </a:spcAft>
              <a:buSzPts val="1400"/>
              <a:buNone/>
              <a:defRPr b="0" i="0" sz="1800" u="none" cap="none" strike="noStrike">
                <a:solidFill>
                  <a:schemeClr val="dk2"/>
                </a:solidFill>
              </a:defRPr>
            </a:lvl9pPr>
          </a:lstStyle>
          <a:p/>
        </p:txBody>
      </p:sp>
      <p:sp>
        <p:nvSpPr>
          <p:cNvPr id="12" name="Google Shape;12;p28"/>
          <p:cNvSpPr txBox="1"/>
          <p:nvPr>
            <p:ph idx="1" type="body"/>
          </p:nvPr>
        </p:nvSpPr>
        <p:spPr>
          <a:xfrm>
            <a:off x="971551" y="1917699"/>
            <a:ext cx="7200897" cy="2489202"/>
          </a:xfrm>
          <a:prstGeom prst="rect">
            <a:avLst/>
          </a:prstGeom>
          <a:noFill/>
          <a:ln>
            <a:noFill/>
          </a:ln>
        </p:spPr>
        <p:txBody>
          <a:bodyPr anchorCtr="0" anchor="t" bIns="45700" lIns="91425" spcFirstLastPara="1" rIns="91425" wrap="square" tIns="45700">
            <a:normAutofit/>
          </a:bodyPr>
          <a:lstStyle>
            <a:lvl1pPr indent="-360045" lvl="0" marL="457200" marR="0" rtl="0" algn="l">
              <a:spcBef>
                <a:spcPts val="360"/>
              </a:spcBef>
              <a:spcAft>
                <a:spcPts val="0"/>
              </a:spcAft>
              <a:buClr>
                <a:schemeClr val="accent1"/>
              </a:buClr>
              <a:buSzPts val="2070"/>
              <a:buFont typeface="Arial"/>
              <a:buChar char="•"/>
              <a:defRPr b="0" i="0" sz="1800" u="none" cap="none" strike="noStrike">
                <a:solidFill>
                  <a:srgbClr val="262626"/>
                </a:solidFill>
                <a:latin typeface="Garamond"/>
                <a:ea typeface="Garamond"/>
                <a:cs typeface="Garamond"/>
                <a:sym typeface="Garamond"/>
              </a:defRPr>
            </a:lvl1pPr>
            <a:lvl2pPr indent="-338137" lvl="1" marL="914400" marR="0" rtl="0" algn="l">
              <a:spcBef>
                <a:spcPts val="450"/>
              </a:spcBef>
              <a:spcAft>
                <a:spcPts val="0"/>
              </a:spcAft>
              <a:buClr>
                <a:schemeClr val="accent1"/>
              </a:buClr>
              <a:buSzPts val="1725"/>
              <a:buFont typeface="Arial"/>
              <a:buChar char="•"/>
              <a:defRPr b="0" i="0" sz="1500" u="none" cap="none" strike="noStrike">
                <a:solidFill>
                  <a:srgbClr val="262626"/>
                </a:solidFill>
                <a:latin typeface="Garamond"/>
                <a:ea typeface="Garamond"/>
                <a:cs typeface="Garamond"/>
                <a:sym typeface="Garamond"/>
              </a:defRPr>
            </a:lvl2pPr>
            <a:lvl3pPr indent="-327183" lvl="2" marL="1371600" marR="0" rtl="0" algn="l">
              <a:spcBef>
                <a:spcPts val="450"/>
              </a:spcBef>
              <a:spcAft>
                <a:spcPts val="0"/>
              </a:spcAft>
              <a:buClr>
                <a:schemeClr val="accent1"/>
              </a:buClr>
              <a:buSzPts val="1553"/>
              <a:buFont typeface="Arial"/>
              <a:buChar char="•"/>
              <a:defRPr b="0" i="0" sz="1350" u="none" cap="none" strike="noStrike">
                <a:solidFill>
                  <a:srgbClr val="262626"/>
                </a:solidFill>
                <a:latin typeface="Garamond"/>
                <a:ea typeface="Garamond"/>
                <a:cs typeface="Garamond"/>
                <a:sym typeface="Garamond"/>
              </a:defRPr>
            </a:lvl3pPr>
            <a:lvl4pPr indent="-316230" lvl="3" marL="1828800" marR="0" rtl="0" algn="l">
              <a:spcBef>
                <a:spcPts val="450"/>
              </a:spcBef>
              <a:spcAft>
                <a:spcPts val="0"/>
              </a:spcAft>
              <a:buClr>
                <a:schemeClr val="accent1"/>
              </a:buClr>
              <a:buSzPts val="1380"/>
              <a:buFont typeface="Arial"/>
              <a:buChar char="•"/>
              <a:defRPr b="0" i="0" sz="1200" u="none" cap="none" strike="noStrike">
                <a:solidFill>
                  <a:srgbClr val="262626"/>
                </a:solidFill>
                <a:latin typeface="Garamond"/>
                <a:ea typeface="Garamond"/>
                <a:cs typeface="Garamond"/>
                <a:sym typeface="Garamond"/>
              </a:defRPr>
            </a:lvl4pPr>
            <a:lvl5pPr indent="-305276" lvl="4" marL="2286000" marR="0" rtl="0" algn="l">
              <a:spcBef>
                <a:spcPts val="450"/>
              </a:spcBef>
              <a:spcAft>
                <a:spcPts val="0"/>
              </a:spcAft>
              <a:buClr>
                <a:schemeClr val="accent1"/>
              </a:buClr>
              <a:buSzPts val="1208"/>
              <a:buFont typeface="Arial"/>
              <a:buChar char="•"/>
              <a:defRPr b="0" i="0" sz="1050" u="none" cap="none" strike="noStrike">
                <a:solidFill>
                  <a:srgbClr val="262626"/>
                </a:solidFill>
                <a:latin typeface="Garamond"/>
                <a:ea typeface="Garamond"/>
                <a:cs typeface="Garamond"/>
                <a:sym typeface="Garamond"/>
              </a:defRPr>
            </a:lvl5pPr>
            <a:lvl6pPr indent="-305276" lvl="5" marL="2743200" marR="0" rtl="0" algn="l">
              <a:spcBef>
                <a:spcPts val="450"/>
              </a:spcBef>
              <a:spcAft>
                <a:spcPts val="0"/>
              </a:spcAft>
              <a:buClr>
                <a:schemeClr val="accent1"/>
              </a:buClr>
              <a:buSzPts val="1208"/>
              <a:buFont typeface="Arial"/>
              <a:buChar char="•"/>
              <a:defRPr b="0" i="0" sz="1050" u="none" cap="none" strike="noStrike">
                <a:solidFill>
                  <a:srgbClr val="262626"/>
                </a:solidFill>
                <a:latin typeface="Garamond"/>
                <a:ea typeface="Garamond"/>
                <a:cs typeface="Garamond"/>
                <a:sym typeface="Garamond"/>
              </a:defRPr>
            </a:lvl6pPr>
            <a:lvl7pPr indent="-305276" lvl="6" marL="3200400" marR="0" rtl="0" algn="l">
              <a:spcBef>
                <a:spcPts val="450"/>
              </a:spcBef>
              <a:spcAft>
                <a:spcPts val="0"/>
              </a:spcAft>
              <a:buClr>
                <a:schemeClr val="accent1"/>
              </a:buClr>
              <a:buSzPts val="1208"/>
              <a:buFont typeface="Arial"/>
              <a:buChar char="•"/>
              <a:defRPr b="0" i="0" sz="1050" u="none" cap="none" strike="noStrike">
                <a:solidFill>
                  <a:srgbClr val="262626"/>
                </a:solidFill>
                <a:latin typeface="Garamond"/>
                <a:ea typeface="Garamond"/>
                <a:cs typeface="Garamond"/>
                <a:sym typeface="Garamond"/>
              </a:defRPr>
            </a:lvl7pPr>
            <a:lvl8pPr indent="-305276" lvl="7" marL="3657600" marR="0" rtl="0" algn="l">
              <a:spcBef>
                <a:spcPts val="450"/>
              </a:spcBef>
              <a:spcAft>
                <a:spcPts val="0"/>
              </a:spcAft>
              <a:buClr>
                <a:schemeClr val="accent1"/>
              </a:buClr>
              <a:buSzPts val="1208"/>
              <a:buFont typeface="Arial"/>
              <a:buChar char="•"/>
              <a:defRPr b="0" i="0" sz="1050" u="none" cap="none" strike="noStrike">
                <a:solidFill>
                  <a:srgbClr val="262626"/>
                </a:solidFill>
                <a:latin typeface="Garamond"/>
                <a:ea typeface="Garamond"/>
                <a:cs typeface="Garamond"/>
                <a:sym typeface="Garamond"/>
              </a:defRPr>
            </a:lvl8pPr>
            <a:lvl9pPr indent="-305276" lvl="8" marL="4114800" marR="0" rtl="0" algn="l">
              <a:spcBef>
                <a:spcPts val="450"/>
              </a:spcBef>
              <a:spcAft>
                <a:spcPts val="450"/>
              </a:spcAft>
              <a:buClr>
                <a:schemeClr val="accent1"/>
              </a:buClr>
              <a:buSzPts val="1208"/>
              <a:buFont typeface="Arial"/>
              <a:buChar char="•"/>
              <a:defRPr b="0" i="0" sz="1050" u="none" cap="none" strike="noStrike">
                <a:solidFill>
                  <a:srgbClr val="262626"/>
                </a:solidFill>
                <a:latin typeface="Garamond"/>
                <a:ea typeface="Garamond"/>
                <a:cs typeface="Garamond"/>
                <a:sym typeface="Garamond"/>
              </a:defRPr>
            </a:lvl9pPr>
          </a:lstStyle>
          <a:p/>
        </p:txBody>
      </p:sp>
      <p:sp>
        <p:nvSpPr>
          <p:cNvPr id="13" name="Google Shape;13;p28"/>
          <p:cNvSpPr txBox="1"/>
          <p:nvPr>
            <p:ph idx="10" type="dt"/>
          </p:nvPr>
        </p:nvSpPr>
        <p:spPr>
          <a:xfrm>
            <a:off x="6508126" y="4476750"/>
            <a:ext cx="1200150" cy="209550"/>
          </a:xfrm>
          <a:prstGeom prst="rect">
            <a:avLst/>
          </a:prstGeom>
          <a:noFill/>
          <a:ln>
            <a:noFill/>
          </a:ln>
        </p:spPr>
        <p:txBody>
          <a:bodyPr anchorCtr="0" anchor="ctr" bIns="45700" lIns="91425" spcFirstLastPara="1" rIns="91425" wrap="square" tIns="45700">
            <a:noAutofit/>
          </a:bodyPr>
          <a:lstStyle>
            <a:lvl1pPr lvl="0" marR="0" rtl="0" algn="r">
              <a:spcBef>
                <a:spcPts val="0"/>
              </a:spcBef>
              <a:spcAft>
                <a:spcPts val="0"/>
              </a:spcAft>
              <a:buSzPts val="1400"/>
              <a:buNone/>
              <a:defRPr b="0" i="0" sz="750" u="none" cap="none" strike="noStrike">
                <a:solidFill>
                  <a:schemeClr val="dk1"/>
                </a:solidFill>
                <a:latin typeface="Garamond"/>
                <a:ea typeface="Garamond"/>
                <a:cs typeface="Garamond"/>
                <a:sym typeface="Garamond"/>
              </a:defRPr>
            </a:lvl1pPr>
            <a:lvl2pPr lvl="1" marR="0" rtl="0" algn="l">
              <a:spcBef>
                <a:spcPts val="0"/>
              </a:spcBef>
              <a:spcAft>
                <a:spcPts val="0"/>
              </a:spcAft>
              <a:buSzPts val="1400"/>
              <a:buNone/>
              <a:defRPr b="0" i="0" sz="1800" u="none" cap="none" strike="noStrike">
                <a:solidFill>
                  <a:schemeClr val="dk1"/>
                </a:solidFill>
                <a:latin typeface="Garamond"/>
                <a:ea typeface="Garamond"/>
                <a:cs typeface="Garamond"/>
                <a:sym typeface="Garamond"/>
              </a:defRPr>
            </a:lvl2pPr>
            <a:lvl3pPr lvl="2" marR="0" rtl="0" algn="l">
              <a:spcBef>
                <a:spcPts val="0"/>
              </a:spcBef>
              <a:spcAft>
                <a:spcPts val="0"/>
              </a:spcAft>
              <a:buSzPts val="1400"/>
              <a:buNone/>
              <a:defRPr b="0" i="0" sz="1800" u="none" cap="none" strike="noStrike">
                <a:solidFill>
                  <a:schemeClr val="dk1"/>
                </a:solidFill>
                <a:latin typeface="Garamond"/>
                <a:ea typeface="Garamond"/>
                <a:cs typeface="Garamond"/>
                <a:sym typeface="Garamond"/>
              </a:defRPr>
            </a:lvl3pPr>
            <a:lvl4pPr lvl="3" marR="0" rtl="0" algn="l">
              <a:spcBef>
                <a:spcPts val="0"/>
              </a:spcBef>
              <a:spcAft>
                <a:spcPts val="0"/>
              </a:spcAft>
              <a:buSzPts val="1400"/>
              <a:buNone/>
              <a:defRPr b="0" i="0" sz="1800" u="none" cap="none" strike="noStrike">
                <a:solidFill>
                  <a:schemeClr val="dk1"/>
                </a:solidFill>
                <a:latin typeface="Garamond"/>
                <a:ea typeface="Garamond"/>
                <a:cs typeface="Garamond"/>
                <a:sym typeface="Garamond"/>
              </a:defRPr>
            </a:lvl4pPr>
            <a:lvl5pPr lvl="4" marR="0" rtl="0" algn="l">
              <a:spcBef>
                <a:spcPts val="0"/>
              </a:spcBef>
              <a:spcAft>
                <a:spcPts val="0"/>
              </a:spcAft>
              <a:buSzPts val="1400"/>
              <a:buNone/>
              <a:defRPr b="0" i="0" sz="1800" u="none" cap="none" strike="noStrike">
                <a:solidFill>
                  <a:schemeClr val="dk1"/>
                </a:solidFill>
                <a:latin typeface="Garamond"/>
                <a:ea typeface="Garamond"/>
                <a:cs typeface="Garamond"/>
                <a:sym typeface="Garamond"/>
              </a:defRPr>
            </a:lvl5pPr>
            <a:lvl6pPr lvl="5" marR="0" rtl="0" algn="l">
              <a:spcBef>
                <a:spcPts val="0"/>
              </a:spcBef>
              <a:spcAft>
                <a:spcPts val="0"/>
              </a:spcAft>
              <a:buSzPts val="1400"/>
              <a:buNone/>
              <a:defRPr b="0" i="0" sz="1800" u="none" cap="none" strike="noStrike">
                <a:solidFill>
                  <a:schemeClr val="dk1"/>
                </a:solidFill>
                <a:latin typeface="Garamond"/>
                <a:ea typeface="Garamond"/>
                <a:cs typeface="Garamond"/>
                <a:sym typeface="Garamond"/>
              </a:defRPr>
            </a:lvl6pPr>
            <a:lvl7pPr lvl="6" marR="0" rtl="0" algn="l">
              <a:spcBef>
                <a:spcPts val="0"/>
              </a:spcBef>
              <a:spcAft>
                <a:spcPts val="0"/>
              </a:spcAft>
              <a:buSzPts val="1400"/>
              <a:buNone/>
              <a:defRPr b="0" i="0" sz="1800" u="none" cap="none" strike="noStrike">
                <a:solidFill>
                  <a:schemeClr val="dk1"/>
                </a:solidFill>
                <a:latin typeface="Garamond"/>
                <a:ea typeface="Garamond"/>
                <a:cs typeface="Garamond"/>
                <a:sym typeface="Garamond"/>
              </a:defRPr>
            </a:lvl7pPr>
            <a:lvl8pPr lvl="7" marR="0" rtl="0" algn="l">
              <a:spcBef>
                <a:spcPts val="0"/>
              </a:spcBef>
              <a:spcAft>
                <a:spcPts val="0"/>
              </a:spcAft>
              <a:buSzPts val="1400"/>
              <a:buNone/>
              <a:defRPr b="0" i="0" sz="1800" u="none" cap="none" strike="noStrike">
                <a:solidFill>
                  <a:schemeClr val="dk1"/>
                </a:solidFill>
                <a:latin typeface="Garamond"/>
                <a:ea typeface="Garamond"/>
                <a:cs typeface="Garamond"/>
                <a:sym typeface="Garamond"/>
              </a:defRPr>
            </a:lvl8pPr>
            <a:lvl9pPr lvl="8" marR="0" rtl="0" algn="l">
              <a:spcBef>
                <a:spcPts val="0"/>
              </a:spcBef>
              <a:spcAft>
                <a:spcPts val="0"/>
              </a:spcAft>
              <a:buSzPts val="1400"/>
              <a:buNone/>
              <a:defRPr b="0" i="0" sz="1800" u="none" cap="none" strike="noStrike">
                <a:solidFill>
                  <a:schemeClr val="dk1"/>
                </a:solidFill>
                <a:latin typeface="Garamond"/>
                <a:ea typeface="Garamond"/>
                <a:cs typeface="Garamond"/>
                <a:sym typeface="Garamond"/>
              </a:defRPr>
            </a:lvl9pPr>
          </a:lstStyle>
          <a:p/>
        </p:txBody>
      </p:sp>
      <p:sp>
        <p:nvSpPr>
          <p:cNvPr id="14" name="Google Shape;14;p28"/>
          <p:cNvSpPr txBox="1"/>
          <p:nvPr>
            <p:ph idx="11" type="ftr"/>
          </p:nvPr>
        </p:nvSpPr>
        <p:spPr>
          <a:xfrm>
            <a:off x="971551" y="4476750"/>
            <a:ext cx="5479425" cy="209550"/>
          </a:xfrm>
          <a:prstGeom prst="rect">
            <a:avLst/>
          </a:prstGeom>
          <a:noFill/>
          <a:ln>
            <a:noFill/>
          </a:ln>
        </p:spPr>
        <p:txBody>
          <a:bodyPr anchorCtr="0" anchor="ctr" bIns="45700" lIns="91425" spcFirstLastPara="1" rIns="91425" wrap="square" tIns="45700">
            <a:noAutofit/>
          </a:bodyPr>
          <a:lstStyle>
            <a:lvl1pPr lvl="0" marR="0" rtl="0" algn="l">
              <a:spcBef>
                <a:spcPts val="0"/>
              </a:spcBef>
              <a:spcAft>
                <a:spcPts val="0"/>
              </a:spcAft>
              <a:buSzPts val="1400"/>
              <a:buNone/>
              <a:defRPr b="0" i="0" sz="750" u="none" cap="none" strike="noStrike">
                <a:solidFill>
                  <a:schemeClr val="dk1"/>
                </a:solidFill>
                <a:latin typeface="Garamond"/>
                <a:ea typeface="Garamond"/>
                <a:cs typeface="Garamond"/>
                <a:sym typeface="Garamond"/>
              </a:defRPr>
            </a:lvl1pPr>
            <a:lvl2pPr lvl="1" marR="0" rtl="0" algn="l">
              <a:spcBef>
                <a:spcPts val="0"/>
              </a:spcBef>
              <a:spcAft>
                <a:spcPts val="0"/>
              </a:spcAft>
              <a:buSzPts val="1400"/>
              <a:buNone/>
              <a:defRPr b="0" i="0" sz="1800" u="none" cap="none" strike="noStrike">
                <a:solidFill>
                  <a:schemeClr val="dk1"/>
                </a:solidFill>
                <a:latin typeface="Garamond"/>
                <a:ea typeface="Garamond"/>
                <a:cs typeface="Garamond"/>
                <a:sym typeface="Garamond"/>
              </a:defRPr>
            </a:lvl2pPr>
            <a:lvl3pPr lvl="2" marR="0" rtl="0" algn="l">
              <a:spcBef>
                <a:spcPts val="0"/>
              </a:spcBef>
              <a:spcAft>
                <a:spcPts val="0"/>
              </a:spcAft>
              <a:buSzPts val="1400"/>
              <a:buNone/>
              <a:defRPr b="0" i="0" sz="1800" u="none" cap="none" strike="noStrike">
                <a:solidFill>
                  <a:schemeClr val="dk1"/>
                </a:solidFill>
                <a:latin typeface="Garamond"/>
                <a:ea typeface="Garamond"/>
                <a:cs typeface="Garamond"/>
                <a:sym typeface="Garamond"/>
              </a:defRPr>
            </a:lvl3pPr>
            <a:lvl4pPr lvl="3" marR="0" rtl="0" algn="l">
              <a:spcBef>
                <a:spcPts val="0"/>
              </a:spcBef>
              <a:spcAft>
                <a:spcPts val="0"/>
              </a:spcAft>
              <a:buSzPts val="1400"/>
              <a:buNone/>
              <a:defRPr b="0" i="0" sz="1800" u="none" cap="none" strike="noStrike">
                <a:solidFill>
                  <a:schemeClr val="dk1"/>
                </a:solidFill>
                <a:latin typeface="Garamond"/>
                <a:ea typeface="Garamond"/>
                <a:cs typeface="Garamond"/>
                <a:sym typeface="Garamond"/>
              </a:defRPr>
            </a:lvl4pPr>
            <a:lvl5pPr lvl="4" marR="0" rtl="0" algn="l">
              <a:spcBef>
                <a:spcPts val="0"/>
              </a:spcBef>
              <a:spcAft>
                <a:spcPts val="0"/>
              </a:spcAft>
              <a:buSzPts val="1400"/>
              <a:buNone/>
              <a:defRPr b="0" i="0" sz="1800" u="none" cap="none" strike="noStrike">
                <a:solidFill>
                  <a:schemeClr val="dk1"/>
                </a:solidFill>
                <a:latin typeface="Garamond"/>
                <a:ea typeface="Garamond"/>
                <a:cs typeface="Garamond"/>
                <a:sym typeface="Garamond"/>
              </a:defRPr>
            </a:lvl5pPr>
            <a:lvl6pPr lvl="5" marR="0" rtl="0" algn="l">
              <a:spcBef>
                <a:spcPts val="0"/>
              </a:spcBef>
              <a:spcAft>
                <a:spcPts val="0"/>
              </a:spcAft>
              <a:buSzPts val="1400"/>
              <a:buNone/>
              <a:defRPr b="0" i="0" sz="1800" u="none" cap="none" strike="noStrike">
                <a:solidFill>
                  <a:schemeClr val="dk1"/>
                </a:solidFill>
                <a:latin typeface="Garamond"/>
                <a:ea typeface="Garamond"/>
                <a:cs typeface="Garamond"/>
                <a:sym typeface="Garamond"/>
              </a:defRPr>
            </a:lvl6pPr>
            <a:lvl7pPr lvl="6" marR="0" rtl="0" algn="l">
              <a:spcBef>
                <a:spcPts val="0"/>
              </a:spcBef>
              <a:spcAft>
                <a:spcPts val="0"/>
              </a:spcAft>
              <a:buSzPts val="1400"/>
              <a:buNone/>
              <a:defRPr b="0" i="0" sz="1800" u="none" cap="none" strike="noStrike">
                <a:solidFill>
                  <a:schemeClr val="dk1"/>
                </a:solidFill>
                <a:latin typeface="Garamond"/>
                <a:ea typeface="Garamond"/>
                <a:cs typeface="Garamond"/>
                <a:sym typeface="Garamond"/>
              </a:defRPr>
            </a:lvl7pPr>
            <a:lvl8pPr lvl="7" marR="0" rtl="0" algn="l">
              <a:spcBef>
                <a:spcPts val="0"/>
              </a:spcBef>
              <a:spcAft>
                <a:spcPts val="0"/>
              </a:spcAft>
              <a:buSzPts val="1400"/>
              <a:buNone/>
              <a:defRPr b="0" i="0" sz="1800" u="none" cap="none" strike="noStrike">
                <a:solidFill>
                  <a:schemeClr val="dk1"/>
                </a:solidFill>
                <a:latin typeface="Garamond"/>
                <a:ea typeface="Garamond"/>
                <a:cs typeface="Garamond"/>
                <a:sym typeface="Garamond"/>
              </a:defRPr>
            </a:lvl8pPr>
            <a:lvl9pPr lvl="8" marR="0" rtl="0" algn="l">
              <a:spcBef>
                <a:spcPts val="0"/>
              </a:spcBef>
              <a:spcAft>
                <a:spcPts val="0"/>
              </a:spcAft>
              <a:buSzPts val="1400"/>
              <a:buNone/>
              <a:defRPr b="0" i="0" sz="1800" u="none" cap="none" strike="noStrike">
                <a:solidFill>
                  <a:schemeClr val="dk1"/>
                </a:solidFill>
                <a:latin typeface="Garamond"/>
                <a:ea typeface="Garamond"/>
                <a:cs typeface="Garamond"/>
                <a:sym typeface="Garamond"/>
              </a:defRPr>
            </a:lvl9pPr>
          </a:lstStyle>
          <a:p/>
        </p:txBody>
      </p:sp>
      <p:sp>
        <p:nvSpPr>
          <p:cNvPr id="15" name="Google Shape;15;p28"/>
          <p:cNvSpPr txBox="1"/>
          <p:nvPr>
            <p:ph idx="12" type="sldNum"/>
          </p:nvPr>
        </p:nvSpPr>
        <p:spPr>
          <a:xfrm>
            <a:off x="7765426" y="4476750"/>
            <a:ext cx="407023" cy="209550"/>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spcAft>
                <a:spcPts val="0"/>
              </a:spcAft>
              <a:buClr>
                <a:schemeClr val="dk1"/>
              </a:buClr>
              <a:buSzPts val="750"/>
              <a:buFont typeface="Garamond"/>
              <a:buNone/>
              <a:defRPr b="0" i="0" sz="750" u="none" cap="none" strike="noStrike">
                <a:solidFill>
                  <a:schemeClr val="dk1"/>
                </a:solidFill>
                <a:latin typeface="Garamond"/>
                <a:ea typeface="Garamond"/>
                <a:cs typeface="Garamond"/>
                <a:sym typeface="Garamond"/>
              </a:defRPr>
            </a:lvl1pPr>
            <a:lvl2pPr indent="0" lvl="1" marL="0" marR="0" rtl="0" algn="r">
              <a:spcBef>
                <a:spcPts val="0"/>
              </a:spcBef>
              <a:spcAft>
                <a:spcPts val="0"/>
              </a:spcAft>
              <a:buClr>
                <a:schemeClr val="dk1"/>
              </a:buClr>
              <a:buSzPts val="750"/>
              <a:buFont typeface="Garamond"/>
              <a:buNone/>
              <a:defRPr b="0" i="0" sz="750" u="none" cap="none" strike="noStrike">
                <a:solidFill>
                  <a:schemeClr val="dk1"/>
                </a:solidFill>
                <a:latin typeface="Garamond"/>
                <a:ea typeface="Garamond"/>
                <a:cs typeface="Garamond"/>
                <a:sym typeface="Garamond"/>
              </a:defRPr>
            </a:lvl2pPr>
            <a:lvl3pPr indent="0" lvl="2" marL="0" marR="0" rtl="0" algn="r">
              <a:spcBef>
                <a:spcPts val="0"/>
              </a:spcBef>
              <a:spcAft>
                <a:spcPts val="0"/>
              </a:spcAft>
              <a:buClr>
                <a:schemeClr val="dk1"/>
              </a:buClr>
              <a:buSzPts val="750"/>
              <a:buFont typeface="Garamond"/>
              <a:buNone/>
              <a:defRPr b="0" i="0" sz="750" u="none" cap="none" strike="noStrike">
                <a:solidFill>
                  <a:schemeClr val="dk1"/>
                </a:solidFill>
                <a:latin typeface="Garamond"/>
                <a:ea typeface="Garamond"/>
                <a:cs typeface="Garamond"/>
                <a:sym typeface="Garamond"/>
              </a:defRPr>
            </a:lvl3pPr>
            <a:lvl4pPr indent="0" lvl="3" marL="0" marR="0" rtl="0" algn="r">
              <a:spcBef>
                <a:spcPts val="0"/>
              </a:spcBef>
              <a:spcAft>
                <a:spcPts val="0"/>
              </a:spcAft>
              <a:buClr>
                <a:schemeClr val="dk1"/>
              </a:buClr>
              <a:buSzPts val="750"/>
              <a:buFont typeface="Garamond"/>
              <a:buNone/>
              <a:defRPr b="0" i="0" sz="750" u="none" cap="none" strike="noStrike">
                <a:solidFill>
                  <a:schemeClr val="dk1"/>
                </a:solidFill>
                <a:latin typeface="Garamond"/>
                <a:ea typeface="Garamond"/>
                <a:cs typeface="Garamond"/>
                <a:sym typeface="Garamond"/>
              </a:defRPr>
            </a:lvl4pPr>
            <a:lvl5pPr indent="0" lvl="4" marL="0" marR="0" rtl="0" algn="r">
              <a:spcBef>
                <a:spcPts val="0"/>
              </a:spcBef>
              <a:spcAft>
                <a:spcPts val="0"/>
              </a:spcAft>
              <a:buClr>
                <a:schemeClr val="dk1"/>
              </a:buClr>
              <a:buSzPts val="750"/>
              <a:buFont typeface="Garamond"/>
              <a:buNone/>
              <a:defRPr b="0" i="0" sz="750" u="none" cap="none" strike="noStrike">
                <a:solidFill>
                  <a:schemeClr val="dk1"/>
                </a:solidFill>
                <a:latin typeface="Garamond"/>
                <a:ea typeface="Garamond"/>
                <a:cs typeface="Garamond"/>
                <a:sym typeface="Garamond"/>
              </a:defRPr>
            </a:lvl5pPr>
            <a:lvl6pPr indent="0" lvl="5" marL="0" marR="0" rtl="0" algn="r">
              <a:spcBef>
                <a:spcPts val="0"/>
              </a:spcBef>
              <a:spcAft>
                <a:spcPts val="0"/>
              </a:spcAft>
              <a:buClr>
                <a:schemeClr val="dk1"/>
              </a:buClr>
              <a:buSzPts val="750"/>
              <a:buFont typeface="Garamond"/>
              <a:buNone/>
              <a:defRPr b="0" i="0" sz="750" u="none" cap="none" strike="noStrike">
                <a:solidFill>
                  <a:schemeClr val="dk1"/>
                </a:solidFill>
                <a:latin typeface="Garamond"/>
                <a:ea typeface="Garamond"/>
                <a:cs typeface="Garamond"/>
                <a:sym typeface="Garamond"/>
              </a:defRPr>
            </a:lvl6pPr>
            <a:lvl7pPr indent="0" lvl="6" marL="0" marR="0" rtl="0" algn="r">
              <a:spcBef>
                <a:spcPts val="0"/>
              </a:spcBef>
              <a:spcAft>
                <a:spcPts val="0"/>
              </a:spcAft>
              <a:buClr>
                <a:schemeClr val="dk1"/>
              </a:buClr>
              <a:buSzPts val="750"/>
              <a:buFont typeface="Garamond"/>
              <a:buNone/>
              <a:defRPr b="0" i="0" sz="750" u="none" cap="none" strike="noStrike">
                <a:solidFill>
                  <a:schemeClr val="dk1"/>
                </a:solidFill>
                <a:latin typeface="Garamond"/>
                <a:ea typeface="Garamond"/>
                <a:cs typeface="Garamond"/>
                <a:sym typeface="Garamond"/>
              </a:defRPr>
            </a:lvl7pPr>
            <a:lvl8pPr indent="0" lvl="7" marL="0" marR="0" rtl="0" algn="r">
              <a:spcBef>
                <a:spcPts val="0"/>
              </a:spcBef>
              <a:spcAft>
                <a:spcPts val="0"/>
              </a:spcAft>
              <a:buClr>
                <a:schemeClr val="dk1"/>
              </a:buClr>
              <a:buSzPts val="750"/>
              <a:buFont typeface="Garamond"/>
              <a:buNone/>
              <a:defRPr b="0" i="0" sz="750" u="none" cap="none" strike="noStrike">
                <a:solidFill>
                  <a:schemeClr val="dk1"/>
                </a:solidFill>
                <a:latin typeface="Garamond"/>
                <a:ea typeface="Garamond"/>
                <a:cs typeface="Garamond"/>
                <a:sym typeface="Garamond"/>
              </a:defRPr>
            </a:lvl8pPr>
            <a:lvl9pPr indent="0" lvl="8" marL="0" marR="0" rtl="0" algn="r">
              <a:spcBef>
                <a:spcPts val="0"/>
              </a:spcBef>
              <a:spcAft>
                <a:spcPts val="0"/>
              </a:spcAft>
              <a:buClr>
                <a:schemeClr val="dk1"/>
              </a:buClr>
              <a:buSzPts val="750"/>
              <a:buFont typeface="Garamond"/>
              <a:buNone/>
              <a:defRPr b="0" i="0" sz="750" u="none" cap="none" strike="noStrike">
                <a:solidFill>
                  <a:schemeClr val="dk1"/>
                </a:solidFill>
                <a:latin typeface="Garamond"/>
                <a:ea typeface="Garamond"/>
                <a:cs typeface="Garamond"/>
                <a:sym typeface="Garamond"/>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49" r:id="rId4"/>
    <p:sldLayoutId id="2147483650" r:id="rId5"/>
    <p:sldLayoutId id="2147483651" r:id="rId6"/>
    <p:sldLayoutId id="2147483652" r:id="rId7"/>
    <p:sldLayoutId id="2147483653" r:id="rId8"/>
    <p:sldLayoutId id="2147483654" r:id="rId9"/>
    <p:sldLayoutId id="2147483655" r:id="rId10"/>
    <p:sldLayoutId id="2147483656" r:id="rId11"/>
    <p:sldLayoutId id="2147483657" r:id="rId12"/>
    <p:sldLayoutId id="2147483658" r:id="rId13"/>
    <p:sldLayoutId id="2147483659" r:id="rId14"/>
    <p:sldLayoutId id="2147483660" r:id="rId15"/>
    <p:sldLayoutId id="2147483661" r:id="rId16"/>
    <p:sldLayoutId id="2147483662" r:id="rId17"/>
    <p:sldLayoutId id="2147483663" r:id="rId18"/>
    <p:sldLayoutId id="2147483664" r:id="rId19"/>
    <p:sldLayoutId id="2147483665" r:id="rId20"/>
    <p:sldLayoutId id="2147483666" r:id="rId2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8.jpg"/><Relationship Id="rId4" Type="http://schemas.openxmlformats.org/officeDocument/2006/relationships/image" Target="../media/image9.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 Id="rId3" Type="http://schemas.openxmlformats.org/officeDocument/2006/relationships/image" Target="../media/image9.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 Id="rId3" Type="http://schemas.openxmlformats.org/officeDocument/2006/relationships/image" Target="../media/image9.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comments" Target="../comments/comment1.xml"/><Relationship Id="rId4" Type="http://schemas.openxmlformats.org/officeDocument/2006/relationships/image" Target="../media/image9.png"/><Relationship Id="rId5" Type="http://schemas.openxmlformats.org/officeDocument/2006/relationships/image" Target="../media/image13.jpg"/><Relationship Id="rId6" Type="http://schemas.openxmlformats.org/officeDocument/2006/relationships/image" Target="../media/image10.jp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comments" Target="../comments/comment2.xml"/><Relationship Id="rId4" Type="http://schemas.openxmlformats.org/officeDocument/2006/relationships/image" Target="../media/image9.png"/><Relationship Id="rId5" Type="http://schemas.openxmlformats.org/officeDocument/2006/relationships/image" Target="../media/image14.gif"/><Relationship Id="rId6" Type="http://schemas.openxmlformats.org/officeDocument/2006/relationships/image" Target="../media/image15.gif"/><Relationship Id="rId7" Type="http://schemas.openxmlformats.org/officeDocument/2006/relationships/image" Target="../media/image16.gif"/></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image" Target="../media/image9.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 Id="rId3" Type="http://schemas.openxmlformats.org/officeDocument/2006/relationships/comments" Target="../comments/comment3.xml"/><Relationship Id="rId4" Type="http://schemas.openxmlformats.org/officeDocument/2006/relationships/image" Target="../media/image9.png"/><Relationship Id="rId5" Type="http://schemas.openxmlformats.org/officeDocument/2006/relationships/image" Target="../media/image11.jp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 Id="rId3" Type="http://schemas.openxmlformats.org/officeDocument/2006/relationships/comments" Target="../comments/comment4.xml"/><Relationship Id="rId4" Type="http://schemas.openxmlformats.org/officeDocument/2006/relationships/image" Target="../media/image9.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 Id="rId3" Type="http://schemas.openxmlformats.org/officeDocument/2006/relationships/comments" Target="../comments/comment5.xml"/><Relationship Id="rId4" Type="http://schemas.openxmlformats.org/officeDocument/2006/relationships/image" Target="../media/image9.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 Id="rId3" Type="http://schemas.openxmlformats.org/officeDocument/2006/relationships/comments" Target="../comments/comment6.xml"/><Relationship Id="rId4" Type="http://schemas.openxmlformats.org/officeDocument/2006/relationships/image" Target="../media/image9.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 Id="rId3" Type="http://schemas.openxmlformats.org/officeDocument/2006/relationships/comments" Target="../comments/comment7.xml"/><Relationship Id="rId4" Type="http://schemas.openxmlformats.org/officeDocument/2006/relationships/image" Target="../media/image9.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4" name="Shape 154"/>
        <p:cNvGrpSpPr/>
        <p:nvPr/>
      </p:nvGrpSpPr>
      <p:grpSpPr>
        <a:xfrm>
          <a:off x="0" y="0"/>
          <a:ext cx="0" cy="0"/>
          <a:chOff x="0" y="0"/>
          <a:chExt cx="0" cy="0"/>
        </a:xfrm>
      </p:grpSpPr>
      <p:pic>
        <p:nvPicPr>
          <p:cNvPr id="155" name="Google Shape;155;p1"/>
          <p:cNvPicPr preferRelativeResize="0"/>
          <p:nvPr/>
        </p:nvPicPr>
        <p:blipFill rotWithShape="1">
          <a:blip r:embed="rId3">
            <a:alphaModFix/>
          </a:blip>
          <a:srcRect b="0" l="0" r="0" t="0"/>
          <a:stretch/>
        </p:blipFill>
        <p:spPr>
          <a:xfrm>
            <a:off x="0" y="3777640"/>
            <a:ext cx="9144000" cy="1365860"/>
          </a:xfrm>
          <a:prstGeom prst="rect">
            <a:avLst/>
          </a:prstGeom>
          <a:noFill/>
          <a:ln>
            <a:noFill/>
          </a:ln>
        </p:spPr>
      </p:pic>
      <p:pic>
        <p:nvPicPr>
          <p:cNvPr id="156" name="Google Shape;156;p1"/>
          <p:cNvPicPr preferRelativeResize="0"/>
          <p:nvPr/>
        </p:nvPicPr>
        <p:blipFill rotWithShape="1">
          <a:blip r:embed="rId4">
            <a:alphaModFix/>
          </a:blip>
          <a:srcRect b="0" l="0" r="0" t="0"/>
          <a:stretch/>
        </p:blipFill>
        <p:spPr>
          <a:xfrm>
            <a:off x="7051750" y="226625"/>
            <a:ext cx="1578401" cy="783575"/>
          </a:xfrm>
          <a:prstGeom prst="rect">
            <a:avLst/>
          </a:prstGeom>
          <a:noFill/>
          <a:ln>
            <a:noFill/>
          </a:ln>
        </p:spPr>
      </p:pic>
      <p:sp>
        <p:nvSpPr>
          <p:cNvPr id="157" name="Google Shape;157;p1"/>
          <p:cNvSpPr txBox="1"/>
          <p:nvPr/>
        </p:nvSpPr>
        <p:spPr>
          <a:xfrm>
            <a:off x="5874275" y="98360"/>
            <a:ext cx="3176100" cy="12675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8" name="Google Shape;158;p1"/>
          <p:cNvSpPr txBox="1"/>
          <p:nvPr/>
        </p:nvSpPr>
        <p:spPr>
          <a:xfrm>
            <a:off x="2154263" y="1074903"/>
            <a:ext cx="5803536" cy="823472"/>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rPr b="1" i="0" lang="en" sz="1600" u="none" cap="none" strike="noStrike">
                <a:solidFill>
                  <a:srgbClr val="000000"/>
                </a:solidFill>
                <a:latin typeface="Arial"/>
                <a:ea typeface="Arial"/>
                <a:cs typeface="Arial"/>
                <a:sym typeface="Arial"/>
              </a:rPr>
              <a:t>SESSION : </a:t>
            </a:r>
            <a:r>
              <a:rPr b="1" lang="en" sz="1600"/>
              <a:t>2</a:t>
            </a:r>
            <a:endParaRPr/>
          </a:p>
          <a:p>
            <a:pPr indent="0" lvl="0" marL="0" marR="0" rtl="0" algn="l">
              <a:lnSpc>
                <a:spcPct val="100000"/>
              </a:lnSpc>
              <a:spcBef>
                <a:spcPts val="0"/>
              </a:spcBef>
              <a:spcAft>
                <a:spcPts val="0"/>
              </a:spcAft>
              <a:buClr>
                <a:srgbClr val="000000"/>
              </a:buClr>
              <a:buSzPts val="1400"/>
              <a:buFont typeface="Arial"/>
              <a:buNone/>
            </a:pPr>
            <a:r>
              <a:rPr b="1" i="0" lang="en" sz="1600" u="none" cap="none" strike="noStrike">
                <a:solidFill>
                  <a:srgbClr val="000000"/>
                </a:solidFill>
                <a:latin typeface="Arial"/>
                <a:ea typeface="Arial"/>
                <a:cs typeface="Arial"/>
                <a:sym typeface="Arial"/>
              </a:rPr>
              <a:t>CLASS : IV</a:t>
            </a:r>
            <a:endParaRPr b="1" i="0" sz="16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400"/>
              <a:buFont typeface="Arial"/>
              <a:buNone/>
            </a:pPr>
            <a:r>
              <a:rPr b="1" i="0" lang="en" sz="1600" u="none" cap="none" strike="noStrike">
                <a:solidFill>
                  <a:srgbClr val="000000"/>
                </a:solidFill>
                <a:latin typeface="Arial"/>
                <a:ea typeface="Arial"/>
                <a:cs typeface="Arial"/>
                <a:sym typeface="Arial"/>
              </a:rPr>
              <a:t>SUBJECT : ENGLISH GRAMMAR</a:t>
            </a:r>
            <a:endParaRPr b="1" i="0" sz="16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400"/>
              <a:buFont typeface="Arial"/>
              <a:buNone/>
            </a:pPr>
            <a:r>
              <a:rPr b="1" i="0" lang="en" sz="1600" u="none" cap="none" strike="noStrike">
                <a:solidFill>
                  <a:srgbClr val="000000"/>
                </a:solidFill>
                <a:latin typeface="Arial"/>
                <a:ea typeface="Arial"/>
                <a:cs typeface="Arial"/>
                <a:sym typeface="Arial"/>
              </a:rPr>
              <a:t>CHAPTER NUMBER: </a:t>
            </a:r>
            <a:r>
              <a:rPr b="1" i="0" lang="en" sz="1600" u="none" cap="none" strike="noStrike">
                <a:solidFill>
                  <a:schemeClr val="dk1"/>
                </a:solidFill>
                <a:latin typeface="Garamond"/>
                <a:ea typeface="Garamond"/>
                <a:cs typeface="Garamond"/>
                <a:sym typeface="Garamond"/>
              </a:rPr>
              <a:t>6</a:t>
            </a:r>
            <a:endParaRPr b="1" i="0" sz="16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400"/>
              <a:buFont typeface="Arial"/>
              <a:buNone/>
            </a:pPr>
            <a:r>
              <a:rPr b="1" i="0" lang="en" sz="1600" u="none" cap="none" strike="noStrike">
                <a:solidFill>
                  <a:srgbClr val="000000"/>
                </a:solidFill>
                <a:latin typeface="Arial"/>
                <a:ea typeface="Arial"/>
                <a:cs typeface="Arial"/>
                <a:sym typeface="Arial"/>
              </a:rPr>
              <a:t>CHAPTER NAME : ADVERBS OF FREQUENCY</a:t>
            </a:r>
            <a:r>
              <a:rPr b="1" i="0" lang="en" sz="1600" u="none" cap="none" strike="noStrike">
                <a:solidFill>
                  <a:schemeClr val="dk1"/>
                </a:solidFill>
                <a:latin typeface="Garamond"/>
                <a:ea typeface="Garamond"/>
                <a:cs typeface="Garamond"/>
                <a:sym typeface="Garamond"/>
              </a:rPr>
              <a:t>.</a:t>
            </a:r>
            <a:endParaRPr b="0" i="0" sz="1600" u="none" cap="none" strike="noStrike">
              <a:solidFill>
                <a:schemeClr val="dk1"/>
              </a:solidFill>
              <a:latin typeface="Garamond"/>
              <a:ea typeface="Garamond"/>
              <a:cs typeface="Garamond"/>
              <a:sym typeface="Garamond"/>
            </a:endParaRPr>
          </a:p>
          <a:p>
            <a:pPr indent="0" lvl="0" marL="0" marR="0" rtl="0" algn="l">
              <a:lnSpc>
                <a:spcPct val="100000"/>
              </a:lnSpc>
              <a:spcBef>
                <a:spcPts val="0"/>
              </a:spcBef>
              <a:spcAft>
                <a:spcPts val="0"/>
              </a:spcAft>
              <a:buClr>
                <a:srgbClr val="000000"/>
              </a:buClr>
              <a:buSzPts val="1400"/>
              <a:buFont typeface="Arial"/>
              <a:buNone/>
            </a:pPr>
            <a:r>
              <a:rPr b="1" i="0" lang="en" sz="1600" u="none" cap="none" strike="noStrike">
                <a:solidFill>
                  <a:srgbClr val="000000"/>
                </a:solidFill>
                <a:latin typeface="Arial"/>
                <a:ea typeface="Arial"/>
                <a:cs typeface="Arial"/>
                <a:sym typeface="Arial"/>
              </a:rPr>
              <a:t>SUBTOPIC : Recapitulation,Q .3,4</a:t>
            </a:r>
            <a:endParaRPr b="1" i="0" sz="1600" u="none" cap="none" strike="noStrike">
              <a:solidFill>
                <a:srgbClr val="000000"/>
              </a:solidFill>
              <a:latin typeface="Arial"/>
              <a:ea typeface="Arial"/>
              <a:cs typeface="Arial"/>
              <a:sym typeface="Arial"/>
            </a:endParaRPr>
          </a:p>
        </p:txBody>
      </p:sp>
      <p:pic>
        <p:nvPicPr>
          <p:cNvPr id="159" name="Google Shape;159;p1"/>
          <p:cNvPicPr preferRelativeResize="0"/>
          <p:nvPr/>
        </p:nvPicPr>
        <p:blipFill rotWithShape="1">
          <a:blip r:embed="rId4">
            <a:alphaModFix/>
          </a:blip>
          <a:srcRect b="0" l="0" r="0" t="0"/>
          <a:stretch/>
        </p:blipFill>
        <p:spPr>
          <a:xfrm>
            <a:off x="9501808" y="4065104"/>
            <a:ext cx="790501" cy="468446"/>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8" name="Shape 238"/>
        <p:cNvGrpSpPr/>
        <p:nvPr/>
      </p:nvGrpSpPr>
      <p:grpSpPr>
        <a:xfrm>
          <a:off x="0" y="0"/>
          <a:ext cx="0" cy="0"/>
          <a:chOff x="0" y="0"/>
          <a:chExt cx="0" cy="0"/>
        </a:xfrm>
      </p:grpSpPr>
      <p:pic>
        <p:nvPicPr>
          <p:cNvPr id="239" name="Google Shape;239;p7"/>
          <p:cNvPicPr preferRelativeResize="0"/>
          <p:nvPr/>
        </p:nvPicPr>
        <p:blipFill rotWithShape="1">
          <a:blip r:embed="rId3">
            <a:alphaModFix/>
          </a:blip>
          <a:srcRect b="0" l="0" r="0" t="0"/>
          <a:stretch/>
        </p:blipFill>
        <p:spPr>
          <a:xfrm>
            <a:off x="7399700" y="609600"/>
            <a:ext cx="1232526" cy="611875"/>
          </a:xfrm>
          <a:prstGeom prst="rect">
            <a:avLst/>
          </a:prstGeom>
          <a:noFill/>
          <a:ln>
            <a:noFill/>
          </a:ln>
        </p:spPr>
      </p:pic>
      <p:sp>
        <p:nvSpPr>
          <p:cNvPr id="240" name="Google Shape;240;p7"/>
          <p:cNvSpPr txBox="1"/>
          <p:nvPr/>
        </p:nvSpPr>
        <p:spPr>
          <a:xfrm>
            <a:off x="621425" y="743500"/>
            <a:ext cx="7801200" cy="3562200"/>
          </a:xfrm>
          <a:prstGeom prst="rect">
            <a:avLst/>
          </a:prstGeom>
          <a:noFill/>
          <a:ln>
            <a:noFill/>
          </a:ln>
        </p:spPr>
        <p:txBody>
          <a:bodyPr anchorCtr="0" anchor="ctr" bIns="91425" lIns="91425" spcFirstLastPara="1" rIns="91425" wrap="square" tIns="91425">
            <a:noAutofit/>
          </a:bodyPr>
          <a:lstStyle/>
          <a:p>
            <a:pPr indent="0" lvl="0" marL="457200" rtl="0" algn="l">
              <a:lnSpc>
                <a:spcPct val="115000"/>
              </a:lnSpc>
              <a:spcBef>
                <a:spcPts val="0"/>
              </a:spcBef>
              <a:spcAft>
                <a:spcPts val="0"/>
              </a:spcAft>
              <a:buClr>
                <a:schemeClr val="dk1"/>
              </a:buClr>
              <a:buSzPts val="4000"/>
              <a:buFont typeface="Arial"/>
              <a:buNone/>
            </a:pPr>
            <a:r>
              <a:t/>
            </a:r>
            <a:endParaRPr b="1" sz="2600">
              <a:solidFill>
                <a:srgbClr val="FF0000"/>
              </a:solidFill>
            </a:endParaRPr>
          </a:p>
          <a:p>
            <a:pPr indent="0" lvl="0" marL="457200" rtl="0" algn="l">
              <a:lnSpc>
                <a:spcPct val="115000"/>
              </a:lnSpc>
              <a:spcBef>
                <a:spcPts val="0"/>
              </a:spcBef>
              <a:spcAft>
                <a:spcPts val="0"/>
              </a:spcAft>
              <a:buClr>
                <a:schemeClr val="dk1"/>
              </a:buClr>
              <a:buSzPts val="4000"/>
              <a:buFont typeface="Arial"/>
              <a:buNone/>
            </a:pPr>
            <a:r>
              <a:t/>
            </a:r>
            <a:endParaRPr b="1" sz="2600">
              <a:solidFill>
                <a:srgbClr val="FF0000"/>
              </a:solidFill>
            </a:endParaRPr>
          </a:p>
          <a:p>
            <a:pPr indent="0" lvl="0" marL="457200" rtl="0" algn="l">
              <a:lnSpc>
                <a:spcPct val="115000"/>
              </a:lnSpc>
              <a:spcBef>
                <a:spcPts val="0"/>
              </a:spcBef>
              <a:spcAft>
                <a:spcPts val="0"/>
              </a:spcAft>
              <a:buClr>
                <a:schemeClr val="dk1"/>
              </a:buClr>
              <a:buSzPts val="4000"/>
              <a:buFont typeface="Arial"/>
              <a:buNone/>
            </a:pPr>
            <a:r>
              <a:rPr b="1" lang="en" sz="2600">
                <a:solidFill>
                  <a:srgbClr val="FF0000"/>
                </a:solidFill>
              </a:rPr>
              <a:t>LEARNING OUTCOME</a:t>
            </a:r>
            <a:endParaRPr b="1" sz="2600">
              <a:solidFill>
                <a:srgbClr val="FF0000"/>
              </a:solidFill>
            </a:endParaRPr>
          </a:p>
          <a:p>
            <a:pPr indent="0" lvl="0" marL="457200" rtl="0" algn="l">
              <a:lnSpc>
                <a:spcPct val="115000"/>
              </a:lnSpc>
              <a:spcBef>
                <a:spcPts val="0"/>
              </a:spcBef>
              <a:spcAft>
                <a:spcPts val="0"/>
              </a:spcAft>
              <a:buClr>
                <a:schemeClr val="dk1"/>
              </a:buClr>
              <a:buSzPts val="4000"/>
              <a:buFont typeface="Arial"/>
              <a:buNone/>
            </a:pPr>
            <a:r>
              <a:rPr b="1" lang="en" sz="2000">
                <a:solidFill>
                  <a:schemeClr val="dk1"/>
                </a:solidFill>
              </a:rPr>
              <a:t>The children learn the use of adverb of frequency in different sentences.</a:t>
            </a:r>
            <a:endParaRPr b="1" sz="2000">
              <a:solidFill>
                <a:schemeClr val="dk1"/>
              </a:solidFill>
            </a:endParaRPr>
          </a:p>
          <a:p>
            <a:pPr indent="0" lvl="0" marL="457200" marR="0" rtl="0" algn="l">
              <a:lnSpc>
                <a:spcPct val="115000"/>
              </a:lnSpc>
              <a:spcBef>
                <a:spcPts val="0"/>
              </a:spcBef>
              <a:spcAft>
                <a:spcPts val="0"/>
              </a:spcAft>
              <a:buClr>
                <a:srgbClr val="000000"/>
              </a:buClr>
              <a:buSzPts val="4000"/>
              <a:buFont typeface="Arial"/>
              <a:buNone/>
            </a:pPr>
            <a:r>
              <a:t/>
            </a:r>
            <a:endParaRPr b="1" sz="2800"/>
          </a:p>
          <a:p>
            <a:pPr indent="0" lvl="0" marL="457200" marR="0" rtl="0" algn="l">
              <a:lnSpc>
                <a:spcPct val="115000"/>
              </a:lnSpc>
              <a:spcBef>
                <a:spcPts val="0"/>
              </a:spcBef>
              <a:spcAft>
                <a:spcPts val="0"/>
              </a:spcAft>
              <a:buClr>
                <a:srgbClr val="000000"/>
              </a:buClr>
              <a:buSzPts val="4000"/>
              <a:buFont typeface="Arial"/>
              <a:buNone/>
            </a:pPr>
            <a:r>
              <a:t/>
            </a:r>
            <a:endParaRPr b="1" sz="2800"/>
          </a:p>
          <a:p>
            <a:pPr indent="0" lvl="0" marL="457200" marR="0" rtl="0" algn="l">
              <a:lnSpc>
                <a:spcPct val="115000"/>
              </a:lnSpc>
              <a:spcBef>
                <a:spcPts val="0"/>
              </a:spcBef>
              <a:spcAft>
                <a:spcPts val="0"/>
              </a:spcAft>
              <a:buClr>
                <a:srgbClr val="000000"/>
              </a:buClr>
              <a:buSzPts val="4000"/>
              <a:buFont typeface="Arial"/>
              <a:buNone/>
            </a:pPr>
            <a:r>
              <a:t/>
            </a:r>
            <a:endParaRPr b="1" sz="2800"/>
          </a:p>
          <a:p>
            <a:pPr indent="0" lvl="0" marL="457200" marR="0" rtl="0" algn="l">
              <a:lnSpc>
                <a:spcPct val="115000"/>
              </a:lnSpc>
              <a:spcBef>
                <a:spcPts val="0"/>
              </a:spcBef>
              <a:spcAft>
                <a:spcPts val="0"/>
              </a:spcAft>
              <a:buClr>
                <a:srgbClr val="000000"/>
              </a:buClr>
              <a:buSzPts val="4000"/>
              <a:buFont typeface="Arial"/>
              <a:buNone/>
            </a:pPr>
            <a:r>
              <a:t/>
            </a:r>
            <a:endParaRPr b="1" sz="2800"/>
          </a:p>
          <a:p>
            <a:pPr indent="0" lvl="0" marL="457200" marR="0" rtl="0" algn="l">
              <a:lnSpc>
                <a:spcPct val="115000"/>
              </a:lnSpc>
              <a:spcBef>
                <a:spcPts val="0"/>
              </a:spcBef>
              <a:spcAft>
                <a:spcPts val="0"/>
              </a:spcAft>
              <a:buClr>
                <a:srgbClr val="000000"/>
              </a:buClr>
              <a:buSzPts val="4000"/>
              <a:buFont typeface="Arial"/>
              <a:buNone/>
            </a:pPr>
            <a:r>
              <a:t/>
            </a:r>
            <a:endParaRPr b="1" sz="2800"/>
          </a:p>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4" name="Shape 244"/>
        <p:cNvGrpSpPr/>
        <p:nvPr/>
      </p:nvGrpSpPr>
      <p:grpSpPr>
        <a:xfrm>
          <a:off x="0" y="0"/>
          <a:ext cx="0" cy="0"/>
          <a:chOff x="0" y="0"/>
          <a:chExt cx="0" cy="0"/>
        </a:xfrm>
      </p:grpSpPr>
      <p:sp>
        <p:nvSpPr>
          <p:cNvPr id="245" name="Google Shape;245;g15f7be716d9_0_0"/>
          <p:cNvSpPr txBox="1"/>
          <p:nvPr/>
        </p:nvSpPr>
        <p:spPr>
          <a:xfrm>
            <a:off x="621425" y="743500"/>
            <a:ext cx="7801200" cy="3562200"/>
          </a:xfrm>
          <a:prstGeom prst="rect">
            <a:avLst/>
          </a:prstGeom>
          <a:noFill/>
          <a:ln>
            <a:noFill/>
          </a:ln>
        </p:spPr>
        <p:txBody>
          <a:bodyPr anchorCtr="0" anchor="ctr" bIns="91425" lIns="91425" spcFirstLastPara="1" rIns="91425" wrap="square" tIns="91425">
            <a:noAutofit/>
          </a:bodyPr>
          <a:lstStyle/>
          <a:p>
            <a:pPr indent="0" lvl="0" marL="457200" marR="0" rtl="0" algn="ctr">
              <a:lnSpc>
                <a:spcPct val="115000"/>
              </a:lnSpc>
              <a:spcBef>
                <a:spcPts val="0"/>
              </a:spcBef>
              <a:spcAft>
                <a:spcPts val="0"/>
              </a:spcAft>
              <a:buClr>
                <a:srgbClr val="000000"/>
              </a:buClr>
              <a:buSzPts val="4000"/>
              <a:buFont typeface="Arial"/>
              <a:buNone/>
            </a:pPr>
            <a:r>
              <a:rPr b="1" i="0" lang="en" sz="4000" u="none" cap="none" strike="noStrike">
                <a:solidFill>
                  <a:srgbClr val="000000"/>
                </a:solidFill>
                <a:latin typeface="Arial"/>
                <a:ea typeface="Arial"/>
                <a:cs typeface="Arial"/>
                <a:sym typeface="Arial"/>
              </a:rPr>
              <a:t>THANKING YOU</a:t>
            </a:r>
            <a:endParaRPr b="1" i="0" sz="4000" u="none" cap="none" strike="noStrike">
              <a:solidFill>
                <a:srgbClr val="000000"/>
              </a:solidFill>
              <a:latin typeface="Arial"/>
              <a:ea typeface="Arial"/>
              <a:cs typeface="Arial"/>
              <a:sym typeface="Arial"/>
            </a:endParaRPr>
          </a:p>
          <a:p>
            <a:pPr indent="0" lvl="0" marL="457200" marR="0" rtl="0" algn="ctr">
              <a:lnSpc>
                <a:spcPct val="115000"/>
              </a:lnSpc>
              <a:spcBef>
                <a:spcPts val="0"/>
              </a:spcBef>
              <a:spcAft>
                <a:spcPts val="0"/>
              </a:spcAft>
              <a:buClr>
                <a:srgbClr val="000000"/>
              </a:buClr>
              <a:buSzPts val="4000"/>
              <a:buFont typeface="Arial"/>
              <a:buNone/>
            </a:pPr>
            <a:r>
              <a:rPr b="1" i="0" lang="en" sz="4000" u="none" cap="none" strike="noStrike">
                <a:solidFill>
                  <a:srgbClr val="FF0000"/>
                </a:solidFill>
                <a:latin typeface="Arial"/>
                <a:ea typeface="Arial"/>
                <a:cs typeface="Arial"/>
                <a:sym typeface="Arial"/>
              </a:rPr>
              <a:t>ODM EDUCATIONAL GROUP</a:t>
            </a:r>
            <a:endParaRPr b="1" i="0" sz="4000" u="none" cap="none" strike="noStrike">
              <a:solidFill>
                <a:srgbClr val="FF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pic>
        <p:nvPicPr>
          <p:cNvPr id="246" name="Google Shape;246;g15f7be716d9_0_0"/>
          <p:cNvPicPr preferRelativeResize="0"/>
          <p:nvPr/>
        </p:nvPicPr>
        <p:blipFill rotWithShape="1">
          <a:blip r:embed="rId3">
            <a:alphaModFix/>
          </a:blip>
          <a:srcRect b="0" l="0" r="0" t="0"/>
          <a:stretch/>
        </p:blipFill>
        <p:spPr>
          <a:xfrm>
            <a:off x="7361674" y="512987"/>
            <a:ext cx="1232526" cy="611875"/>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3" name="Shape 163"/>
        <p:cNvGrpSpPr/>
        <p:nvPr/>
      </p:nvGrpSpPr>
      <p:grpSpPr>
        <a:xfrm>
          <a:off x="0" y="0"/>
          <a:ext cx="0" cy="0"/>
          <a:chOff x="0" y="0"/>
          <a:chExt cx="0" cy="0"/>
        </a:xfrm>
      </p:grpSpPr>
      <p:sp>
        <p:nvSpPr>
          <p:cNvPr id="164" name="Google Shape;164;p20"/>
          <p:cNvSpPr txBox="1"/>
          <p:nvPr/>
        </p:nvSpPr>
        <p:spPr>
          <a:xfrm>
            <a:off x="272675" y="285050"/>
            <a:ext cx="8688300" cy="7809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2200"/>
              <a:buFont typeface="Arial"/>
              <a:buNone/>
            </a:pPr>
            <a:r>
              <a:t/>
            </a:r>
            <a:endParaRPr b="1" i="0" sz="2200" u="none" cap="none" strike="noStrike">
              <a:solidFill>
                <a:srgbClr val="FF0000"/>
              </a:solidFill>
              <a:latin typeface="Arial"/>
              <a:ea typeface="Arial"/>
              <a:cs typeface="Arial"/>
              <a:sym typeface="Arial"/>
            </a:endParaRPr>
          </a:p>
        </p:txBody>
      </p:sp>
      <p:sp>
        <p:nvSpPr>
          <p:cNvPr id="165" name="Google Shape;165;p20"/>
          <p:cNvSpPr txBox="1"/>
          <p:nvPr/>
        </p:nvSpPr>
        <p:spPr>
          <a:xfrm>
            <a:off x="183025" y="1015857"/>
            <a:ext cx="8688300" cy="2889600"/>
          </a:xfrm>
          <a:prstGeom prst="rect">
            <a:avLst/>
          </a:prstGeom>
          <a:noFill/>
          <a:ln>
            <a:noFill/>
          </a:ln>
        </p:spPr>
        <p:txBody>
          <a:bodyPr anchorCtr="0" anchor="t" bIns="91425" lIns="91425" spcFirstLastPara="1" rIns="91425" wrap="square" tIns="91425">
            <a:noAutofit/>
          </a:bodyPr>
          <a:lstStyle/>
          <a:p>
            <a:pPr indent="-254000" lvl="0" marL="342900" marR="0" rtl="0" algn="l">
              <a:lnSpc>
                <a:spcPct val="100000"/>
              </a:lnSpc>
              <a:spcBef>
                <a:spcPts val="0"/>
              </a:spcBef>
              <a:spcAft>
                <a:spcPts val="0"/>
              </a:spcAft>
              <a:buClr>
                <a:srgbClr val="000000"/>
              </a:buClr>
              <a:buSzPts val="1400"/>
              <a:buFont typeface="Arial"/>
              <a:buNone/>
            </a:pPr>
            <a:r>
              <a:t/>
            </a:r>
            <a:endParaRPr b="1" sz="2000">
              <a:solidFill>
                <a:schemeClr val="dk1"/>
              </a:solidFill>
              <a:latin typeface="Calibri"/>
              <a:ea typeface="Calibri"/>
              <a:cs typeface="Calibri"/>
              <a:sym typeface="Calibri"/>
            </a:endParaRPr>
          </a:p>
          <a:p>
            <a:pPr indent="-368300" lvl="0" marL="457200" marR="0" rtl="0" algn="l">
              <a:lnSpc>
                <a:spcPct val="100000"/>
              </a:lnSpc>
              <a:spcBef>
                <a:spcPts val="0"/>
              </a:spcBef>
              <a:spcAft>
                <a:spcPts val="0"/>
              </a:spcAft>
              <a:buClr>
                <a:srgbClr val="000000"/>
              </a:buClr>
              <a:buSzPts val="1400"/>
              <a:buFont typeface="Arial"/>
              <a:buNone/>
            </a:pPr>
            <a:r>
              <a:t/>
            </a:r>
            <a:endParaRPr sz="2000">
              <a:solidFill>
                <a:srgbClr val="002060"/>
              </a:solidFill>
              <a:latin typeface="Calibri"/>
              <a:ea typeface="Calibri"/>
              <a:cs typeface="Calibri"/>
              <a:sym typeface="Calibri"/>
            </a:endParaRPr>
          </a:p>
          <a:p>
            <a:pPr indent="-368300" lvl="0" marL="457200" marR="0" rtl="0" algn="l">
              <a:lnSpc>
                <a:spcPct val="100000"/>
              </a:lnSpc>
              <a:spcBef>
                <a:spcPts val="0"/>
              </a:spcBef>
              <a:spcAft>
                <a:spcPts val="0"/>
              </a:spcAft>
              <a:buClr>
                <a:srgbClr val="000000"/>
              </a:buClr>
              <a:buSzPts val="1400"/>
              <a:buFont typeface="Arial"/>
              <a:buNone/>
            </a:pPr>
            <a:r>
              <a:t/>
            </a:r>
            <a:endParaRPr b="0" i="0" sz="2000" u="none" cap="none" strike="noStrike">
              <a:solidFill>
                <a:srgbClr val="002060"/>
              </a:solidFill>
              <a:latin typeface="Calibri"/>
              <a:ea typeface="Calibri"/>
              <a:cs typeface="Calibri"/>
              <a:sym typeface="Calibri"/>
            </a:endParaRPr>
          </a:p>
          <a:p>
            <a:pPr indent="0" lvl="0" marL="0" marR="0" rtl="0" algn="l">
              <a:lnSpc>
                <a:spcPct val="100000"/>
              </a:lnSpc>
              <a:spcBef>
                <a:spcPts val="0"/>
              </a:spcBef>
              <a:spcAft>
                <a:spcPts val="0"/>
              </a:spcAft>
              <a:buNone/>
            </a:pPr>
            <a:r>
              <a:t/>
            </a:r>
            <a:endParaRPr b="0" i="0" sz="2000" u="none" cap="none" strike="noStrike">
              <a:solidFill>
                <a:srgbClr val="002060"/>
              </a:solidFill>
              <a:latin typeface="Calibri"/>
              <a:ea typeface="Calibri"/>
              <a:cs typeface="Calibri"/>
              <a:sym typeface="Calibri"/>
            </a:endParaRPr>
          </a:p>
        </p:txBody>
      </p:sp>
      <p:sp>
        <p:nvSpPr>
          <p:cNvPr id="166" name="Google Shape;166;p20"/>
          <p:cNvSpPr txBox="1"/>
          <p:nvPr/>
        </p:nvSpPr>
        <p:spPr>
          <a:xfrm>
            <a:off x="2852529" y="966807"/>
            <a:ext cx="6108445" cy="52322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 sz="2800">
                <a:solidFill>
                  <a:schemeClr val="dk1"/>
                </a:solidFill>
                <a:latin typeface="Comic Sans MS"/>
                <a:ea typeface="Comic Sans MS"/>
                <a:cs typeface="Comic Sans MS"/>
                <a:sym typeface="Comic Sans MS"/>
              </a:rPr>
              <a:t>    </a:t>
            </a:r>
            <a:endParaRPr b="1" sz="2400">
              <a:solidFill>
                <a:schemeClr val="dk1"/>
              </a:solidFill>
              <a:latin typeface="Comic Sans MS"/>
              <a:ea typeface="Comic Sans MS"/>
              <a:cs typeface="Comic Sans MS"/>
              <a:sym typeface="Comic Sans MS"/>
            </a:endParaRPr>
          </a:p>
        </p:txBody>
      </p:sp>
      <p:pic>
        <p:nvPicPr>
          <p:cNvPr id="167" name="Google Shape;167;p20"/>
          <p:cNvPicPr preferRelativeResize="0"/>
          <p:nvPr/>
        </p:nvPicPr>
        <p:blipFill rotWithShape="1">
          <a:blip r:embed="rId4">
            <a:alphaModFix/>
          </a:blip>
          <a:srcRect b="0" l="0" r="0" t="0"/>
          <a:stretch/>
        </p:blipFill>
        <p:spPr>
          <a:xfrm>
            <a:off x="8080819" y="2"/>
            <a:ext cx="790501" cy="468446"/>
          </a:xfrm>
          <a:prstGeom prst="rect">
            <a:avLst/>
          </a:prstGeom>
          <a:noFill/>
          <a:ln>
            <a:noFill/>
          </a:ln>
        </p:spPr>
      </p:pic>
      <p:sp>
        <p:nvSpPr>
          <p:cNvPr id="168" name="Google Shape;168;p20"/>
          <p:cNvSpPr txBox="1"/>
          <p:nvPr/>
        </p:nvSpPr>
        <p:spPr>
          <a:xfrm>
            <a:off x="417443" y="371147"/>
            <a:ext cx="8222427" cy="40011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 sz="2000">
                <a:solidFill>
                  <a:schemeClr val="dk1"/>
                </a:solidFill>
                <a:latin typeface="Comic Sans MS"/>
                <a:ea typeface="Comic Sans MS"/>
                <a:cs typeface="Comic Sans MS"/>
                <a:sym typeface="Comic Sans MS"/>
              </a:rPr>
              <a:t>                       </a:t>
            </a:r>
            <a:endParaRPr/>
          </a:p>
        </p:txBody>
      </p:sp>
      <p:pic>
        <p:nvPicPr>
          <p:cNvPr descr="Adverbs Word List - Writing Center by The Kinder Kids | TpT" id="169" name="Google Shape;169;p20"/>
          <p:cNvPicPr preferRelativeResize="0"/>
          <p:nvPr/>
        </p:nvPicPr>
        <p:blipFill rotWithShape="1">
          <a:blip r:embed="rId5">
            <a:alphaModFix/>
          </a:blip>
          <a:srcRect b="0" l="0" r="0" t="0"/>
          <a:stretch/>
        </p:blipFill>
        <p:spPr>
          <a:xfrm>
            <a:off x="5132749" y="513085"/>
            <a:ext cx="3357123" cy="4117331"/>
          </a:xfrm>
          <a:prstGeom prst="rect">
            <a:avLst/>
          </a:prstGeom>
          <a:noFill/>
          <a:ln>
            <a:noFill/>
          </a:ln>
        </p:spPr>
      </p:pic>
      <p:pic>
        <p:nvPicPr>
          <p:cNvPr descr="Adverbs. - ppt video online download" id="170" name="Google Shape;170;p20"/>
          <p:cNvPicPr preferRelativeResize="0"/>
          <p:nvPr/>
        </p:nvPicPr>
        <p:blipFill rotWithShape="1">
          <a:blip r:embed="rId6">
            <a:alphaModFix/>
          </a:blip>
          <a:srcRect b="0" l="0" r="0" t="0"/>
          <a:stretch/>
        </p:blipFill>
        <p:spPr>
          <a:xfrm>
            <a:off x="654127" y="513085"/>
            <a:ext cx="4388973" cy="4117330"/>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4" name="Shape 174"/>
        <p:cNvGrpSpPr/>
        <p:nvPr/>
      </p:nvGrpSpPr>
      <p:grpSpPr>
        <a:xfrm>
          <a:off x="0" y="0"/>
          <a:ext cx="0" cy="0"/>
          <a:chOff x="0" y="0"/>
          <a:chExt cx="0" cy="0"/>
        </a:xfrm>
      </p:grpSpPr>
      <p:sp>
        <p:nvSpPr>
          <p:cNvPr id="175" name="Google Shape;175;p21"/>
          <p:cNvSpPr txBox="1"/>
          <p:nvPr/>
        </p:nvSpPr>
        <p:spPr>
          <a:xfrm>
            <a:off x="272675" y="285050"/>
            <a:ext cx="8688300" cy="7809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2200"/>
              <a:buFont typeface="Arial"/>
              <a:buNone/>
            </a:pPr>
            <a:r>
              <a:t/>
            </a:r>
            <a:endParaRPr b="1" i="0" sz="2200" u="none" cap="none" strike="noStrike">
              <a:solidFill>
                <a:srgbClr val="FF0000"/>
              </a:solidFill>
              <a:latin typeface="Arial"/>
              <a:ea typeface="Arial"/>
              <a:cs typeface="Arial"/>
              <a:sym typeface="Arial"/>
            </a:endParaRPr>
          </a:p>
        </p:txBody>
      </p:sp>
      <p:sp>
        <p:nvSpPr>
          <p:cNvPr id="176" name="Google Shape;176;p21"/>
          <p:cNvSpPr txBox="1"/>
          <p:nvPr/>
        </p:nvSpPr>
        <p:spPr>
          <a:xfrm>
            <a:off x="183025" y="1015857"/>
            <a:ext cx="8688300" cy="2889600"/>
          </a:xfrm>
          <a:prstGeom prst="rect">
            <a:avLst/>
          </a:prstGeom>
          <a:noFill/>
          <a:ln>
            <a:noFill/>
          </a:ln>
        </p:spPr>
        <p:txBody>
          <a:bodyPr anchorCtr="0" anchor="t" bIns="91425" lIns="91425" spcFirstLastPara="1" rIns="91425" wrap="square" tIns="91425">
            <a:noAutofit/>
          </a:bodyPr>
          <a:lstStyle/>
          <a:p>
            <a:pPr indent="-254000" lvl="0" marL="342900" marR="0" rtl="0" algn="l">
              <a:lnSpc>
                <a:spcPct val="100000"/>
              </a:lnSpc>
              <a:spcBef>
                <a:spcPts val="0"/>
              </a:spcBef>
              <a:spcAft>
                <a:spcPts val="0"/>
              </a:spcAft>
              <a:buClr>
                <a:srgbClr val="000000"/>
              </a:buClr>
              <a:buSzPts val="1400"/>
              <a:buFont typeface="Arial"/>
              <a:buNone/>
            </a:pPr>
            <a:r>
              <a:t/>
            </a:r>
            <a:endParaRPr b="1" sz="2000">
              <a:solidFill>
                <a:schemeClr val="dk1"/>
              </a:solidFill>
              <a:latin typeface="Calibri"/>
              <a:ea typeface="Calibri"/>
              <a:cs typeface="Calibri"/>
              <a:sym typeface="Calibri"/>
            </a:endParaRPr>
          </a:p>
          <a:p>
            <a:pPr indent="-368300" lvl="0" marL="457200" marR="0" rtl="0" algn="l">
              <a:lnSpc>
                <a:spcPct val="100000"/>
              </a:lnSpc>
              <a:spcBef>
                <a:spcPts val="0"/>
              </a:spcBef>
              <a:spcAft>
                <a:spcPts val="0"/>
              </a:spcAft>
              <a:buClr>
                <a:srgbClr val="000000"/>
              </a:buClr>
              <a:buSzPts val="1400"/>
              <a:buFont typeface="Arial"/>
              <a:buNone/>
            </a:pPr>
            <a:r>
              <a:t/>
            </a:r>
            <a:endParaRPr sz="2000">
              <a:solidFill>
                <a:srgbClr val="002060"/>
              </a:solidFill>
              <a:latin typeface="Calibri"/>
              <a:ea typeface="Calibri"/>
              <a:cs typeface="Calibri"/>
              <a:sym typeface="Calibri"/>
            </a:endParaRPr>
          </a:p>
          <a:p>
            <a:pPr indent="-368300" lvl="0" marL="457200" marR="0" rtl="0" algn="l">
              <a:lnSpc>
                <a:spcPct val="100000"/>
              </a:lnSpc>
              <a:spcBef>
                <a:spcPts val="0"/>
              </a:spcBef>
              <a:spcAft>
                <a:spcPts val="0"/>
              </a:spcAft>
              <a:buClr>
                <a:srgbClr val="000000"/>
              </a:buClr>
              <a:buSzPts val="1400"/>
              <a:buFont typeface="Arial"/>
              <a:buNone/>
            </a:pPr>
            <a:r>
              <a:t/>
            </a:r>
            <a:endParaRPr b="0" i="0" sz="2000" u="none" cap="none" strike="noStrike">
              <a:solidFill>
                <a:srgbClr val="002060"/>
              </a:solidFill>
              <a:latin typeface="Calibri"/>
              <a:ea typeface="Calibri"/>
              <a:cs typeface="Calibri"/>
              <a:sym typeface="Calibri"/>
            </a:endParaRPr>
          </a:p>
          <a:p>
            <a:pPr indent="0" lvl="0" marL="0" marR="0" rtl="0" algn="l">
              <a:lnSpc>
                <a:spcPct val="100000"/>
              </a:lnSpc>
              <a:spcBef>
                <a:spcPts val="0"/>
              </a:spcBef>
              <a:spcAft>
                <a:spcPts val="0"/>
              </a:spcAft>
              <a:buNone/>
            </a:pPr>
            <a:r>
              <a:t/>
            </a:r>
            <a:endParaRPr b="0" i="0" sz="2000" u="none" cap="none" strike="noStrike">
              <a:solidFill>
                <a:srgbClr val="002060"/>
              </a:solidFill>
              <a:latin typeface="Calibri"/>
              <a:ea typeface="Calibri"/>
              <a:cs typeface="Calibri"/>
              <a:sym typeface="Calibri"/>
            </a:endParaRPr>
          </a:p>
          <a:p>
            <a:pPr indent="0" lvl="0" marL="0" marR="0" rtl="0" algn="l">
              <a:lnSpc>
                <a:spcPct val="100000"/>
              </a:lnSpc>
              <a:spcBef>
                <a:spcPts val="0"/>
              </a:spcBef>
              <a:spcAft>
                <a:spcPts val="0"/>
              </a:spcAft>
              <a:buNone/>
            </a:pPr>
            <a:r>
              <a:t/>
            </a:r>
            <a:endParaRPr sz="2000">
              <a:solidFill>
                <a:srgbClr val="002060"/>
              </a:solidFill>
              <a:latin typeface="Calibri"/>
              <a:ea typeface="Calibri"/>
              <a:cs typeface="Calibri"/>
              <a:sym typeface="Calibri"/>
            </a:endParaRPr>
          </a:p>
          <a:p>
            <a:pPr indent="0" lvl="0" marL="0" marR="0" rtl="0" algn="l">
              <a:lnSpc>
                <a:spcPct val="100000"/>
              </a:lnSpc>
              <a:spcBef>
                <a:spcPts val="0"/>
              </a:spcBef>
              <a:spcAft>
                <a:spcPts val="0"/>
              </a:spcAft>
              <a:buNone/>
            </a:pPr>
            <a:r>
              <a:t/>
            </a:r>
            <a:endParaRPr b="0" i="0" sz="2000" u="none" cap="none" strike="noStrike">
              <a:solidFill>
                <a:srgbClr val="002060"/>
              </a:solidFill>
              <a:latin typeface="Calibri"/>
              <a:ea typeface="Calibri"/>
              <a:cs typeface="Calibri"/>
              <a:sym typeface="Calibri"/>
            </a:endParaRPr>
          </a:p>
          <a:p>
            <a:pPr indent="0" lvl="0" marL="0" marR="0" rtl="0" algn="l">
              <a:lnSpc>
                <a:spcPct val="100000"/>
              </a:lnSpc>
              <a:spcBef>
                <a:spcPts val="0"/>
              </a:spcBef>
              <a:spcAft>
                <a:spcPts val="0"/>
              </a:spcAft>
              <a:buNone/>
            </a:pPr>
            <a:r>
              <a:t/>
            </a:r>
            <a:endParaRPr sz="2000">
              <a:solidFill>
                <a:srgbClr val="002060"/>
              </a:solidFill>
              <a:latin typeface="Calibri"/>
              <a:ea typeface="Calibri"/>
              <a:cs typeface="Calibri"/>
              <a:sym typeface="Calibri"/>
            </a:endParaRPr>
          </a:p>
          <a:p>
            <a:pPr indent="0" lvl="0" marL="0" marR="0" rtl="0" algn="l">
              <a:lnSpc>
                <a:spcPct val="100000"/>
              </a:lnSpc>
              <a:spcBef>
                <a:spcPts val="0"/>
              </a:spcBef>
              <a:spcAft>
                <a:spcPts val="0"/>
              </a:spcAft>
              <a:buNone/>
            </a:pPr>
            <a:r>
              <a:rPr b="0" i="0" lang="en" sz="2000" u="none" cap="none" strike="noStrike">
                <a:solidFill>
                  <a:srgbClr val="002060"/>
                </a:solidFill>
                <a:latin typeface="Comic Sans MS"/>
                <a:ea typeface="Comic Sans MS"/>
                <a:cs typeface="Comic Sans MS"/>
                <a:sym typeface="Comic Sans MS"/>
              </a:rPr>
              <a:t>                                          </a:t>
            </a:r>
            <a:r>
              <a:rPr b="1" i="0" lang="en" sz="2000" u="none" cap="none" strike="noStrike">
                <a:solidFill>
                  <a:schemeClr val="dk1"/>
                </a:solidFill>
                <a:latin typeface="Comic Sans MS"/>
                <a:ea typeface="Comic Sans MS"/>
                <a:cs typeface="Comic Sans MS"/>
                <a:sym typeface="Comic Sans MS"/>
              </a:rPr>
              <a:t>SOMETIMES</a:t>
            </a:r>
            <a:endParaRPr b="1" i="0" sz="2000" u="none" cap="none" strike="noStrike">
              <a:solidFill>
                <a:schemeClr val="dk1"/>
              </a:solidFill>
              <a:latin typeface="Comic Sans MS"/>
              <a:ea typeface="Comic Sans MS"/>
              <a:cs typeface="Comic Sans MS"/>
              <a:sym typeface="Comic Sans MS"/>
            </a:endParaRPr>
          </a:p>
        </p:txBody>
      </p:sp>
      <p:sp>
        <p:nvSpPr>
          <p:cNvPr id="177" name="Google Shape;177;p21"/>
          <p:cNvSpPr txBox="1"/>
          <p:nvPr/>
        </p:nvSpPr>
        <p:spPr>
          <a:xfrm>
            <a:off x="576471" y="966807"/>
            <a:ext cx="8384504" cy="52322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 sz="2000">
                <a:solidFill>
                  <a:schemeClr val="dk1"/>
                </a:solidFill>
                <a:latin typeface="Comic Sans MS"/>
                <a:ea typeface="Comic Sans MS"/>
                <a:cs typeface="Comic Sans MS"/>
                <a:sym typeface="Comic Sans MS"/>
              </a:rPr>
              <a:t>             USUALLY</a:t>
            </a:r>
            <a:r>
              <a:rPr b="1" lang="en" sz="2800">
                <a:solidFill>
                  <a:schemeClr val="dk1"/>
                </a:solidFill>
                <a:latin typeface="Comic Sans MS"/>
                <a:ea typeface="Comic Sans MS"/>
                <a:cs typeface="Comic Sans MS"/>
                <a:sym typeface="Comic Sans MS"/>
              </a:rPr>
              <a:t> </a:t>
            </a:r>
            <a:endParaRPr b="1" sz="2400">
              <a:solidFill>
                <a:schemeClr val="dk1"/>
              </a:solidFill>
              <a:latin typeface="Comic Sans MS"/>
              <a:ea typeface="Comic Sans MS"/>
              <a:cs typeface="Comic Sans MS"/>
              <a:sym typeface="Comic Sans MS"/>
            </a:endParaRPr>
          </a:p>
        </p:txBody>
      </p:sp>
      <p:pic>
        <p:nvPicPr>
          <p:cNvPr id="178" name="Google Shape;178;p21"/>
          <p:cNvPicPr preferRelativeResize="0"/>
          <p:nvPr/>
        </p:nvPicPr>
        <p:blipFill rotWithShape="1">
          <a:blip r:embed="rId4">
            <a:alphaModFix/>
          </a:blip>
          <a:srcRect b="0" l="0" r="0" t="0"/>
          <a:stretch/>
        </p:blipFill>
        <p:spPr>
          <a:xfrm>
            <a:off x="8170469" y="2"/>
            <a:ext cx="790501" cy="468446"/>
          </a:xfrm>
          <a:prstGeom prst="rect">
            <a:avLst/>
          </a:prstGeom>
          <a:noFill/>
          <a:ln>
            <a:noFill/>
          </a:ln>
        </p:spPr>
      </p:pic>
      <p:sp>
        <p:nvSpPr>
          <p:cNvPr id="179" name="Google Shape;179;p21"/>
          <p:cNvSpPr txBox="1"/>
          <p:nvPr/>
        </p:nvSpPr>
        <p:spPr>
          <a:xfrm>
            <a:off x="417443" y="371147"/>
            <a:ext cx="8222427" cy="40011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 sz="2000">
                <a:solidFill>
                  <a:schemeClr val="dk1"/>
                </a:solidFill>
                <a:latin typeface="Comic Sans MS"/>
                <a:ea typeface="Comic Sans MS"/>
                <a:cs typeface="Comic Sans MS"/>
                <a:sym typeface="Comic Sans MS"/>
              </a:rPr>
              <a:t>                       </a:t>
            </a:r>
            <a:endParaRPr/>
          </a:p>
        </p:txBody>
      </p:sp>
      <p:pic>
        <p:nvPicPr>
          <p:cNvPr descr="Sleep book outlane outline room moon sleeping night work bed after effects  vector character icon girl woman illust… | Animated gift, Girls cartoon  art, Sleeping gif" id="180" name="Google Shape;180;p21"/>
          <p:cNvPicPr preferRelativeResize="0"/>
          <p:nvPr/>
        </p:nvPicPr>
        <p:blipFill rotWithShape="1">
          <a:blip r:embed="rId5">
            <a:alphaModFix/>
          </a:blip>
          <a:srcRect b="0" l="0" r="0" t="0"/>
          <a:stretch/>
        </p:blipFill>
        <p:spPr>
          <a:xfrm>
            <a:off x="576470" y="1537630"/>
            <a:ext cx="2733062" cy="3098634"/>
          </a:xfrm>
          <a:prstGeom prst="rect">
            <a:avLst/>
          </a:prstGeom>
          <a:noFill/>
          <a:ln>
            <a:noFill/>
          </a:ln>
        </p:spPr>
      </p:pic>
      <p:sp>
        <p:nvSpPr>
          <p:cNvPr id="181" name="Google Shape;181;p21"/>
          <p:cNvSpPr txBox="1"/>
          <p:nvPr/>
        </p:nvSpPr>
        <p:spPr>
          <a:xfrm>
            <a:off x="675862" y="1888435"/>
            <a:ext cx="2176668" cy="40011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 sz="2000">
                <a:solidFill>
                  <a:schemeClr val="dk1"/>
                </a:solidFill>
                <a:latin typeface="Comic Sans MS"/>
                <a:ea typeface="Comic Sans MS"/>
                <a:cs typeface="Comic Sans MS"/>
                <a:sym typeface="Comic Sans MS"/>
              </a:rPr>
              <a:t>ALWAYS</a:t>
            </a:r>
            <a:endParaRPr/>
          </a:p>
        </p:txBody>
      </p:sp>
      <p:pic>
        <p:nvPicPr>
          <p:cNvPr descr="GIF dinner table kyle broflovski eating - animated GIF on GIFER" id="182" name="Google Shape;182;p21"/>
          <p:cNvPicPr preferRelativeResize="0"/>
          <p:nvPr/>
        </p:nvPicPr>
        <p:blipFill rotWithShape="1">
          <a:blip r:embed="rId6">
            <a:alphaModFix/>
          </a:blip>
          <a:srcRect b="0" l="0" r="0" t="0"/>
          <a:stretch/>
        </p:blipFill>
        <p:spPr>
          <a:xfrm>
            <a:off x="3399181" y="480796"/>
            <a:ext cx="4192208" cy="2074681"/>
          </a:xfrm>
          <a:prstGeom prst="rect">
            <a:avLst/>
          </a:prstGeom>
          <a:noFill/>
          <a:ln>
            <a:noFill/>
          </a:ln>
        </p:spPr>
      </p:pic>
      <p:pic>
        <p:nvPicPr>
          <p:cNvPr descr="Cardio walking by Szabó Andrea on Dribbble" id="183" name="Google Shape;183;p21"/>
          <p:cNvPicPr preferRelativeResize="0"/>
          <p:nvPr/>
        </p:nvPicPr>
        <p:blipFill rotWithShape="1">
          <a:blip r:embed="rId7">
            <a:alphaModFix/>
          </a:blip>
          <a:srcRect b="0" l="0" r="0" t="0"/>
          <a:stretch/>
        </p:blipFill>
        <p:spPr>
          <a:xfrm>
            <a:off x="5247860" y="2588025"/>
            <a:ext cx="3319670" cy="2077114"/>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7" name="Shape 187"/>
        <p:cNvGrpSpPr/>
        <p:nvPr/>
      </p:nvGrpSpPr>
      <p:grpSpPr>
        <a:xfrm>
          <a:off x="0" y="0"/>
          <a:ext cx="0" cy="0"/>
          <a:chOff x="0" y="0"/>
          <a:chExt cx="0" cy="0"/>
        </a:xfrm>
      </p:grpSpPr>
      <p:sp>
        <p:nvSpPr>
          <p:cNvPr id="188" name="Google Shape;188;p22"/>
          <p:cNvSpPr txBox="1"/>
          <p:nvPr/>
        </p:nvSpPr>
        <p:spPr>
          <a:xfrm>
            <a:off x="272675" y="285050"/>
            <a:ext cx="8688300" cy="7809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2200"/>
              <a:buFont typeface="Arial"/>
              <a:buNone/>
            </a:pPr>
            <a:r>
              <a:t/>
            </a:r>
            <a:endParaRPr b="1" i="0" sz="2200" u="none" cap="none" strike="noStrike">
              <a:solidFill>
                <a:srgbClr val="FF0000"/>
              </a:solidFill>
              <a:latin typeface="Arial"/>
              <a:ea typeface="Arial"/>
              <a:cs typeface="Arial"/>
              <a:sym typeface="Arial"/>
            </a:endParaRPr>
          </a:p>
        </p:txBody>
      </p:sp>
      <p:sp>
        <p:nvSpPr>
          <p:cNvPr id="189" name="Google Shape;189;p22"/>
          <p:cNvSpPr txBox="1"/>
          <p:nvPr/>
        </p:nvSpPr>
        <p:spPr>
          <a:xfrm>
            <a:off x="487017" y="417444"/>
            <a:ext cx="8160026" cy="3689196"/>
          </a:xfrm>
          <a:prstGeom prst="rect">
            <a:avLst/>
          </a:prstGeom>
          <a:noFill/>
          <a:ln>
            <a:noFill/>
          </a:ln>
        </p:spPr>
        <p:txBody>
          <a:bodyPr anchorCtr="0" anchor="t" bIns="91425" lIns="91425" spcFirstLastPara="1" rIns="91425" wrap="square" tIns="91425">
            <a:noAutofit/>
          </a:bodyPr>
          <a:lstStyle/>
          <a:p>
            <a:pPr indent="0" lvl="0" marL="0" marR="0" rtl="0" algn="l">
              <a:spcBef>
                <a:spcPts val="0"/>
              </a:spcBef>
              <a:spcAft>
                <a:spcPts val="0"/>
              </a:spcAft>
              <a:buNone/>
            </a:pPr>
            <a:r>
              <a:t/>
            </a:r>
            <a:endParaRPr b="1" sz="2800">
              <a:solidFill>
                <a:schemeClr val="dk1"/>
              </a:solidFill>
              <a:latin typeface="Comic Sans MS"/>
              <a:ea typeface="Comic Sans MS"/>
              <a:cs typeface="Comic Sans MS"/>
              <a:sym typeface="Comic Sans MS"/>
            </a:endParaRPr>
          </a:p>
          <a:p>
            <a:pPr indent="0" lvl="0" marL="0" marR="0" rtl="0" algn="l">
              <a:spcBef>
                <a:spcPts val="0"/>
              </a:spcBef>
              <a:spcAft>
                <a:spcPts val="0"/>
              </a:spcAft>
              <a:buNone/>
            </a:pPr>
            <a:r>
              <a:rPr b="1" lang="en" sz="2800">
                <a:solidFill>
                  <a:schemeClr val="dk1"/>
                </a:solidFill>
                <a:latin typeface="Comic Sans MS"/>
                <a:ea typeface="Comic Sans MS"/>
                <a:cs typeface="Comic Sans MS"/>
                <a:sym typeface="Comic Sans MS"/>
              </a:rPr>
              <a:t>Adverbs of frequency</a:t>
            </a:r>
            <a:endParaRPr/>
          </a:p>
          <a:p>
            <a:pPr indent="0" lvl="0" marL="0" marR="0" rtl="0" algn="l">
              <a:spcBef>
                <a:spcPts val="0"/>
              </a:spcBef>
              <a:spcAft>
                <a:spcPts val="0"/>
              </a:spcAft>
              <a:buNone/>
            </a:pPr>
            <a:r>
              <a:t/>
            </a:r>
            <a:endParaRPr b="1" sz="2000">
              <a:solidFill>
                <a:schemeClr val="dk1"/>
              </a:solidFill>
              <a:latin typeface="Comic Sans MS"/>
              <a:ea typeface="Comic Sans MS"/>
              <a:cs typeface="Comic Sans MS"/>
              <a:sym typeface="Comic Sans MS"/>
            </a:endParaRPr>
          </a:p>
          <a:p>
            <a:pPr indent="0" lvl="0" marL="0" marR="0" rtl="0" algn="l">
              <a:spcBef>
                <a:spcPts val="0"/>
              </a:spcBef>
              <a:spcAft>
                <a:spcPts val="0"/>
              </a:spcAft>
              <a:buNone/>
            </a:pPr>
            <a:r>
              <a:rPr b="1" lang="en" sz="2000">
                <a:solidFill>
                  <a:schemeClr val="dk1"/>
                </a:solidFill>
                <a:latin typeface="Comic Sans MS"/>
                <a:ea typeface="Comic Sans MS"/>
                <a:cs typeface="Comic Sans MS"/>
                <a:sym typeface="Comic Sans MS"/>
              </a:rPr>
              <a:t>It talks about the frequency of an  action, or how often something happens.</a:t>
            </a:r>
            <a:endParaRPr/>
          </a:p>
          <a:p>
            <a:pPr indent="0" lvl="0" marL="0" marR="0" rtl="0" algn="l">
              <a:spcBef>
                <a:spcPts val="0"/>
              </a:spcBef>
              <a:spcAft>
                <a:spcPts val="0"/>
              </a:spcAft>
              <a:buNone/>
            </a:pPr>
            <a:r>
              <a:rPr b="1" i="0" lang="en" sz="2000">
                <a:solidFill>
                  <a:schemeClr val="dk1"/>
                </a:solidFill>
                <a:latin typeface="Comic Sans MS"/>
                <a:ea typeface="Comic Sans MS"/>
                <a:cs typeface="Comic Sans MS"/>
                <a:sym typeface="Comic Sans MS"/>
              </a:rPr>
              <a:t> </a:t>
            </a:r>
            <a:endParaRPr/>
          </a:p>
          <a:p>
            <a:pPr indent="0" lvl="0" marL="0" marR="0" rtl="0" algn="l">
              <a:spcBef>
                <a:spcPts val="0"/>
              </a:spcBef>
              <a:spcAft>
                <a:spcPts val="0"/>
              </a:spcAft>
              <a:buNone/>
            </a:pPr>
            <a:r>
              <a:rPr b="1" lang="en" sz="2000">
                <a:solidFill>
                  <a:schemeClr val="dk1"/>
                </a:solidFill>
                <a:latin typeface="Comic Sans MS"/>
                <a:ea typeface="Comic Sans MS"/>
                <a:cs typeface="Comic Sans MS"/>
                <a:sym typeface="Comic Sans MS"/>
              </a:rPr>
              <a:t>Ex- always , often , sometimes ,regularly, rarely, monthly,</a:t>
            </a:r>
            <a:endParaRPr/>
          </a:p>
          <a:p>
            <a:pPr indent="0" lvl="0" marL="0" marR="0" rtl="0" algn="l">
              <a:spcBef>
                <a:spcPts val="0"/>
              </a:spcBef>
              <a:spcAft>
                <a:spcPts val="0"/>
              </a:spcAft>
              <a:buNone/>
            </a:pPr>
            <a:r>
              <a:rPr b="1" i="0" lang="en" sz="2000">
                <a:solidFill>
                  <a:schemeClr val="dk1"/>
                </a:solidFill>
                <a:latin typeface="Comic Sans MS"/>
                <a:ea typeface="Comic Sans MS"/>
                <a:cs typeface="Comic Sans MS"/>
                <a:sym typeface="Comic Sans MS"/>
              </a:rPr>
              <a:t>    weekly, never, seldom</a:t>
            </a:r>
            <a:r>
              <a:rPr b="1" lang="en" sz="2000">
                <a:solidFill>
                  <a:schemeClr val="dk1"/>
                </a:solidFill>
                <a:latin typeface="Comic Sans MS"/>
                <a:ea typeface="Comic Sans MS"/>
                <a:cs typeface="Comic Sans MS"/>
                <a:sym typeface="Comic Sans MS"/>
              </a:rPr>
              <a:t>, yearly, ever, hardly </a:t>
            </a:r>
            <a:endParaRPr/>
          </a:p>
          <a:p>
            <a:pPr indent="0" lvl="0" marL="0" marR="0" rtl="0" algn="l">
              <a:spcBef>
                <a:spcPts val="0"/>
              </a:spcBef>
              <a:spcAft>
                <a:spcPts val="0"/>
              </a:spcAft>
              <a:buNone/>
            </a:pPr>
            <a:r>
              <a:t/>
            </a:r>
            <a:endParaRPr b="1" i="0" sz="2000">
              <a:solidFill>
                <a:schemeClr val="dk1"/>
              </a:solidFill>
              <a:latin typeface="Comic Sans MS"/>
              <a:ea typeface="Comic Sans MS"/>
              <a:cs typeface="Comic Sans MS"/>
              <a:sym typeface="Comic Sans MS"/>
            </a:endParaRPr>
          </a:p>
          <a:p>
            <a:pPr indent="0" lvl="0" marL="0" marR="0" rtl="0" algn="l">
              <a:spcBef>
                <a:spcPts val="0"/>
              </a:spcBef>
              <a:spcAft>
                <a:spcPts val="0"/>
              </a:spcAft>
              <a:buNone/>
            </a:pPr>
            <a:r>
              <a:rPr b="1" lang="en" sz="2000">
                <a:solidFill>
                  <a:srgbClr val="FF0000"/>
                </a:solidFill>
                <a:latin typeface="Comic Sans MS"/>
                <a:ea typeface="Comic Sans MS"/>
                <a:cs typeface="Comic Sans MS"/>
                <a:sym typeface="Comic Sans MS"/>
              </a:rPr>
              <a:t>Adverbs of frequency have different positions in a sentence. These adverbs can be placed before the main verb.</a:t>
            </a:r>
            <a:endParaRPr b="1" i="0" sz="2000">
              <a:solidFill>
                <a:srgbClr val="FF0000"/>
              </a:solidFill>
              <a:latin typeface="Comic Sans MS"/>
              <a:ea typeface="Comic Sans MS"/>
              <a:cs typeface="Comic Sans MS"/>
              <a:sym typeface="Comic Sans MS"/>
            </a:endParaRPr>
          </a:p>
        </p:txBody>
      </p:sp>
      <p:pic>
        <p:nvPicPr>
          <p:cNvPr id="190" name="Google Shape;190;p22"/>
          <p:cNvPicPr preferRelativeResize="0"/>
          <p:nvPr/>
        </p:nvPicPr>
        <p:blipFill rotWithShape="1">
          <a:blip r:embed="rId3">
            <a:alphaModFix/>
          </a:blip>
          <a:srcRect b="0" l="0" r="0" t="0"/>
          <a:stretch/>
        </p:blipFill>
        <p:spPr>
          <a:xfrm>
            <a:off x="7554949" y="12"/>
            <a:ext cx="1232526" cy="611875"/>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4" name="Shape 194"/>
        <p:cNvGrpSpPr/>
        <p:nvPr/>
      </p:nvGrpSpPr>
      <p:grpSpPr>
        <a:xfrm>
          <a:off x="0" y="0"/>
          <a:ext cx="0" cy="0"/>
          <a:chOff x="0" y="0"/>
          <a:chExt cx="0" cy="0"/>
        </a:xfrm>
      </p:grpSpPr>
      <p:sp>
        <p:nvSpPr>
          <p:cNvPr id="195" name="Google Shape;195;p23"/>
          <p:cNvSpPr txBox="1"/>
          <p:nvPr/>
        </p:nvSpPr>
        <p:spPr>
          <a:xfrm>
            <a:off x="272675" y="285050"/>
            <a:ext cx="8688300" cy="7809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2200"/>
              <a:buFont typeface="Arial"/>
              <a:buNone/>
            </a:pPr>
            <a:r>
              <a:t/>
            </a:r>
            <a:endParaRPr b="1" i="0" sz="2200" u="none" cap="none" strike="noStrike">
              <a:solidFill>
                <a:srgbClr val="FF0000"/>
              </a:solidFill>
              <a:latin typeface="Arial"/>
              <a:ea typeface="Arial"/>
              <a:cs typeface="Arial"/>
              <a:sym typeface="Arial"/>
            </a:endParaRPr>
          </a:p>
        </p:txBody>
      </p:sp>
      <p:sp>
        <p:nvSpPr>
          <p:cNvPr id="196" name="Google Shape;196;p23"/>
          <p:cNvSpPr txBox="1"/>
          <p:nvPr/>
        </p:nvSpPr>
        <p:spPr>
          <a:xfrm>
            <a:off x="506896" y="427383"/>
            <a:ext cx="8364429" cy="3651457"/>
          </a:xfrm>
          <a:prstGeom prst="rect">
            <a:avLst/>
          </a:prstGeom>
          <a:noFill/>
          <a:ln>
            <a:noFill/>
          </a:ln>
        </p:spPr>
        <p:txBody>
          <a:bodyPr anchorCtr="0" anchor="t" bIns="91425" lIns="91425" spcFirstLastPara="1" rIns="91425" wrap="square" tIns="91425">
            <a:noAutofit/>
          </a:bodyPr>
          <a:lstStyle/>
          <a:p>
            <a:pPr indent="0" lvl="0" marL="0" marR="0" rtl="0" algn="l">
              <a:spcBef>
                <a:spcPts val="0"/>
              </a:spcBef>
              <a:spcAft>
                <a:spcPts val="0"/>
              </a:spcAft>
              <a:buNone/>
            </a:pPr>
            <a:r>
              <a:rPr b="1" lang="en" sz="2800">
                <a:solidFill>
                  <a:schemeClr val="dk1"/>
                </a:solidFill>
                <a:latin typeface="Comic Sans MS"/>
                <a:ea typeface="Comic Sans MS"/>
                <a:cs typeface="Comic Sans MS"/>
                <a:sym typeface="Comic Sans MS"/>
              </a:rPr>
              <a:t>scale of adverbs in decreasing order of their frequency  </a:t>
            </a:r>
            <a:endParaRPr b="1" i="0" sz="2800">
              <a:solidFill>
                <a:schemeClr val="dk1"/>
              </a:solidFill>
              <a:latin typeface="Comic Sans MS"/>
              <a:ea typeface="Comic Sans MS"/>
              <a:cs typeface="Comic Sans MS"/>
              <a:sym typeface="Comic Sans MS"/>
            </a:endParaRPr>
          </a:p>
        </p:txBody>
      </p:sp>
      <p:pic>
        <p:nvPicPr>
          <p:cNvPr id="197" name="Google Shape;197;p23"/>
          <p:cNvPicPr preferRelativeResize="0"/>
          <p:nvPr/>
        </p:nvPicPr>
        <p:blipFill rotWithShape="1">
          <a:blip r:embed="rId4">
            <a:alphaModFix/>
          </a:blip>
          <a:srcRect b="0" l="0" r="0" t="0"/>
          <a:stretch/>
        </p:blipFill>
        <p:spPr>
          <a:xfrm>
            <a:off x="7554924" y="12"/>
            <a:ext cx="1232526" cy="611875"/>
          </a:xfrm>
          <a:prstGeom prst="rect">
            <a:avLst/>
          </a:prstGeom>
          <a:noFill/>
          <a:ln>
            <a:noFill/>
          </a:ln>
        </p:spPr>
      </p:pic>
      <p:pic>
        <p:nvPicPr>
          <p:cNvPr descr="Adverbs of Frequency: Full List with Examples &amp;amp; Exercises | OTUK #1 British  Online School - Speak English With Confidence" id="198" name="Google Shape;198;p23"/>
          <p:cNvPicPr preferRelativeResize="0"/>
          <p:nvPr/>
        </p:nvPicPr>
        <p:blipFill rotWithShape="1">
          <a:blip r:embed="rId5">
            <a:alphaModFix/>
          </a:blip>
          <a:srcRect b="0" l="0" r="0" t="0"/>
          <a:stretch/>
        </p:blipFill>
        <p:spPr>
          <a:xfrm>
            <a:off x="616226" y="1480929"/>
            <a:ext cx="7941365" cy="2937533"/>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2" name="Shape 202"/>
        <p:cNvGrpSpPr/>
        <p:nvPr/>
      </p:nvGrpSpPr>
      <p:grpSpPr>
        <a:xfrm>
          <a:off x="0" y="0"/>
          <a:ext cx="0" cy="0"/>
          <a:chOff x="0" y="0"/>
          <a:chExt cx="0" cy="0"/>
        </a:xfrm>
      </p:grpSpPr>
      <p:sp>
        <p:nvSpPr>
          <p:cNvPr id="203" name="Google Shape;203;p24"/>
          <p:cNvSpPr txBox="1"/>
          <p:nvPr/>
        </p:nvSpPr>
        <p:spPr>
          <a:xfrm>
            <a:off x="272675" y="285050"/>
            <a:ext cx="8688300" cy="7809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2200"/>
              <a:buFont typeface="Arial"/>
              <a:buNone/>
            </a:pPr>
            <a:r>
              <a:t/>
            </a:r>
            <a:endParaRPr b="1" i="0" sz="2200" u="none" cap="none" strike="noStrike">
              <a:solidFill>
                <a:srgbClr val="FF0000"/>
              </a:solidFill>
              <a:latin typeface="Arial"/>
              <a:ea typeface="Arial"/>
              <a:cs typeface="Arial"/>
              <a:sym typeface="Arial"/>
            </a:endParaRPr>
          </a:p>
        </p:txBody>
      </p:sp>
      <p:sp>
        <p:nvSpPr>
          <p:cNvPr id="204" name="Google Shape;204;p24"/>
          <p:cNvSpPr txBox="1"/>
          <p:nvPr/>
        </p:nvSpPr>
        <p:spPr>
          <a:xfrm>
            <a:off x="576470" y="586409"/>
            <a:ext cx="8160026" cy="3492431"/>
          </a:xfrm>
          <a:prstGeom prst="rect">
            <a:avLst/>
          </a:prstGeom>
          <a:noFill/>
          <a:ln>
            <a:noFill/>
          </a:ln>
        </p:spPr>
        <p:txBody>
          <a:bodyPr anchorCtr="0" anchor="t" bIns="91425" lIns="91425" spcFirstLastPara="1" rIns="91425" wrap="square" tIns="91425">
            <a:noAutofit/>
          </a:bodyPr>
          <a:lstStyle/>
          <a:p>
            <a:pPr indent="0" lvl="0" marL="0" marR="0" rtl="0" algn="l">
              <a:spcBef>
                <a:spcPts val="0"/>
              </a:spcBef>
              <a:spcAft>
                <a:spcPts val="0"/>
              </a:spcAft>
              <a:buNone/>
            </a:pPr>
            <a:r>
              <a:rPr b="1" i="0" lang="en" sz="2000">
                <a:solidFill>
                  <a:schemeClr val="dk1"/>
                </a:solidFill>
                <a:latin typeface="Comic Sans MS"/>
                <a:ea typeface="Comic Sans MS"/>
                <a:cs typeface="Comic Sans MS"/>
                <a:sym typeface="Comic Sans MS"/>
              </a:rPr>
              <a:t>3.</a:t>
            </a:r>
            <a:r>
              <a:rPr b="1" lang="en" sz="2000">
                <a:solidFill>
                  <a:schemeClr val="dk1"/>
                </a:solidFill>
                <a:latin typeface="Comic Sans MS"/>
                <a:ea typeface="Comic Sans MS"/>
                <a:cs typeface="Comic Sans MS"/>
                <a:sym typeface="Comic Sans MS"/>
              </a:rPr>
              <a:t>Read the following sentences and circle the correct word order.</a:t>
            </a:r>
            <a:endParaRPr/>
          </a:p>
          <a:p>
            <a:pPr indent="0" lvl="0" marL="0" marR="0" rtl="0" algn="l">
              <a:spcBef>
                <a:spcPts val="0"/>
              </a:spcBef>
              <a:spcAft>
                <a:spcPts val="0"/>
              </a:spcAft>
              <a:buNone/>
            </a:pPr>
            <a:r>
              <a:t/>
            </a:r>
            <a:endParaRPr b="1" sz="2000">
              <a:solidFill>
                <a:schemeClr val="dk1"/>
              </a:solidFill>
              <a:latin typeface="Comic Sans MS"/>
              <a:ea typeface="Comic Sans MS"/>
              <a:cs typeface="Comic Sans MS"/>
              <a:sym typeface="Comic Sans MS"/>
            </a:endParaRPr>
          </a:p>
          <a:p>
            <a:pPr indent="-457200" lvl="0" marL="457200" marR="0" rtl="0" algn="l">
              <a:spcBef>
                <a:spcPts val="0"/>
              </a:spcBef>
              <a:spcAft>
                <a:spcPts val="0"/>
              </a:spcAft>
              <a:buClr>
                <a:schemeClr val="dk1"/>
              </a:buClr>
              <a:buSzPts val="2000"/>
              <a:buFont typeface="Comic Sans MS"/>
              <a:buAutoNum type="alphaLcPeriod"/>
            </a:pPr>
            <a:r>
              <a:rPr b="1" i="0" lang="en" sz="2000">
                <a:solidFill>
                  <a:schemeClr val="dk1"/>
                </a:solidFill>
                <a:latin typeface="Comic Sans MS"/>
                <a:ea typeface="Comic Sans MS"/>
                <a:cs typeface="Comic Sans MS"/>
                <a:sym typeface="Comic Sans MS"/>
              </a:rPr>
              <a:t>Sheil</a:t>
            </a:r>
            <a:r>
              <a:rPr b="1" lang="en" sz="2000">
                <a:solidFill>
                  <a:schemeClr val="dk1"/>
                </a:solidFill>
                <a:latin typeface="Comic Sans MS"/>
                <a:ea typeface="Comic Sans MS"/>
                <a:cs typeface="Comic Sans MS"/>
                <a:sym typeface="Comic Sans MS"/>
              </a:rPr>
              <a:t>a eats always/always eats with her group of friends.</a:t>
            </a:r>
            <a:endParaRPr/>
          </a:p>
          <a:p>
            <a:pPr indent="-330200" lvl="0" marL="457200" marR="0" rtl="0" algn="l">
              <a:spcBef>
                <a:spcPts val="0"/>
              </a:spcBef>
              <a:spcAft>
                <a:spcPts val="0"/>
              </a:spcAft>
              <a:buClr>
                <a:schemeClr val="dk1"/>
              </a:buClr>
              <a:buSzPts val="2000"/>
              <a:buFont typeface="Garamond"/>
              <a:buNone/>
            </a:pPr>
            <a:r>
              <a:t/>
            </a:r>
            <a:endParaRPr b="1" i="0" sz="2000">
              <a:solidFill>
                <a:schemeClr val="dk1"/>
              </a:solidFill>
              <a:latin typeface="Comic Sans MS"/>
              <a:ea typeface="Comic Sans MS"/>
              <a:cs typeface="Comic Sans MS"/>
              <a:sym typeface="Comic Sans MS"/>
            </a:endParaRPr>
          </a:p>
          <a:p>
            <a:pPr indent="-457200" lvl="0" marL="457200" marR="0" rtl="0" algn="l">
              <a:spcBef>
                <a:spcPts val="0"/>
              </a:spcBef>
              <a:spcAft>
                <a:spcPts val="0"/>
              </a:spcAft>
              <a:buClr>
                <a:schemeClr val="dk1"/>
              </a:buClr>
              <a:buSzPts val="2000"/>
              <a:buFont typeface="Comic Sans MS"/>
              <a:buAutoNum type="alphaLcPeriod"/>
            </a:pPr>
            <a:r>
              <a:rPr b="1" lang="en" sz="2000">
                <a:solidFill>
                  <a:schemeClr val="dk1"/>
                </a:solidFill>
                <a:latin typeface="Comic Sans MS"/>
                <a:ea typeface="Comic Sans MS"/>
                <a:cs typeface="Comic Sans MS"/>
                <a:sym typeface="Comic Sans MS"/>
              </a:rPr>
              <a:t>Raju and Anirban always meet up/ meet up always to study together.</a:t>
            </a:r>
            <a:endParaRPr/>
          </a:p>
          <a:p>
            <a:pPr indent="-457200" lvl="0" marL="457200" marR="0" rtl="0" algn="l">
              <a:spcBef>
                <a:spcPts val="0"/>
              </a:spcBef>
              <a:spcAft>
                <a:spcPts val="0"/>
              </a:spcAft>
              <a:buClr>
                <a:schemeClr val="dk1"/>
              </a:buClr>
              <a:buSzPts val="2000"/>
              <a:buFont typeface="Comic Sans MS"/>
              <a:buAutoNum type="alphaLcPeriod"/>
            </a:pPr>
            <a:r>
              <a:rPr b="1" i="0" lang="en" sz="2000">
                <a:solidFill>
                  <a:schemeClr val="dk1"/>
                </a:solidFill>
                <a:latin typeface="Comic Sans MS"/>
                <a:ea typeface="Comic Sans MS"/>
                <a:cs typeface="Comic Sans MS"/>
                <a:sym typeface="Comic Sans MS"/>
              </a:rPr>
              <a:t>Anu seldom says/says seldom anyth</a:t>
            </a:r>
            <a:r>
              <a:rPr b="1" lang="en" sz="2000">
                <a:solidFill>
                  <a:schemeClr val="dk1"/>
                </a:solidFill>
                <a:latin typeface="Comic Sans MS"/>
                <a:ea typeface="Comic Sans MS"/>
                <a:cs typeface="Comic Sans MS"/>
                <a:sym typeface="Comic Sans MS"/>
              </a:rPr>
              <a:t>ing bad about anyone.</a:t>
            </a:r>
            <a:endParaRPr/>
          </a:p>
          <a:p>
            <a:pPr indent="-457200" lvl="0" marL="457200" marR="0" rtl="0" algn="l">
              <a:spcBef>
                <a:spcPts val="0"/>
              </a:spcBef>
              <a:spcAft>
                <a:spcPts val="0"/>
              </a:spcAft>
              <a:buClr>
                <a:schemeClr val="dk1"/>
              </a:buClr>
              <a:buSzPts val="2000"/>
              <a:buFont typeface="Comic Sans MS"/>
              <a:buAutoNum type="alphaLcPeriod"/>
            </a:pPr>
            <a:r>
              <a:rPr b="1" i="0" lang="en" sz="2000">
                <a:solidFill>
                  <a:schemeClr val="dk1"/>
                </a:solidFill>
                <a:latin typeface="Comic Sans MS"/>
                <a:ea typeface="Comic Sans MS"/>
                <a:cs typeface="Comic Sans MS"/>
                <a:sym typeface="Comic Sans MS"/>
              </a:rPr>
              <a:t>Sneha’s answers in class are right usually/usually right.</a:t>
            </a:r>
            <a:endParaRPr/>
          </a:p>
          <a:p>
            <a:pPr indent="-457200" lvl="0" marL="457200" marR="0" rtl="0" algn="l">
              <a:spcBef>
                <a:spcPts val="0"/>
              </a:spcBef>
              <a:spcAft>
                <a:spcPts val="0"/>
              </a:spcAft>
              <a:buClr>
                <a:schemeClr val="dk1"/>
              </a:buClr>
              <a:buSzPts val="2000"/>
              <a:buFont typeface="Comic Sans MS"/>
              <a:buAutoNum type="alphaLcPeriod"/>
            </a:pPr>
            <a:r>
              <a:rPr b="1" lang="en" sz="2000">
                <a:solidFill>
                  <a:schemeClr val="dk1"/>
                </a:solidFill>
                <a:latin typeface="Comic Sans MS"/>
                <a:ea typeface="Comic Sans MS"/>
                <a:cs typeface="Comic Sans MS"/>
                <a:sym typeface="Comic Sans MS"/>
              </a:rPr>
              <a:t>Rahul has always/always has his books with him.</a:t>
            </a:r>
            <a:endParaRPr/>
          </a:p>
          <a:p>
            <a:pPr indent="-457200" lvl="0" marL="457200" marR="0" rtl="0" algn="l">
              <a:spcBef>
                <a:spcPts val="0"/>
              </a:spcBef>
              <a:spcAft>
                <a:spcPts val="0"/>
              </a:spcAft>
              <a:buClr>
                <a:schemeClr val="dk1"/>
              </a:buClr>
              <a:buSzPts val="2000"/>
              <a:buFont typeface="Comic Sans MS"/>
              <a:buAutoNum type="alphaLcPeriod"/>
            </a:pPr>
            <a:r>
              <a:rPr b="1" i="0" lang="en" sz="2000">
                <a:solidFill>
                  <a:schemeClr val="dk1"/>
                </a:solidFill>
                <a:latin typeface="Comic Sans MS"/>
                <a:ea typeface="Comic Sans MS"/>
                <a:cs typeface="Comic Sans MS"/>
                <a:sym typeface="Comic Sans MS"/>
              </a:rPr>
              <a:t>Josh picks up sometimes/sometimes picks up his friends while going to school.</a:t>
            </a:r>
            <a:endParaRPr/>
          </a:p>
        </p:txBody>
      </p:sp>
      <p:pic>
        <p:nvPicPr>
          <p:cNvPr id="205" name="Google Shape;205;p24"/>
          <p:cNvPicPr preferRelativeResize="0"/>
          <p:nvPr/>
        </p:nvPicPr>
        <p:blipFill rotWithShape="1">
          <a:blip r:embed="rId4">
            <a:alphaModFix/>
          </a:blip>
          <a:srcRect b="0" l="0" r="0" t="0"/>
          <a:stretch/>
        </p:blipFill>
        <p:spPr>
          <a:xfrm>
            <a:off x="7503974" y="12"/>
            <a:ext cx="1232526" cy="611875"/>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9" name="Shape 209"/>
        <p:cNvGrpSpPr/>
        <p:nvPr/>
      </p:nvGrpSpPr>
      <p:grpSpPr>
        <a:xfrm>
          <a:off x="0" y="0"/>
          <a:ext cx="0" cy="0"/>
          <a:chOff x="0" y="0"/>
          <a:chExt cx="0" cy="0"/>
        </a:xfrm>
      </p:grpSpPr>
      <p:sp>
        <p:nvSpPr>
          <p:cNvPr id="210" name="Google Shape;210;p25"/>
          <p:cNvSpPr txBox="1"/>
          <p:nvPr/>
        </p:nvSpPr>
        <p:spPr>
          <a:xfrm>
            <a:off x="272675" y="285050"/>
            <a:ext cx="8688300" cy="7809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2200"/>
              <a:buFont typeface="Arial"/>
              <a:buNone/>
            </a:pPr>
            <a:r>
              <a:t/>
            </a:r>
            <a:endParaRPr b="1" i="0" sz="2200" u="none" cap="none" strike="noStrike">
              <a:solidFill>
                <a:srgbClr val="FF0000"/>
              </a:solidFill>
              <a:latin typeface="Arial"/>
              <a:ea typeface="Arial"/>
              <a:cs typeface="Arial"/>
              <a:sym typeface="Arial"/>
            </a:endParaRPr>
          </a:p>
        </p:txBody>
      </p:sp>
      <p:sp>
        <p:nvSpPr>
          <p:cNvPr id="211" name="Google Shape;211;p25"/>
          <p:cNvSpPr txBox="1"/>
          <p:nvPr/>
        </p:nvSpPr>
        <p:spPr>
          <a:xfrm>
            <a:off x="586408" y="646043"/>
            <a:ext cx="8030817" cy="3432797"/>
          </a:xfrm>
          <a:prstGeom prst="rect">
            <a:avLst/>
          </a:prstGeom>
          <a:noFill/>
          <a:ln>
            <a:noFill/>
          </a:ln>
        </p:spPr>
        <p:txBody>
          <a:bodyPr anchorCtr="0" anchor="t" bIns="91425" lIns="91425" spcFirstLastPara="1" rIns="91425" wrap="square" tIns="91425">
            <a:noAutofit/>
          </a:bodyPr>
          <a:lstStyle/>
          <a:p>
            <a:pPr indent="0" lvl="0" marL="0" marR="0" rtl="0" algn="l">
              <a:spcBef>
                <a:spcPts val="0"/>
              </a:spcBef>
              <a:spcAft>
                <a:spcPts val="0"/>
              </a:spcAft>
              <a:buNone/>
            </a:pPr>
            <a:r>
              <a:t/>
            </a:r>
            <a:endParaRPr b="1" i="0" sz="2000">
              <a:solidFill>
                <a:schemeClr val="dk1"/>
              </a:solidFill>
              <a:latin typeface="Comic Sans MS"/>
              <a:ea typeface="Comic Sans MS"/>
              <a:cs typeface="Comic Sans MS"/>
              <a:sym typeface="Comic Sans MS"/>
            </a:endParaRPr>
          </a:p>
        </p:txBody>
      </p:sp>
      <p:pic>
        <p:nvPicPr>
          <p:cNvPr id="212" name="Google Shape;212;p25"/>
          <p:cNvPicPr preferRelativeResize="0"/>
          <p:nvPr/>
        </p:nvPicPr>
        <p:blipFill rotWithShape="1">
          <a:blip r:embed="rId4">
            <a:alphaModFix/>
          </a:blip>
          <a:srcRect b="0" l="0" r="0" t="0"/>
          <a:stretch/>
        </p:blipFill>
        <p:spPr>
          <a:xfrm>
            <a:off x="7505374" y="12"/>
            <a:ext cx="1232526" cy="611875"/>
          </a:xfrm>
          <a:prstGeom prst="rect">
            <a:avLst/>
          </a:prstGeom>
          <a:noFill/>
          <a:ln>
            <a:noFill/>
          </a:ln>
        </p:spPr>
      </p:pic>
      <p:sp>
        <p:nvSpPr>
          <p:cNvPr id="213" name="Google Shape;213;p25"/>
          <p:cNvSpPr txBox="1"/>
          <p:nvPr/>
        </p:nvSpPr>
        <p:spPr>
          <a:xfrm>
            <a:off x="586407" y="487017"/>
            <a:ext cx="8284918" cy="4001095"/>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i="0" lang="en" sz="2000">
                <a:solidFill>
                  <a:srgbClr val="FF0000"/>
                </a:solidFill>
                <a:latin typeface="Comic Sans MS"/>
                <a:ea typeface="Comic Sans MS"/>
                <a:cs typeface="Comic Sans MS"/>
                <a:sym typeface="Comic Sans MS"/>
              </a:rPr>
              <a:t>                        ANSWERS</a:t>
            </a:r>
            <a:endParaRPr/>
          </a:p>
          <a:p>
            <a:pPr indent="-457200" lvl="0" marL="457200" marR="0" rtl="0" algn="l">
              <a:spcBef>
                <a:spcPts val="0"/>
              </a:spcBef>
              <a:spcAft>
                <a:spcPts val="0"/>
              </a:spcAft>
              <a:buClr>
                <a:schemeClr val="dk1"/>
              </a:buClr>
              <a:buSzPts val="1800"/>
              <a:buFont typeface="Comic Sans MS"/>
              <a:buAutoNum type="alphaLcPeriod"/>
            </a:pPr>
            <a:r>
              <a:rPr b="1" i="0" lang="en" sz="1800">
                <a:solidFill>
                  <a:schemeClr val="dk1"/>
                </a:solidFill>
                <a:latin typeface="Comic Sans MS"/>
                <a:ea typeface="Comic Sans MS"/>
                <a:cs typeface="Comic Sans MS"/>
                <a:sym typeface="Comic Sans MS"/>
              </a:rPr>
              <a:t>Sheil</a:t>
            </a:r>
            <a:r>
              <a:rPr b="1" lang="en" sz="1800">
                <a:solidFill>
                  <a:schemeClr val="dk1"/>
                </a:solidFill>
                <a:latin typeface="Comic Sans MS"/>
                <a:ea typeface="Comic Sans MS"/>
                <a:cs typeface="Comic Sans MS"/>
                <a:sym typeface="Comic Sans MS"/>
              </a:rPr>
              <a:t>a eats always/always eats with her group of friends.</a:t>
            </a:r>
            <a:endParaRPr/>
          </a:p>
          <a:p>
            <a:pPr indent="-342900" lvl="0" marL="457200" marR="0" rtl="0" algn="l">
              <a:spcBef>
                <a:spcPts val="0"/>
              </a:spcBef>
              <a:spcAft>
                <a:spcPts val="0"/>
              </a:spcAft>
              <a:buClr>
                <a:schemeClr val="dk1"/>
              </a:buClr>
              <a:buSzPts val="1800"/>
              <a:buFont typeface="Garamond"/>
              <a:buNone/>
            </a:pPr>
            <a:r>
              <a:t/>
            </a:r>
            <a:endParaRPr b="1" i="0" sz="1800">
              <a:solidFill>
                <a:schemeClr val="dk1"/>
              </a:solidFill>
              <a:latin typeface="Comic Sans MS"/>
              <a:ea typeface="Comic Sans MS"/>
              <a:cs typeface="Comic Sans MS"/>
              <a:sym typeface="Comic Sans MS"/>
            </a:endParaRPr>
          </a:p>
          <a:p>
            <a:pPr indent="-457200" lvl="0" marL="457200" marR="0" rtl="0" algn="l">
              <a:spcBef>
                <a:spcPts val="0"/>
              </a:spcBef>
              <a:spcAft>
                <a:spcPts val="0"/>
              </a:spcAft>
              <a:buClr>
                <a:schemeClr val="dk1"/>
              </a:buClr>
              <a:buSzPts val="1800"/>
              <a:buFont typeface="Comic Sans MS"/>
              <a:buAutoNum type="alphaLcPeriod"/>
            </a:pPr>
            <a:r>
              <a:rPr b="1" lang="en" sz="1800">
                <a:solidFill>
                  <a:schemeClr val="dk1"/>
                </a:solidFill>
                <a:latin typeface="Comic Sans MS"/>
                <a:ea typeface="Comic Sans MS"/>
                <a:cs typeface="Comic Sans MS"/>
                <a:sym typeface="Comic Sans MS"/>
              </a:rPr>
              <a:t>Raju and Anirban always meet up/ meet up always to study together.</a:t>
            </a:r>
            <a:endParaRPr/>
          </a:p>
          <a:p>
            <a:pPr indent="-342900" lvl="0" marL="457200" marR="0" rtl="0" algn="l">
              <a:spcBef>
                <a:spcPts val="0"/>
              </a:spcBef>
              <a:spcAft>
                <a:spcPts val="0"/>
              </a:spcAft>
              <a:buClr>
                <a:schemeClr val="dk1"/>
              </a:buClr>
              <a:buSzPts val="1800"/>
              <a:buFont typeface="Garamond"/>
              <a:buNone/>
            </a:pPr>
            <a:r>
              <a:t/>
            </a:r>
            <a:endParaRPr b="1" sz="1800">
              <a:solidFill>
                <a:schemeClr val="dk1"/>
              </a:solidFill>
              <a:latin typeface="Comic Sans MS"/>
              <a:ea typeface="Comic Sans MS"/>
              <a:cs typeface="Comic Sans MS"/>
              <a:sym typeface="Comic Sans MS"/>
            </a:endParaRPr>
          </a:p>
          <a:p>
            <a:pPr indent="-457200" lvl="0" marL="457200" marR="0" rtl="0" algn="l">
              <a:spcBef>
                <a:spcPts val="0"/>
              </a:spcBef>
              <a:spcAft>
                <a:spcPts val="0"/>
              </a:spcAft>
              <a:buClr>
                <a:schemeClr val="dk1"/>
              </a:buClr>
              <a:buSzPts val="1800"/>
              <a:buFont typeface="Comic Sans MS"/>
              <a:buAutoNum type="alphaLcPeriod"/>
            </a:pPr>
            <a:r>
              <a:rPr b="1" i="0" lang="en" sz="1800">
                <a:solidFill>
                  <a:schemeClr val="dk1"/>
                </a:solidFill>
                <a:latin typeface="Comic Sans MS"/>
                <a:ea typeface="Comic Sans MS"/>
                <a:cs typeface="Comic Sans MS"/>
                <a:sym typeface="Comic Sans MS"/>
              </a:rPr>
              <a:t>Anu seldom says/says seldom anyth</a:t>
            </a:r>
            <a:r>
              <a:rPr b="1" lang="en" sz="1800">
                <a:solidFill>
                  <a:schemeClr val="dk1"/>
                </a:solidFill>
                <a:latin typeface="Comic Sans MS"/>
                <a:ea typeface="Comic Sans MS"/>
                <a:cs typeface="Comic Sans MS"/>
                <a:sym typeface="Comic Sans MS"/>
              </a:rPr>
              <a:t>ing bad about anyone.</a:t>
            </a:r>
            <a:endParaRPr/>
          </a:p>
          <a:p>
            <a:pPr indent="-342900" lvl="0" marL="457200" marR="0" rtl="0" algn="l">
              <a:spcBef>
                <a:spcPts val="0"/>
              </a:spcBef>
              <a:spcAft>
                <a:spcPts val="0"/>
              </a:spcAft>
              <a:buClr>
                <a:schemeClr val="dk1"/>
              </a:buClr>
              <a:buSzPts val="1800"/>
              <a:buFont typeface="Garamond"/>
              <a:buNone/>
            </a:pPr>
            <a:r>
              <a:t/>
            </a:r>
            <a:endParaRPr b="1" sz="1800">
              <a:solidFill>
                <a:schemeClr val="dk1"/>
              </a:solidFill>
              <a:latin typeface="Comic Sans MS"/>
              <a:ea typeface="Comic Sans MS"/>
              <a:cs typeface="Comic Sans MS"/>
              <a:sym typeface="Comic Sans MS"/>
            </a:endParaRPr>
          </a:p>
          <a:p>
            <a:pPr indent="-457200" lvl="0" marL="457200" marR="0" rtl="0" algn="l">
              <a:spcBef>
                <a:spcPts val="0"/>
              </a:spcBef>
              <a:spcAft>
                <a:spcPts val="0"/>
              </a:spcAft>
              <a:buClr>
                <a:schemeClr val="dk1"/>
              </a:buClr>
              <a:buSzPts val="1800"/>
              <a:buFont typeface="Comic Sans MS"/>
              <a:buAutoNum type="alphaLcPeriod"/>
            </a:pPr>
            <a:r>
              <a:rPr b="1" i="0" lang="en" sz="1800">
                <a:solidFill>
                  <a:schemeClr val="dk1"/>
                </a:solidFill>
                <a:latin typeface="Comic Sans MS"/>
                <a:ea typeface="Comic Sans MS"/>
                <a:cs typeface="Comic Sans MS"/>
                <a:sym typeface="Comic Sans MS"/>
              </a:rPr>
              <a:t>Sneha’s answers in class are right usually/usually right.</a:t>
            </a:r>
            <a:endParaRPr/>
          </a:p>
          <a:p>
            <a:pPr indent="-342900" lvl="0" marL="457200" marR="0" rtl="0" algn="l">
              <a:spcBef>
                <a:spcPts val="0"/>
              </a:spcBef>
              <a:spcAft>
                <a:spcPts val="0"/>
              </a:spcAft>
              <a:buClr>
                <a:schemeClr val="dk1"/>
              </a:buClr>
              <a:buSzPts val="1800"/>
              <a:buFont typeface="Garamond"/>
              <a:buNone/>
            </a:pPr>
            <a:r>
              <a:t/>
            </a:r>
            <a:endParaRPr b="1" i="0" sz="1800">
              <a:solidFill>
                <a:schemeClr val="dk1"/>
              </a:solidFill>
              <a:latin typeface="Comic Sans MS"/>
              <a:ea typeface="Comic Sans MS"/>
              <a:cs typeface="Comic Sans MS"/>
              <a:sym typeface="Comic Sans MS"/>
            </a:endParaRPr>
          </a:p>
          <a:p>
            <a:pPr indent="-457200" lvl="0" marL="457200" marR="0" rtl="0" algn="l">
              <a:spcBef>
                <a:spcPts val="0"/>
              </a:spcBef>
              <a:spcAft>
                <a:spcPts val="0"/>
              </a:spcAft>
              <a:buClr>
                <a:schemeClr val="dk1"/>
              </a:buClr>
              <a:buSzPts val="1800"/>
              <a:buFont typeface="Comic Sans MS"/>
              <a:buAutoNum type="alphaLcPeriod"/>
            </a:pPr>
            <a:r>
              <a:rPr b="1" lang="en" sz="1800">
                <a:solidFill>
                  <a:schemeClr val="dk1"/>
                </a:solidFill>
                <a:latin typeface="Comic Sans MS"/>
                <a:ea typeface="Comic Sans MS"/>
                <a:cs typeface="Comic Sans MS"/>
                <a:sym typeface="Comic Sans MS"/>
              </a:rPr>
              <a:t>Rahul has always/always has his books with him.</a:t>
            </a:r>
            <a:endParaRPr/>
          </a:p>
          <a:p>
            <a:pPr indent="-342900" lvl="0" marL="457200" marR="0" rtl="0" algn="l">
              <a:spcBef>
                <a:spcPts val="0"/>
              </a:spcBef>
              <a:spcAft>
                <a:spcPts val="0"/>
              </a:spcAft>
              <a:buClr>
                <a:schemeClr val="dk1"/>
              </a:buClr>
              <a:buSzPts val="1800"/>
              <a:buFont typeface="Garamond"/>
              <a:buNone/>
            </a:pPr>
            <a:r>
              <a:t/>
            </a:r>
            <a:endParaRPr b="1" sz="1800">
              <a:solidFill>
                <a:schemeClr val="dk1"/>
              </a:solidFill>
              <a:latin typeface="Comic Sans MS"/>
              <a:ea typeface="Comic Sans MS"/>
              <a:cs typeface="Comic Sans MS"/>
              <a:sym typeface="Comic Sans MS"/>
            </a:endParaRPr>
          </a:p>
          <a:p>
            <a:pPr indent="-457200" lvl="0" marL="457200" marR="0" rtl="0" algn="l">
              <a:spcBef>
                <a:spcPts val="0"/>
              </a:spcBef>
              <a:spcAft>
                <a:spcPts val="0"/>
              </a:spcAft>
              <a:buClr>
                <a:schemeClr val="dk1"/>
              </a:buClr>
              <a:buSzPts val="1800"/>
              <a:buFont typeface="Comic Sans MS"/>
              <a:buAutoNum type="alphaLcPeriod"/>
            </a:pPr>
            <a:r>
              <a:rPr b="1" i="0" lang="en" sz="1800">
                <a:solidFill>
                  <a:schemeClr val="dk1"/>
                </a:solidFill>
                <a:latin typeface="Comic Sans MS"/>
                <a:ea typeface="Comic Sans MS"/>
                <a:cs typeface="Comic Sans MS"/>
                <a:sym typeface="Comic Sans MS"/>
              </a:rPr>
              <a:t>Josh picks up sometimes/sometimes picks up his friends while going to school.</a:t>
            </a:r>
            <a:endParaRPr/>
          </a:p>
        </p:txBody>
      </p:sp>
      <p:sp>
        <p:nvSpPr>
          <p:cNvPr id="214" name="Google Shape;214;p25"/>
          <p:cNvSpPr/>
          <p:nvPr/>
        </p:nvSpPr>
        <p:spPr>
          <a:xfrm>
            <a:off x="3319670" y="795131"/>
            <a:ext cx="1252330" cy="429846"/>
          </a:xfrm>
          <a:prstGeom prst="ellipse">
            <a:avLst/>
          </a:prstGeom>
          <a:noFill/>
          <a:ln cap="flat" cmpd="sng" w="9525">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dk1"/>
              </a:solidFill>
              <a:latin typeface="Garamond"/>
              <a:ea typeface="Garamond"/>
              <a:cs typeface="Garamond"/>
              <a:sym typeface="Garamond"/>
            </a:endParaRPr>
          </a:p>
        </p:txBody>
      </p:sp>
      <p:sp>
        <p:nvSpPr>
          <p:cNvPr id="215" name="Google Shape;215;p25"/>
          <p:cNvSpPr/>
          <p:nvPr/>
        </p:nvSpPr>
        <p:spPr>
          <a:xfrm>
            <a:off x="3896139" y="1374065"/>
            <a:ext cx="934278" cy="439784"/>
          </a:xfrm>
          <a:prstGeom prst="ellipse">
            <a:avLst/>
          </a:prstGeom>
          <a:noFill/>
          <a:ln cap="flat" cmpd="sng" w="9525">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dk1"/>
              </a:solidFill>
              <a:latin typeface="Garamond"/>
              <a:ea typeface="Garamond"/>
              <a:cs typeface="Garamond"/>
              <a:sym typeface="Garamond"/>
            </a:endParaRPr>
          </a:p>
        </p:txBody>
      </p:sp>
      <p:sp>
        <p:nvSpPr>
          <p:cNvPr id="216" name="Google Shape;216;p25"/>
          <p:cNvSpPr/>
          <p:nvPr/>
        </p:nvSpPr>
        <p:spPr>
          <a:xfrm>
            <a:off x="1580322" y="2117034"/>
            <a:ext cx="1411355" cy="454715"/>
          </a:xfrm>
          <a:prstGeom prst="ellipse">
            <a:avLst/>
          </a:prstGeom>
          <a:noFill/>
          <a:ln cap="flat" cmpd="sng" w="9525">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dk1"/>
              </a:solidFill>
              <a:latin typeface="Garamond"/>
              <a:ea typeface="Garamond"/>
              <a:cs typeface="Garamond"/>
              <a:sym typeface="Garamond"/>
            </a:endParaRPr>
          </a:p>
        </p:txBody>
      </p:sp>
      <p:sp>
        <p:nvSpPr>
          <p:cNvPr id="217" name="Google Shape;217;p25"/>
          <p:cNvSpPr/>
          <p:nvPr/>
        </p:nvSpPr>
        <p:spPr>
          <a:xfrm>
            <a:off x="5874026" y="2643809"/>
            <a:ext cx="1480931" cy="596348"/>
          </a:xfrm>
          <a:prstGeom prst="ellipse">
            <a:avLst/>
          </a:prstGeom>
          <a:noFill/>
          <a:ln cap="flat" cmpd="sng" w="9525">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dk1"/>
              </a:solidFill>
              <a:latin typeface="Garamond"/>
              <a:ea typeface="Garamond"/>
              <a:cs typeface="Garamond"/>
              <a:sym typeface="Garamond"/>
            </a:endParaRPr>
          </a:p>
        </p:txBody>
      </p:sp>
      <p:sp>
        <p:nvSpPr>
          <p:cNvPr id="218" name="Google Shape;218;p25"/>
          <p:cNvSpPr/>
          <p:nvPr/>
        </p:nvSpPr>
        <p:spPr>
          <a:xfrm>
            <a:off x="3091070" y="3210339"/>
            <a:ext cx="1252330" cy="487018"/>
          </a:xfrm>
          <a:prstGeom prst="ellipse">
            <a:avLst/>
          </a:prstGeom>
          <a:noFill/>
          <a:ln cap="flat" cmpd="sng" w="9525">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dk1"/>
              </a:solidFill>
              <a:latin typeface="Garamond"/>
              <a:ea typeface="Garamond"/>
              <a:cs typeface="Garamond"/>
              <a:sym typeface="Garamond"/>
            </a:endParaRPr>
          </a:p>
        </p:txBody>
      </p:sp>
      <p:sp>
        <p:nvSpPr>
          <p:cNvPr id="219" name="Google Shape;219;p25"/>
          <p:cNvSpPr/>
          <p:nvPr/>
        </p:nvSpPr>
        <p:spPr>
          <a:xfrm>
            <a:off x="3945834" y="3727174"/>
            <a:ext cx="2206487" cy="659781"/>
          </a:xfrm>
          <a:prstGeom prst="ellipse">
            <a:avLst/>
          </a:prstGeom>
          <a:noFill/>
          <a:ln cap="flat" cmpd="sng" w="9525">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dk1"/>
              </a:solidFill>
              <a:latin typeface="Garamond"/>
              <a:ea typeface="Garamond"/>
              <a:cs typeface="Garamond"/>
              <a:sym typeface="Garamond"/>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3" name="Shape 223"/>
        <p:cNvGrpSpPr/>
        <p:nvPr/>
      </p:nvGrpSpPr>
      <p:grpSpPr>
        <a:xfrm>
          <a:off x="0" y="0"/>
          <a:ext cx="0" cy="0"/>
          <a:chOff x="0" y="0"/>
          <a:chExt cx="0" cy="0"/>
        </a:xfrm>
      </p:grpSpPr>
      <p:sp>
        <p:nvSpPr>
          <p:cNvPr id="224" name="Google Shape;224;p26"/>
          <p:cNvSpPr txBox="1"/>
          <p:nvPr/>
        </p:nvSpPr>
        <p:spPr>
          <a:xfrm>
            <a:off x="272675" y="285050"/>
            <a:ext cx="8688300" cy="7809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2200"/>
              <a:buFont typeface="Arial"/>
              <a:buNone/>
            </a:pPr>
            <a:r>
              <a:t/>
            </a:r>
            <a:endParaRPr b="1" i="0" sz="2200" u="none" cap="none" strike="noStrike">
              <a:solidFill>
                <a:srgbClr val="FF0000"/>
              </a:solidFill>
              <a:latin typeface="Arial"/>
              <a:ea typeface="Arial"/>
              <a:cs typeface="Arial"/>
              <a:sym typeface="Arial"/>
            </a:endParaRPr>
          </a:p>
        </p:txBody>
      </p:sp>
      <p:sp>
        <p:nvSpPr>
          <p:cNvPr id="225" name="Google Shape;225;p26"/>
          <p:cNvSpPr txBox="1"/>
          <p:nvPr/>
        </p:nvSpPr>
        <p:spPr>
          <a:xfrm>
            <a:off x="616226" y="606287"/>
            <a:ext cx="7762460" cy="3472553"/>
          </a:xfrm>
          <a:prstGeom prst="rect">
            <a:avLst/>
          </a:prstGeom>
          <a:noFill/>
          <a:ln>
            <a:noFill/>
          </a:ln>
        </p:spPr>
        <p:txBody>
          <a:bodyPr anchorCtr="0" anchor="t" bIns="91425" lIns="91425" spcFirstLastPara="1" rIns="91425" wrap="square" tIns="91425">
            <a:noAutofit/>
          </a:bodyPr>
          <a:lstStyle/>
          <a:p>
            <a:pPr indent="0" lvl="0" marL="0" marR="0" rtl="0" algn="l">
              <a:spcBef>
                <a:spcPts val="0"/>
              </a:spcBef>
              <a:spcAft>
                <a:spcPts val="0"/>
              </a:spcAft>
              <a:buNone/>
            </a:pPr>
            <a:r>
              <a:rPr b="1" lang="en" sz="2000">
                <a:solidFill>
                  <a:schemeClr val="dk1"/>
                </a:solidFill>
                <a:latin typeface="Comic Sans MS"/>
                <a:ea typeface="Comic Sans MS"/>
                <a:cs typeface="Comic Sans MS"/>
                <a:sym typeface="Comic Sans MS"/>
              </a:rPr>
              <a:t>4.Underline the adverbs of frequency in the passage below. Then arrange them in the decreasing order of their frequency.</a:t>
            </a:r>
            <a:endParaRPr/>
          </a:p>
          <a:p>
            <a:pPr indent="0" lvl="0" marL="0" marR="0" rtl="0" algn="l">
              <a:spcBef>
                <a:spcPts val="0"/>
              </a:spcBef>
              <a:spcAft>
                <a:spcPts val="0"/>
              </a:spcAft>
              <a:buNone/>
            </a:pPr>
            <a:r>
              <a:t/>
            </a:r>
            <a:endParaRPr b="1" sz="2000">
              <a:solidFill>
                <a:schemeClr val="dk1"/>
              </a:solidFill>
              <a:latin typeface="Comic Sans MS"/>
              <a:ea typeface="Comic Sans MS"/>
              <a:cs typeface="Comic Sans MS"/>
              <a:sym typeface="Comic Sans MS"/>
            </a:endParaRPr>
          </a:p>
          <a:p>
            <a:pPr indent="0" lvl="0" marL="0" marR="0" rtl="0" algn="l">
              <a:spcBef>
                <a:spcPts val="0"/>
              </a:spcBef>
              <a:spcAft>
                <a:spcPts val="0"/>
              </a:spcAft>
              <a:buNone/>
            </a:pPr>
            <a:r>
              <a:rPr b="1" lang="en" sz="2000">
                <a:solidFill>
                  <a:schemeClr val="dk1"/>
                </a:solidFill>
                <a:latin typeface="Comic Sans MS"/>
                <a:ea typeface="Comic Sans MS"/>
                <a:cs typeface="Comic Sans MS"/>
                <a:sym typeface="Comic Sans MS"/>
              </a:rPr>
              <a:t>This is Martha. She likes to stay active. She never goes to bed late and usually gets up early so that she can go out for a run. She sometimes goes swimming at the sports Centre. Often ,she rides her father’s old bicycle to her school. She is also a musician. Martha frequently attends music concerts in the city auditorium. She seldom watches TV because she likes doing things outside.</a:t>
            </a:r>
            <a:endParaRPr b="1" i="0" sz="2000">
              <a:solidFill>
                <a:schemeClr val="dk1"/>
              </a:solidFill>
              <a:latin typeface="Comic Sans MS"/>
              <a:ea typeface="Comic Sans MS"/>
              <a:cs typeface="Comic Sans MS"/>
              <a:sym typeface="Comic Sans MS"/>
            </a:endParaRPr>
          </a:p>
        </p:txBody>
      </p:sp>
      <p:pic>
        <p:nvPicPr>
          <p:cNvPr id="226" name="Google Shape;226;p26"/>
          <p:cNvPicPr preferRelativeResize="0"/>
          <p:nvPr/>
        </p:nvPicPr>
        <p:blipFill rotWithShape="1">
          <a:blip r:embed="rId4">
            <a:alphaModFix/>
          </a:blip>
          <a:srcRect b="0" l="0" r="0" t="0"/>
          <a:stretch/>
        </p:blipFill>
        <p:spPr>
          <a:xfrm>
            <a:off x="7666474" y="55787"/>
            <a:ext cx="1232526" cy="611875"/>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0" name="Shape 230"/>
        <p:cNvGrpSpPr/>
        <p:nvPr/>
      </p:nvGrpSpPr>
      <p:grpSpPr>
        <a:xfrm>
          <a:off x="0" y="0"/>
          <a:ext cx="0" cy="0"/>
          <a:chOff x="0" y="0"/>
          <a:chExt cx="0" cy="0"/>
        </a:xfrm>
      </p:grpSpPr>
      <p:sp>
        <p:nvSpPr>
          <p:cNvPr id="231" name="Google Shape;231;p27"/>
          <p:cNvSpPr txBox="1"/>
          <p:nvPr/>
        </p:nvSpPr>
        <p:spPr>
          <a:xfrm>
            <a:off x="272675" y="285050"/>
            <a:ext cx="8688300" cy="7809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2200"/>
              <a:buFont typeface="Arial"/>
              <a:buNone/>
            </a:pPr>
            <a:r>
              <a:t/>
            </a:r>
            <a:endParaRPr b="1" i="0" sz="2200" u="none" cap="none" strike="noStrike">
              <a:solidFill>
                <a:srgbClr val="FF0000"/>
              </a:solidFill>
              <a:latin typeface="Arial"/>
              <a:ea typeface="Arial"/>
              <a:cs typeface="Arial"/>
              <a:sym typeface="Arial"/>
            </a:endParaRPr>
          </a:p>
        </p:txBody>
      </p:sp>
      <p:sp>
        <p:nvSpPr>
          <p:cNvPr id="232" name="Google Shape;232;p27"/>
          <p:cNvSpPr txBox="1"/>
          <p:nvPr/>
        </p:nvSpPr>
        <p:spPr>
          <a:xfrm>
            <a:off x="606287" y="477078"/>
            <a:ext cx="8032994" cy="3629561"/>
          </a:xfrm>
          <a:prstGeom prst="rect">
            <a:avLst/>
          </a:prstGeom>
          <a:noFill/>
          <a:ln>
            <a:noFill/>
          </a:ln>
        </p:spPr>
        <p:txBody>
          <a:bodyPr anchorCtr="0" anchor="t" bIns="91425" lIns="91425" spcFirstLastPara="1" rIns="91425" wrap="square" tIns="91425">
            <a:noAutofit/>
          </a:bodyPr>
          <a:lstStyle/>
          <a:p>
            <a:pPr indent="0" lvl="0" marL="0" marR="0" rtl="0" algn="l">
              <a:spcBef>
                <a:spcPts val="0"/>
              </a:spcBef>
              <a:spcAft>
                <a:spcPts val="0"/>
              </a:spcAft>
              <a:buNone/>
            </a:pPr>
            <a:r>
              <a:rPr b="1" lang="en" sz="2000">
                <a:solidFill>
                  <a:srgbClr val="FF0000"/>
                </a:solidFill>
                <a:latin typeface="Comic Sans MS"/>
                <a:ea typeface="Comic Sans MS"/>
                <a:cs typeface="Comic Sans MS"/>
                <a:sym typeface="Comic Sans MS"/>
              </a:rPr>
              <a:t>                         ANSWERS</a:t>
            </a:r>
            <a:endParaRPr/>
          </a:p>
          <a:p>
            <a:pPr indent="0" lvl="0" marL="0" marR="0" rtl="0" algn="l">
              <a:spcBef>
                <a:spcPts val="0"/>
              </a:spcBef>
              <a:spcAft>
                <a:spcPts val="0"/>
              </a:spcAft>
              <a:buNone/>
            </a:pPr>
            <a:r>
              <a:t/>
            </a:r>
            <a:endParaRPr b="1" sz="2000">
              <a:solidFill>
                <a:schemeClr val="dk1"/>
              </a:solidFill>
              <a:latin typeface="Comic Sans MS"/>
              <a:ea typeface="Comic Sans MS"/>
              <a:cs typeface="Comic Sans MS"/>
              <a:sym typeface="Comic Sans MS"/>
            </a:endParaRPr>
          </a:p>
          <a:p>
            <a:pPr indent="0" lvl="0" marL="0" marR="0" rtl="0" algn="l">
              <a:spcBef>
                <a:spcPts val="0"/>
              </a:spcBef>
              <a:spcAft>
                <a:spcPts val="0"/>
              </a:spcAft>
              <a:buNone/>
            </a:pPr>
            <a:r>
              <a:rPr b="1" lang="en" sz="2000">
                <a:solidFill>
                  <a:schemeClr val="dk1"/>
                </a:solidFill>
                <a:latin typeface="Comic Sans MS"/>
                <a:ea typeface="Comic Sans MS"/>
                <a:cs typeface="Comic Sans MS"/>
                <a:sym typeface="Comic Sans MS"/>
              </a:rPr>
              <a:t>This is Martha. She likes to stay active. She </a:t>
            </a:r>
            <a:r>
              <a:rPr b="1" lang="en" sz="2000" u="sng">
                <a:solidFill>
                  <a:srgbClr val="FF0000"/>
                </a:solidFill>
                <a:latin typeface="Comic Sans MS"/>
                <a:ea typeface="Comic Sans MS"/>
                <a:cs typeface="Comic Sans MS"/>
                <a:sym typeface="Comic Sans MS"/>
              </a:rPr>
              <a:t>never</a:t>
            </a:r>
            <a:r>
              <a:rPr b="1" lang="en" sz="2000">
                <a:solidFill>
                  <a:schemeClr val="dk1"/>
                </a:solidFill>
                <a:latin typeface="Comic Sans MS"/>
                <a:ea typeface="Comic Sans MS"/>
                <a:cs typeface="Comic Sans MS"/>
                <a:sym typeface="Comic Sans MS"/>
              </a:rPr>
              <a:t> goes to bed late and </a:t>
            </a:r>
            <a:r>
              <a:rPr b="1" lang="en" sz="2000" u="sng">
                <a:solidFill>
                  <a:srgbClr val="FF0000"/>
                </a:solidFill>
                <a:latin typeface="Comic Sans MS"/>
                <a:ea typeface="Comic Sans MS"/>
                <a:cs typeface="Comic Sans MS"/>
                <a:sym typeface="Comic Sans MS"/>
              </a:rPr>
              <a:t>usually</a:t>
            </a:r>
            <a:r>
              <a:rPr b="1" lang="en" sz="2000">
                <a:solidFill>
                  <a:schemeClr val="dk1"/>
                </a:solidFill>
                <a:latin typeface="Comic Sans MS"/>
                <a:ea typeface="Comic Sans MS"/>
                <a:cs typeface="Comic Sans MS"/>
                <a:sym typeface="Comic Sans MS"/>
              </a:rPr>
              <a:t> gets up early so that she can go out for a run. She </a:t>
            </a:r>
            <a:r>
              <a:rPr b="1" lang="en" sz="2000" u="sng">
                <a:solidFill>
                  <a:srgbClr val="FF0000"/>
                </a:solidFill>
                <a:latin typeface="Comic Sans MS"/>
                <a:ea typeface="Comic Sans MS"/>
                <a:cs typeface="Comic Sans MS"/>
                <a:sym typeface="Comic Sans MS"/>
              </a:rPr>
              <a:t>sometimes</a:t>
            </a:r>
            <a:r>
              <a:rPr b="1" lang="en" sz="2000">
                <a:solidFill>
                  <a:schemeClr val="dk1"/>
                </a:solidFill>
                <a:latin typeface="Comic Sans MS"/>
                <a:ea typeface="Comic Sans MS"/>
                <a:cs typeface="Comic Sans MS"/>
                <a:sym typeface="Comic Sans MS"/>
              </a:rPr>
              <a:t> goes swimming at the sports Centre. </a:t>
            </a:r>
            <a:r>
              <a:rPr b="1" lang="en" sz="2000" u="sng">
                <a:solidFill>
                  <a:srgbClr val="FF0000"/>
                </a:solidFill>
                <a:latin typeface="Comic Sans MS"/>
                <a:ea typeface="Comic Sans MS"/>
                <a:cs typeface="Comic Sans MS"/>
                <a:sym typeface="Comic Sans MS"/>
              </a:rPr>
              <a:t>Often</a:t>
            </a:r>
            <a:r>
              <a:rPr b="1" lang="en" sz="2000">
                <a:solidFill>
                  <a:schemeClr val="dk1"/>
                </a:solidFill>
                <a:latin typeface="Comic Sans MS"/>
                <a:ea typeface="Comic Sans MS"/>
                <a:cs typeface="Comic Sans MS"/>
                <a:sym typeface="Comic Sans MS"/>
              </a:rPr>
              <a:t> ,she rides her father’s old bicycle to her school. She is also a musician. Martha </a:t>
            </a:r>
            <a:r>
              <a:rPr b="1" lang="en" sz="2000" u="sng">
                <a:solidFill>
                  <a:srgbClr val="FF0000"/>
                </a:solidFill>
                <a:latin typeface="Comic Sans MS"/>
                <a:ea typeface="Comic Sans MS"/>
                <a:cs typeface="Comic Sans MS"/>
                <a:sym typeface="Comic Sans MS"/>
              </a:rPr>
              <a:t>frequently</a:t>
            </a:r>
            <a:r>
              <a:rPr b="1" lang="en" sz="2000">
                <a:solidFill>
                  <a:schemeClr val="dk1"/>
                </a:solidFill>
                <a:latin typeface="Comic Sans MS"/>
                <a:ea typeface="Comic Sans MS"/>
                <a:cs typeface="Comic Sans MS"/>
                <a:sym typeface="Comic Sans MS"/>
              </a:rPr>
              <a:t> attends music concerts in the city auditorium. She </a:t>
            </a:r>
            <a:r>
              <a:rPr b="1" lang="en" sz="2000" u="sng">
                <a:solidFill>
                  <a:srgbClr val="FF0000"/>
                </a:solidFill>
                <a:latin typeface="Comic Sans MS"/>
                <a:ea typeface="Comic Sans MS"/>
                <a:cs typeface="Comic Sans MS"/>
                <a:sym typeface="Comic Sans MS"/>
              </a:rPr>
              <a:t>seldom</a:t>
            </a:r>
            <a:r>
              <a:rPr b="1" lang="en" sz="2000">
                <a:solidFill>
                  <a:schemeClr val="dk1"/>
                </a:solidFill>
                <a:latin typeface="Comic Sans MS"/>
                <a:ea typeface="Comic Sans MS"/>
                <a:cs typeface="Comic Sans MS"/>
                <a:sym typeface="Comic Sans MS"/>
              </a:rPr>
              <a:t> watches TV because she likes doing things outside.</a:t>
            </a:r>
            <a:endParaRPr/>
          </a:p>
          <a:p>
            <a:pPr indent="0" lvl="0" marL="0" marR="0" rtl="0" algn="l">
              <a:spcBef>
                <a:spcPts val="0"/>
              </a:spcBef>
              <a:spcAft>
                <a:spcPts val="0"/>
              </a:spcAft>
              <a:buNone/>
            </a:pPr>
            <a:r>
              <a:t/>
            </a:r>
            <a:endParaRPr b="1" i="0" sz="2000">
              <a:solidFill>
                <a:schemeClr val="dk1"/>
              </a:solidFill>
              <a:latin typeface="Comic Sans MS"/>
              <a:ea typeface="Comic Sans MS"/>
              <a:cs typeface="Comic Sans MS"/>
              <a:sym typeface="Comic Sans MS"/>
            </a:endParaRPr>
          </a:p>
          <a:p>
            <a:pPr indent="0" lvl="0" marL="0" marR="0" rtl="0" algn="l">
              <a:spcBef>
                <a:spcPts val="0"/>
              </a:spcBef>
              <a:spcAft>
                <a:spcPts val="0"/>
              </a:spcAft>
              <a:buNone/>
            </a:pPr>
            <a:r>
              <a:rPr b="1" lang="en" sz="2000">
                <a:solidFill>
                  <a:srgbClr val="FF0000"/>
                </a:solidFill>
                <a:latin typeface="Comic Sans MS"/>
                <a:ea typeface="Comic Sans MS"/>
                <a:cs typeface="Comic Sans MS"/>
                <a:sym typeface="Comic Sans MS"/>
              </a:rPr>
              <a:t>Order of frequency –</a:t>
            </a:r>
            <a:endParaRPr/>
          </a:p>
          <a:p>
            <a:pPr indent="0" lvl="0" marL="0" marR="0" rtl="0" algn="l">
              <a:spcBef>
                <a:spcPts val="0"/>
              </a:spcBef>
              <a:spcAft>
                <a:spcPts val="0"/>
              </a:spcAft>
              <a:buNone/>
            </a:pPr>
            <a:r>
              <a:t/>
            </a:r>
            <a:endParaRPr b="1" i="0" sz="2000">
              <a:solidFill>
                <a:schemeClr val="dk1"/>
              </a:solidFill>
              <a:latin typeface="Comic Sans MS"/>
              <a:ea typeface="Comic Sans MS"/>
              <a:cs typeface="Comic Sans MS"/>
              <a:sym typeface="Comic Sans MS"/>
            </a:endParaRPr>
          </a:p>
          <a:p>
            <a:pPr indent="0" lvl="0" marL="0" marR="0" rtl="0" algn="l">
              <a:spcBef>
                <a:spcPts val="0"/>
              </a:spcBef>
              <a:spcAft>
                <a:spcPts val="0"/>
              </a:spcAft>
              <a:buNone/>
            </a:pPr>
            <a:r>
              <a:rPr b="1" i="0" lang="en" sz="2000">
                <a:solidFill>
                  <a:schemeClr val="dk1"/>
                </a:solidFill>
                <a:latin typeface="Comic Sans MS"/>
                <a:ea typeface="Comic Sans MS"/>
                <a:cs typeface="Comic Sans MS"/>
                <a:sym typeface="Comic Sans MS"/>
              </a:rPr>
              <a:t>Usually, frequently, often , sometimes ,seldom , never</a:t>
            </a:r>
            <a:endParaRPr/>
          </a:p>
        </p:txBody>
      </p:sp>
      <p:pic>
        <p:nvPicPr>
          <p:cNvPr id="233" name="Google Shape;233;p27"/>
          <p:cNvPicPr preferRelativeResize="0"/>
          <p:nvPr/>
        </p:nvPicPr>
        <p:blipFill rotWithShape="1">
          <a:blip r:embed="rId4">
            <a:alphaModFix/>
          </a:blip>
          <a:srcRect b="-717050" l="18099" r="-18099" t="717050"/>
          <a:stretch/>
        </p:blipFill>
        <p:spPr>
          <a:xfrm>
            <a:off x="7728449" y="4418462"/>
            <a:ext cx="1232526" cy="611875"/>
          </a:xfrm>
          <a:prstGeom prst="rect">
            <a:avLst/>
          </a:prstGeom>
          <a:noFill/>
          <a:ln>
            <a:noFill/>
          </a:ln>
        </p:spPr>
      </p:pic>
      <p:pic>
        <p:nvPicPr>
          <p:cNvPr id="234" name="Google Shape;234;p27"/>
          <p:cNvPicPr preferRelativeResize="0"/>
          <p:nvPr/>
        </p:nvPicPr>
        <p:blipFill rotWithShape="1">
          <a:blip r:embed="rId4">
            <a:alphaModFix/>
          </a:blip>
          <a:srcRect b="0" l="0" r="0" t="0"/>
          <a:stretch/>
        </p:blipFill>
        <p:spPr>
          <a:xfrm>
            <a:off x="7361674" y="512987"/>
            <a:ext cx="1232526" cy="611875"/>
          </a:xfrm>
          <a:prstGeom prst="rect">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name="Organic">
  <a:themeElements>
    <a:clrScheme name="Organic">
      <a:dk1>
        <a:srgbClr val="000000"/>
      </a:dk1>
      <a:lt1>
        <a:srgbClr val="FFFFFF"/>
      </a:lt1>
      <a:dk2>
        <a:srgbClr val="212121"/>
      </a:dk2>
      <a:lt2>
        <a:srgbClr val="DADADA"/>
      </a:lt2>
      <a:accent1>
        <a:srgbClr val="83992A"/>
      </a:accent1>
      <a:accent2>
        <a:srgbClr val="3C9770"/>
      </a:accent2>
      <a:accent3>
        <a:srgbClr val="44709D"/>
      </a:accent3>
      <a:accent4>
        <a:srgbClr val="A23C33"/>
      </a:accent4>
      <a:accent5>
        <a:srgbClr val="D97828"/>
      </a:accent5>
      <a:accent6>
        <a:srgbClr val="DEB340"/>
      </a:accent6>
      <a:hlink>
        <a:srgbClr val="A8BF4D"/>
      </a:hlink>
      <a:folHlink>
        <a:srgbClr val="B4CA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Sudha Maa</dc:creator>
</cp:coreProperties>
</file>