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Garamon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5" roundtripDataSignature="AMtx7miK6fdft34Omx6UORUovIVkQdgvt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0"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Garamond-bold.fntdata"/><Relationship Id="rId21" Type="http://schemas.openxmlformats.org/officeDocument/2006/relationships/font" Target="fonts/Garamond-regular.fntdata"/><Relationship Id="rId24" Type="http://schemas.openxmlformats.org/officeDocument/2006/relationships/font" Target="fonts/Garamond-boldItalic.fntdata"/><Relationship Id="rId23" Type="http://schemas.openxmlformats.org/officeDocument/2006/relationships/font" Target="fonts/Garamon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A_lrtw"/>
      </p:ext>
    </p:extLs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A_lrtU"/>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A_lrtk"/>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A_lrtg"/>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A_lrtc"/>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A_lrts"/>
      </p:ext>
    </p:extLs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A_lrt4"/>
      </p:ext>
    </p:extLs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A_lrtY"/>
      </p:ext>
    </p:extLs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A_lrto"/>
      </p:ext>
    </p:extLs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A_lrt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5f7e631e6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15f7e631e6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grpSp>
        <p:nvGrpSpPr>
          <p:cNvPr id="17" name="Google Shape;17;p32"/>
          <p:cNvGrpSpPr/>
          <p:nvPr/>
        </p:nvGrpSpPr>
        <p:grpSpPr>
          <a:xfrm>
            <a:off x="-12700" y="0"/>
            <a:ext cx="9173370" cy="5142161"/>
            <a:chOff x="-16934" y="0"/>
            <a:chExt cx="12231160" cy="6856214"/>
          </a:xfrm>
        </p:grpSpPr>
        <p:pic>
          <p:nvPicPr>
            <p:cNvPr descr="HD-PanelTitleR1.png" id="18" name="Google Shape;18;p3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9" name="Google Shape;19;p32"/>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Title-UniformTrim.png" id="20" name="Google Shape;20;p32"/>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21" name="Google Shape;21;p32"/>
            <p:cNvPicPr preferRelativeResize="0"/>
            <p:nvPr/>
          </p:nvPicPr>
          <p:blipFill rotWithShape="1">
            <a:blip r:embed="rId3">
              <a:alphaModFix/>
            </a:blip>
            <a:srcRect b="0" l="0" r="0" t="0"/>
            <a:stretch/>
          </p:blipFill>
          <p:spPr>
            <a:xfrm>
              <a:off x="9736202" y="3147609"/>
              <a:ext cx="2478024" cy="612648"/>
            </a:xfrm>
            <a:prstGeom prst="rect">
              <a:avLst/>
            </a:prstGeom>
            <a:noFill/>
            <a:ln>
              <a:noFill/>
            </a:ln>
          </p:spPr>
        </p:pic>
      </p:grpSp>
      <p:sp>
        <p:nvSpPr>
          <p:cNvPr id="22" name="Google Shape;22;p32"/>
          <p:cNvSpPr txBox="1"/>
          <p:nvPr>
            <p:ph type="ctrTitle"/>
          </p:nvPr>
        </p:nvSpPr>
        <p:spPr>
          <a:xfrm>
            <a:off x="2019299" y="1403349"/>
            <a:ext cx="5111752" cy="11366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4050"/>
              <a:buFont typeface="Garamond"/>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2"/>
          <p:cNvSpPr txBox="1"/>
          <p:nvPr>
            <p:ph idx="1" type="subTitle"/>
          </p:nvPr>
        </p:nvSpPr>
        <p:spPr>
          <a:xfrm>
            <a:off x="2019299" y="2743198"/>
            <a:ext cx="5111752" cy="990602"/>
          </a:xfrm>
          <a:prstGeom prst="rect">
            <a:avLst/>
          </a:prstGeom>
          <a:noFill/>
          <a:ln>
            <a:noFill/>
          </a:ln>
        </p:spPr>
        <p:txBody>
          <a:bodyPr anchorCtr="0" anchor="t" bIns="45700" lIns="91425" spcFirstLastPara="1" rIns="91425" wrap="square" tIns="45700">
            <a:normAutofit/>
          </a:bodyPr>
          <a:lstStyle>
            <a:lvl1pPr lvl="0" algn="ctr">
              <a:spcBef>
                <a:spcPts val="315"/>
              </a:spcBef>
              <a:spcAft>
                <a:spcPts val="0"/>
              </a:spcAft>
              <a:buSzPts val="1811"/>
              <a:buNone/>
              <a:defRPr sz="1575">
                <a:solidFill>
                  <a:schemeClr val="dk1"/>
                </a:solidFill>
              </a:defRPr>
            </a:lvl1pPr>
            <a:lvl2pPr lvl="1" algn="ctr">
              <a:spcBef>
                <a:spcPts val="450"/>
              </a:spcBef>
              <a:spcAft>
                <a:spcPts val="0"/>
              </a:spcAft>
              <a:buSzPts val="1725"/>
              <a:buNone/>
              <a:defRPr>
                <a:solidFill>
                  <a:srgbClr val="888888"/>
                </a:solidFill>
              </a:defRPr>
            </a:lvl2pPr>
            <a:lvl3pPr lvl="2" algn="ctr">
              <a:spcBef>
                <a:spcPts val="450"/>
              </a:spcBef>
              <a:spcAft>
                <a:spcPts val="0"/>
              </a:spcAft>
              <a:buSzPts val="1553"/>
              <a:buNone/>
              <a:defRPr>
                <a:solidFill>
                  <a:srgbClr val="888888"/>
                </a:solidFill>
              </a:defRPr>
            </a:lvl3pPr>
            <a:lvl4pPr lvl="3" algn="ctr">
              <a:spcBef>
                <a:spcPts val="450"/>
              </a:spcBef>
              <a:spcAft>
                <a:spcPts val="0"/>
              </a:spcAft>
              <a:buSzPts val="1380"/>
              <a:buNone/>
              <a:defRPr>
                <a:solidFill>
                  <a:srgbClr val="888888"/>
                </a:solidFill>
              </a:defRPr>
            </a:lvl4pPr>
            <a:lvl5pPr lvl="4" algn="ctr">
              <a:spcBef>
                <a:spcPts val="450"/>
              </a:spcBef>
              <a:spcAft>
                <a:spcPts val="0"/>
              </a:spcAft>
              <a:buSzPts val="1208"/>
              <a:buNone/>
              <a:defRPr>
                <a:solidFill>
                  <a:srgbClr val="888888"/>
                </a:solidFill>
              </a:defRPr>
            </a:lvl5pPr>
            <a:lvl6pPr lvl="5" algn="ctr">
              <a:spcBef>
                <a:spcPts val="450"/>
              </a:spcBef>
              <a:spcAft>
                <a:spcPts val="0"/>
              </a:spcAft>
              <a:buSzPts val="1208"/>
              <a:buNone/>
              <a:defRPr>
                <a:solidFill>
                  <a:srgbClr val="888888"/>
                </a:solidFill>
              </a:defRPr>
            </a:lvl6pPr>
            <a:lvl7pPr lvl="6" algn="ctr">
              <a:spcBef>
                <a:spcPts val="450"/>
              </a:spcBef>
              <a:spcAft>
                <a:spcPts val="0"/>
              </a:spcAft>
              <a:buSzPts val="1208"/>
              <a:buNone/>
              <a:defRPr>
                <a:solidFill>
                  <a:srgbClr val="888888"/>
                </a:solidFill>
              </a:defRPr>
            </a:lvl7pPr>
            <a:lvl8pPr lvl="7" algn="ctr">
              <a:spcBef>
                <a:spcPts val="450"/>
              </a:spcBef>
              <a:spcAft>
                <a:spcPts val="0"/>
              </a:spcAft>
              <a:buSzPts val="1208"/>
              <a:buNone/>
              <a:defRPr>
                <a:solidFill>
                  <a:srgbClr val="888888"/>
                </a:solidFill>
              </a:defRPr>
            </a:lvl8pPr>
            <a:lvl9pPr lvl="8" algn="ctr">
              <a:spcBef>
                <a:spcPts val="450"/>
              </a:spcBef>
              <a:spcAft>
                <a:spcPts val="450"/>
              </a:spcAft>
              <a:buSzPts val="1208"/>
              <a:buNone/>
              <a:defRPr>
                <a:solidFill>
                  <a:srgbClr val="888888"/>
                </a:solidFill>
              </a:defRPr>
            </a:lvl9pPr>
          </a:lstStyle>
          <a:p/>
        </p:txBody>
      </p:sp>
      <p:sp>
        <p:nvSpPr>
          <p:cNvPr id="24" name="Google Shape;24;p32"/>
          <p:cNvSpPr txBox="1"/>
          <p:nvPr>
            <p:ph idx="10" type="dt"/>
          </p:nvPr>
        </p:nvSpPr>
        <p:spPr>
          <a:xfrm>
            <a:off x="5987425" y="3778247"/>
            <a:ext cx="67310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2"/>
          <p:cNvSpPr txBox="1"/>
          <p:nvPr>
            <p:ph idx="11" type="ftr"/>
          </p:nvPr>
        </p:nvSpPr>
        <p:spPr>
          <a:xfrm>
            <a:off x="2019298" y="3778247"/>
            <a:ext cx="3910976"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2"/>
          <p:cNvSpPr txBox="1"/>
          <p:nvPr>
            <p:ph idx="12" type="sldNum"/>
          </p:nvPr>
        </p:nvSpPr>
        <p:spPr>
          <a:xfrm>
            <a:off x="6717676" y="3778247"/>
            <a:ext cx="413375"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27" name="Google Shape;27;p32"/>
          <p:cNvCxnSpPr/>
          <p:nvPr/>
        </p:nvCxnSpPr>
        <p:spPr>
          <a:xfrm>
            <a:off x="2019299" y="2641598"/>
            <a:ext cx="5111751"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41"/>
          <p:cNvSpPr txBox="1"/>
          <p:nvPr>
            <p:ph type="title"/>
          </p:nvPr>
        </p:nvSpPr>
        <p:spPr>
          <a:xfrm>
            <a:off x="971549" y="1412874"/>
            <a:ext cx="4681362" cy="10287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100"/>
              <a:buFont typeface="Garamond"/>
              <a:buNone/>
              <a:defRPr b="0" sz="2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1"/>
          <p:cNvSpPr/>
          <p:nvPr>
            <p:ph idx="2" type="pic"/>
          </p:nvPr>
        </p:nvSpPr>
        <p:spPr>
          <a:xfrm>
            <a:off x="6071124" y="781050"/>
            <a:ext cx="2297510" cy="35814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5" name="Google Shape;85;p41"/>
          <p:cNvSpPr txBox="1"/>
          <p:nvPr>
            <p:ph idx="1" type="body"/>
          </p:nvPr>
        </p:nvSpPr>
        <p:spPr>
          <a:xfrm>
            <a:off x="971549" y="2441574"/>
            <a:ext cx="4681362" cy="1371600"/>
          </a:xfrm>
          <a:prstGeom prst="rect">
            <a:avLst/>
          </a:prstGeom>
          <a:noFill/>
          <a:ln>
            <a:noFill/>
          </a:ln>
        </p:spPr>
        <p:txBody>
          <a:bodyPr anchorCtr="0" anchor="t" bIns="45700" lIns="91425" spcFirstLastPara="1" rIns="91425" wrap="square" tIns="45700">
            <a:normAutofit/>
          </a:bodyPr>
          <a:lstStyle>
            <a:lvl1pPr indent="-228600" lvl="0" marL="457200" algn="ctr">
              <a:spcBef>
                <a:spcPts val="270"/>
              </a:spcBef>
              <a:spcAft>
                <a:spcPts val="0"/>
              </a:spcAft>
              <a:buSzPts val="1553"/>
              <a:buNone/>
              <a:defRPr sz="1350"/>
            </a:lvl1pPr>
            <a:lvl2pPr indent="-228600" lvl="1" marL="914400" algn="l">
              <a:spcBef>
                <a:spcPts val="450"/>
              </a:spcBef>
              <a:spcAft>
                <a:spcPts val="0"/>
              </a:spcAft>
              <a:buSzPts val="1035"/>
              <a:buNone/>
              <a:defRPr sz="900"/>
            </a:lvl2pPr>
            <a:lvl3pPr indent="-228600" lvl="2" marL="1371600" algn="l">
              <a:spcBef>
                <a:spcPts val="450"/>
              </a:spcBef>
              <a:spcAft>
                <a:spcPts val="0"/>
              </a:spcAft>
              <a:buSzPts val="863"/>
              <a:buNone/>
              <a:defRPr sz="750"/>
            </a:lvl3pPr>
            <a:lvl4pPr indent="-228600" lvl="3" marL="1828800" algn="l">
              <a:spcBef>
                <a:spcPts val="450"/>
              </a:spcBef>
              <a:spcAft>
                <a:spcPts val="0"/>
              </a:spcAft>
              <a:buSzPts val="776"/>
              <a:buNone/>
              <a:defRPr sz="675"/>
            </a:lvl4pPr>
            <a:lvl5pPr indent="-228600" lvl="4" marL="2286000" algn="l">
              <a:spcBef>
                <a:spcPts val="450"/>
              </a:spcBef>
              <a:spcAft>
                <a:spcPts val="0"/>
              </a:spcAft>
              <a:buSzPts val="776"/>
              <a:buNone/>
              <a:defRPr sz="675"/>
            </a:lvl5pPr>
            <a:lvl6pPr indent="-228600" lvl="5" marL="2743200" algn="l">
              <a:spcBef>
                <a:spcPts val="450"/>
              </a:spcBef>
              <a:spcAft>
                <a:spcPts val="0"/>
              </a:spcAft>
              <a:buSzPts val="776"/>
              <a:buNone/>
              <a:defRPr sz="675"/>
            </a:lvl6pPr>
            <a:lvl7pPr indent="-228600" lvl="6" marL="3200400" algn="l">
              <a:spcBef>
                <a:spcPts val="450"/>
              </a:spcBef>
              <a:spcAft>
                <a:spcPts val="0"/>
              </a:spcAft>
              <a:buSzPts val="776"/>
              <a:buNone/>
              <a:defRPr sz="675"/>
            </a:lvl7pPr>
            <a:lvl8pPr indent="-228600" lvl="7" marL="3657600" algn="l">
              <a:spcBef>
                <a:spcPts val="450"/>
              </a:spcBef>
              <a:spcAft>
                <a:spcPts val="0"/>
              </a:spcAft>
              <a:buSzPts val="776"/>
              <a:buNone/>
              <a:defRPr sz="675"/>
            </a:lvl8pPr>
            <a:lvl9pPr indent="-228600" lvl="8" marL="4114800" algn="l">
              <a:spcBef>
                <a:spcPts val="450"/>
              </a:spcBef>
              <a:spcAft>
                <a:spcPts val="450"/>
              </a:spcAft>
              <a:buSzPts val="776"/>
              <a:buNone/>
              <a:defRPr sz="675"/>
            </a:lvl9pPr>
          </a:lstStyle>
          <a:p/>
        </p:txBody>
      </p:sp>
      <p:sp>
        <p:nvSpPr>
          <p:cNvPr id="86" name="Google Shape;86;p41"/>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1"/>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1"/>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9" name="Shape 89"/>
        <p:cNvGrpSpPr/>
        <p:nvPr/>
      </p:nvGrpSpPr>
      <p:grpSpPr>
        <a:xfrm>
          <a:off x="0" y="0"/>
          <a:ext cx="0" cy="0"/>
          <a:chOff x="0" y="0"/>
          <a:chExt cx="0" cy="0"/>
        </a:xfrm>
      </p:grpSpPr>
      <p:sp>
        <p:nvSpPr>
          <p:cNvPr id="90" name="Google Shape;90;p42"/>
          <p:cNvSpPr txBox="1"/>
          <p:nvPr>
            <p:ph type="title"/>
          </p:nvPr>
        </p:nvSpPr>
        <p:spPr>
          <a:xfrm>
            <a:off x="971551" y="3611561"/>
            <a:ext cx="7207250" cy="42505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1800"/>
              <a:buFont typeface="Garamond"/>
              <a:buNone/>
              <a:defRPr b="0"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2"/>
          <p:cNvSpPr/>
          <p:nvPr>
            <p:ph idx="2" type="pic"/>
          </p:nvPr>
        </p:nvSpPr>
        <p:spPr>
          <a:xfrm>
            <a:off x="781070" y="781050"/>
            <a:ext cx="7579479" cy="2501902"/>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92" name="Google Shape;92;p42"/>
          <p:cNvSpPr txBox="1"/>
          <p:nvPr>
            <p:ph idx="1" type="body"/>
          </p:nvPr>
        </p:nvSpPr>
        <p:spPr>
          <a:xfrm>
            <a:off x="971551" y="4036615"/>
            <a:ext cx="7207250" cy="370284"/>
          </a:xfrm>
          <a:prstGeom prst="rect">
            <a:avLst/>
          </a:prstGeom>
          <a:noFill/>
          <a:ln>
            <a:noFill/>
          </a:ln>
        </p:spPr>
        <p:txBody>
          <a:bodyPr anchorCtr="0" anchor="t" bIns="45700" lIns="91425" spcFirstLastPara="1" rIns="91425" wrap="square" tIns="45700">
            <a:normAutofit/>
          </a:bodyPr>
          <a:lstStyle>
            <a:lvl1pPr indent="-228600" lvl="0" marL="457200" algn="ctr">
              <a:spcBef>
                <a:spcPts val="210"/>
              </a:spcBef>
              <a:spcAft>
                <a:spcPts val="0"/>
              </a:spcAft>
              <a:buSzPts val="1208"/>
              <a:buNone/>
              <a:defRPr sz="1050"/>
            </a:lvl1pPr>
            <a:lvl2pPr indent="-228600" lvl="1" marL="914400" algn="l">
              <a:spcBef>
                <a:spcPts val="450"/>
              </a:spcBef>
              <a:spcAft>
                <a:spcPts val="0"/>
              </a:spcAft>
              <a:buSzPts val="1035"/>
              <a:buNone/>
              <a:defRPr sz="900"/>
            </a:lvl2pPr>
            <a:lvl3pPr indent="-228600" lvl="2" marL="1371600" algn="l">
              <a:spcBef>
                <a:spcPts val="450"/>
              </a:spcBef>
              <a:spcAft>
                <a:spcPts val="0"/>
              </a:spcAft>
              <a:buSzPts val="863"/>
              <a:buNone/>
              <a:defRPr sz="750"/>
            </a:lvl3pPr>
            <a:lvl4pPr indent="-228600" lvl="3" marL="1828800" algn="l">
              <a:spcBef>
                <a:spcPts val="450"/>
              </a:spcBef>
              <a:spcAft>
                <a:spcPts val="0"/>
              </a:spcAft>
              <a:buSzPts val="776"/>
              <a:buNone/>
              <a:defRPr sz="675"/>
            </a:lvl4pPr>
            <a:lvl5pPr indent="-228600" lvl="4" marL="2286000" algn="l">
              <a:spcBef>
                <a:spcPts val="450"/>
              </a:spcBef>
              <a:spcAft>
                <a:spcPts val="0"/>
              </a:spcAft>
              <a:buSzPts val="776"/>
              <a:buNone/>
              <a:defRPr sz="675"/>
            </a:lvl5pPr>
            <a:lvl6pPr indent="-228600" lvl="5" marL="2743200" algn="l">
              <a:spcBef>
                <a:spcPts val="450"/>
              </a:spcBef>
              <a:spcAft>
                <a:spcPts val="0"/>
              </a:spcAft>
              <a:buSzPts val="776"/>
              <a:buNone/>
              <a:defRPr sz="675"/>
            </a:lvl6pPr>
            <a:lvl7pPr indent="-228600" lvl="6" marL="3200400" algn="l">
              <a:spcBef>
                <a:spcPts val="450"/>
              </a:spcBef>
              <a:spcAft>
                <a:spcPts val="0"/>
              </a:spcAft>
              <a:buSzPts val="776"/>
              <a:buNone/>
              <a:defRPr sz="675"/>
            </a:lvl7pPr>
            <a:lvl8pPr indent="-228600" lvl="7" marL="3657600" algn="l">
              <a:spcBef>
                <a:spcPts val="450"/>
              </a:spcBef>
              <a:spcAft>
                <a:spcPts val="0"/>
              </a:spcAft>
              <a:buSzPts val="776"/>
              <a:buNone/>
              <a:defRPr sz="675"/>
            </a:lvl8pPr>
            <a:lvl9pPr indent="-228600" lvl="8" marL="4114800" algn="l">
              <a:spcBef>
                <a:spcPts val="450"/>
              </a:spcBef>
              <a:spcAft>
                <a:spcPts val="450"/>
              </a:spcAft>
              <a:buSzPts val="776"/>
              <a:buNone/>
              <a:defRPr sz="675"/>
            </a:lvl9pPr>
          </a:lstStyle>
          <a:p/>
        </p:txBody>
      </p:sp>
      <p:sp>
        <p:nvSpPr>
          <p:cNvPr id="93" name="Google Shape;93;p42"/>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2"/>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2"/>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6" name="Shape 96"/>
        <p:cNvGrpSpPr/>
        <p:nvPr/>
      </p:nvGrpSpPr>
      <p:grpSpPr>
        <a:xfrm>
          <a:off x="0" y="0"/>
          <a:ext cx="0" cy="0"/>
          <a:chOff x="0" y="0"/>
          <a:chExt cx="0" cy="0"/>
        </a:xfrm>
      </p:grpSpPr>
      <p:sp>
        <p:nvSpPr>
          <p:cNvPr id="97" name="Google Shape;97;p43"/>
          <p:cNvSpPr txBox="1"/>
          <p:nvPr>
            <p:ph type="title"/>
          </p:nvPr>
        </p:nvSpPr>
        <p:spPr>
          <a:xfrm>
            <a:off x="977901" y="736599"/>
            <a:ext cx="7194549" cy="2216151"/>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3"/>
          <p:cNvSpPr txBox="1"/>
          <p:nvPr>
            <p:ph idx="1" type="body"/>
          </p:nvPr>
        </p:nvSpPr>
        <p:spPr>
          <a:xfrm>
            <a:off x="977901" y="3257550"/>
            <a:ext cx="7194549" cy="1149350"/>
          </a:xfrm>
          <a:prstGeom prst="rect">
            <a:avLst/>
          </a:prstGeom>
          <a:noFill/>
          <a:ln>
            <a:noFill/>
          </a:ln>
        </p:spPr>
        <p:txBody>
          <a:bodyPr anchorCtr="0" anchor="ctr" bIns="45700" lIns="91425" spcFirstLastPara="1" rIns="91425" wrap="square" tIns="45700">
            <a:normAutofit/>
          </a:bodyPr>
          <a:lstStyle>
            <a:lvl1pPr indent="-228600" lvl="0" marL="457200" algn="ctr">
              <a:spcBef>
                <a:spcPts val="300"/>
              </a:spcBef>
              <a:spcAft>
                <a:spcPts val="0"/>
              </a:spcAft>
              <a:buSzPts val="1725"/>
              <a:buNone/>
              <a:defRPr sz="150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99" name="Google Shape;99;p43"/>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3"/>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3"/>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102" name="Google Shape;102;p43"/>
          <p:cNvCxnSpPr/>
          <p:nvPr/>
        </p:nvCxnSpPr>
        <p:spPr>
          <a:xfrm>
            <a:off x="1047127" y="3105149"/>
            <a:ext cx="70554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3" name="Shape 103"/>
        <p:cNvGrpSpPr/>
        <p:nvPr/>
      </p:nvGrpSpPr>
      <p:grpSpPr>
        <a:xfrm>
          <a:off x="0" y="0"/>
          <a:ext cx="0" cy="0"/>
          <a:chOff x="0" y="0"/>
          <a:chExt cx="0" cy="0"/>
        </a:xfrm>
      </p:grpSpPr>
      <p:sp>
        <p:nvSpPr>
          <p:cNvPr id="104" name="Google Shape;104;p44"/>
          <p:cNvSpPr txBox="1"/>
          <p:nvPr>
            <p:ph type="title"/>
          </p:nvPr>
        </p:nvSpPr>
        <p:spPr>
          <a:xfrm>
            <a:off x="1084660" y="736599"/>
            <a:ext cx="6972299" cy="1778001"/>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400"/>
              <a:buFont typeface="Garamond"/>
              <a:buNone/>
              <a:defRPr b="0" sz="24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4"/>
          <p:cNvSpPr txBox="1"/>
          <p:nvPr>
            <p:ph idx="1" type="body"/>
          </p:nvPr>
        </p:nvSpPr>
        <p:spPr>
          <a:xfrm>
            <a:off x="1256109" y="2514600"/>
            <a:ext cx="6629402" cy="438150"/>
          </a:xfrm>
          <a:prstGeom prst="rect">
            <a:avLst/>
          </a:prstGeom>
          <a:noFill/>
          <a:ln>
            <a:noFill/>
          </a:ln>
        </p:spPr>
        <p:txBody>
          <a:bodyPr anchorCtr="0" anchor="ctr" bIns="45700" lIns="91425" spcFirstLastPara="1" rIns="91425" wrap="square" tIns="45700">
            <a:normAutofit/>
          </a:bodyPr>
          <a:lstStyle>
            <a:lvl1pPr indent="-228600" lvl="0" marL="457200" algn="r">
              <a:spcBef>
                <a:spcPts val="300"/>
              </a:spcBef>
              <a:spcAft>
                <a:spcPts val="0"/>
              </a:spcAft>
              <a:buSzPts val="1725"/>
              <a:buFont typeface="Garamond"/>
              <a:buNone/>
              <a:defRPr sz="1500"/>
            </a:lvl1pPr>
            <a:lvl2pPr indent="-228600" lvl="1" marL="914400" algn="l">
              <a:spcBef>
                <a:spcPts val="450"/>
              </a:spcBef>
              <a:spcAft>
                <a:spcPts val="0"/>
              </a:spcAft>
              <a:buSzPts val="1725"/>
              <a:buFont typeface="Garamond"/>
              <a:buNone/>
              <a:defRPr/>
            </a:lvl2pPr>
            <a:lvl3pPr indent="-228600" lvl="2" marL="1371600" algn="l">
              <a:spcBef>
                <a:spcPts val="450"/>
              </a:spcBef>
              <a:spcAft>
                <a:spcPts val="0"/>
              </a:spcAft>
              <a:buSzPts val="1553"/>
              <a:buFont typeface="Garamond"/>
              <a:buNone/>
              <a:defRPr/>
            </a:lvl3pPr>
            <a:lvl4pPr indent="-228600" lvl="3" marL="1828800" algn="l">
              <a:spcBef>
                <a:spcPts val="450"/>
              </a:spcBef>
              <a:spcAft>
                <a:spcPts val="0"/>
              </a:spcAft>
              <a:buSzPts val="1380"/>
              <a:buFont typeface="Garamond"/>
              <a:buNone/>
              <a:defRPr/>
            </a:lvl4pPr>
            <a:lvl5pPr indent="-228600" lvl="4" marL="2286000" algn="l">
              <a:spcBef>
                <a:spcPts val="450"/>
              </a:spcBef>
              <a:spcAft>
                <a:spcPts val="0"/>
              </a:spcAft>
              <a:buSzPts val="1208"/>
              <a:buFont typeface="Garamond"/>
              <a:buNone/>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106" name="Google Shape;106;p44"/>
          <p:cNvSpPr txBox="1"/>
          <p:nvPr>
            <p:ph idx="2" type="body"/>
          </p:nvPr>
        </p:nvSpPr>
        <p:spPr>
          <a:xfrm>
            <a:off x="971551" y="3257550"/>
            <a:ext cx="7207250" cy="1149350"/>
          </a:xfrm>
          <a:prstGeom prst="rect">
            <a:avLst/>
          </a:prstGeom>
          <a:noFill/>
          <a:ln>
            <a:noFill/>
          </a:ln>
        </p:spPr>
        <p:txBody>
          <a:bodyPr anchorCtr="0" anchor="ctr" bIns="45700" lIns="91425" spcFirstLastPara="1" rIns="91425" wrap="square" tIns="45700">
            <a:normAutofit/>
          </a:bodyPr>
          <a:lstStyle>
            <a:lvl1pPr indent="-228600" lvl="0" marL="457200" algn="ctr">
              <a:spcBef>
                <a:spcPts val="300"/>
              </a:spcBef>
              <a:spcAft>
                <a:spcPts val="0"/>
              </a:spcAft>
              <a:buSzPts val="1725"/>
              <a:buNone/>
              <a:defRPr sz="150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107" name="Google Shape;107;p44"/>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4"/>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4"/>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44"/>
          <p:cNvSpPr txBox="1"/>
          <p:nvPr/>
        </p:nvSpPr>
        <p:spPr>
          <a:xfrm>
            <a:off x="646510" y="659971"/>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dk1"/>
                </a:solidFill>
                <a:latin typeface="Garamond"/>
                <a:ea typeface="Garamond"/>
                <a:cs typeface="Garamond"/>
                <a:sym typeface="Garamond"/>
              </a:rPr>
              <a:t>“</a:t>
            </a:r>
            <a:endParaRPr/>
          </a:p>
        </p:txBody>
      </p:sp>
      <p:sp>
        <p:nvSpPr>
          <p:cNvPr id="111" name="Google Shape;111;p44"/>
          <p:cNvSpPr txBox="1"/>
          <p:nvPr/>
        </p:nvSpPr>
        <p:spPr>
          <a:xfrm>
            <a:off x="7950200" y="2120903"/>
            <a:ext cx="457200" cy="438582"/>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6000">
                <a:solidFill>
                  <a:schemeClr val="dk1"/>
                </a:solidFill>
                <a:latin typeface="Garamond"/>
                <a:ea typeface="Garamond"/>
                <a:cs typeface="Garamond"/>
                <a:sym typeface="Garamond"/>
              </a:rPr>
              <a:t>”</a:t>
            </a:r>
            <a:endParaRPr/>
          </a:p>
        </p:txBody>
      </p:sp>
      <p:cxnSp>
        <p:nvCxnSpPr>
          <p:cNvPr id="112" name="Google Shape;112;p44"/>
          <p:cNvCxnSpPr/>
          <p:nvPr/>
        </p:nvCxnSpPr>
        <p:spPr>
          <a:xfrm>
            <a:off x="1047127" y="3105149"/>
            <a:ext cx="70554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3" name="Shape 113"/>
        <p:cNvGrpSpPr/>
        <p:nvPr/>
      </p:nvGrpSpPr>
      <p:grpSpPr>
        <a:xfrm>
          <a:off x="0" y="0"/>
          <a:ext cx="0" cy="0"/>
          <a:chOff x="0" y="0"/>
          <a:chExt cx="0" cy="0"/>
        </a:xfrm>
      </p:grpSpPr>
      <p:sp>
        <p:nvSpPr>
          <p:cNvPr id="114" name="Google Shape;114;p45"/>
          <p:cNvSpPr txBox="1"/>
          <p:nvPr>
            <p:ph type="title"/>
          </p:nvPr>
        </p:nvSpPr>
        <p:spPr>
          <a:xfrm>
            <a:off x="971552" y="2481436"/>
            <a:ext cx="7207251" cy="110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Garamond"/>
              <a:buNone/>
              <a:defRPr b="0" sz="2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5"/>
          <p:cNvSpPr txBox="1"/>
          <p:nvPr>
            <p:ph idx="1" type="body"/>
          </p:nvPr>
        </p:nvSpPr>
        <p:spPr>
          <a:xfrm>
            <a:off x="971551" y="3583036"/>
            <a:ext cx="7207251" cy="645300"/>
          </a:xfrm>
          <a:prstGeom prst="rect">
            <a:avLst/>
          </a:prstGeom>
          <a:noFill/>
          <a:ln>
            <a:noFill/>
          </a:ln>
        </p:spPr>
        <p:txBody>
          <a:bodyPr anchorCtr="0" anchor="t" bIns="45700" lIns="91425" spcFirstLastPara="1" rIns="91425" wrap="square" tIns="45700">
            <a:normAutofit/>
          </a:bodyPr>
          <a:lstStyle>
            <a:lvl1pPr indent="-228600" lvl="0" marL="457200" algn="l">
              <a:spcBef>
                <a:spcPts val="300"/>
              </a:spcBef>
              <a:spcAft>
                <a:spcPts val="0"/>
              </a:spcAft>
              <a:buSzPts val="1725"/>
              <a:buNone/>
              <a:defRPr sz="150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116" name="Google Shape;116;p45"/>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5"/>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5"/>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9" name="Shape 119"/>
        <p:cNvGrpSpPr/>
        <p:nvPr/>
      </p:nvGrpSpPr>
      <p:grpSpPr>
        <a:xfrm>
          <a:off x="0" y="0"/>
          <a:ext cx="0" cy="0"/>
          <a:chOff x="0" y="0"/>
          <a:chExt cx="0" cy="0"/>
        </a:xfrm>
      </p:grpSpPr>
      <p:sp>
        <p:nvSpPr>
          <p:cNvPr id="120" name="Google Shape;120;p46"/>
          <p:cNvSpPr txBox="1"/>
          <p:nvPr>
            <p:ph type="title"/>
          </p:nvPr>
        </p:nvSpPr>
        <p:spPr>
          <a:xfrm>
            <a:off x="1084660" y="736599"/>
            <a:ext cx="6972299" cy="1682751"/>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400"/>
              <a:buFont typeface="Garamond"/>
              <a:buNone/>
              <a:defRPr b="0" sz="24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6"/>
          <p:cNvSpPr txBox="1"/>
          <p:nvPr>
            <p:ph idx="1" type="body"/>
          </p:nvPr>
        </p:nvSpPr>
        <p:spPr>
          <a:xfrm>
            <a:off x="971551" y="2729484"/>
            <a:ext cx="7207251" cy="665226"/>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070"/>
              <a:buNone/>
              <a:defRPr sz="180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122" name="Google Shape;122;p46"/>
          <p:cNvSpPr txBox="1"/>
          <p:nvPr>
            <p:ph idx="2" type="body"/>
          </p:nvPr>
        </p:nvSpPr>
        <p:spPr>
          <a:xfrm>
            <a:off x="971551" y="3397250"/>
            <a:ext cx="7207251" cy="1009650"/>
          </a:xfrm>
          <a:prstGeom prst="rect">
            <a:avLst/>
          </a:prstGeom>
          <a:noFill/>
          <a:ln>
            <a:noFill/>
          </a:ln>
        </p:spPr>
        <p:txBody>
          <a:bodyPr anchorCtr="0" anchor="t" bIns="45700" lIns="91425" spcFirstLastPara="1" rIns="91425" wrap="square" tIns="45700">
            <a:normAutofit/>
          </a:bodyPr>
          <a:lstStyle>
            <a:lvl1pPr indent="-228600" lvl="0" marL="457200" algn="l">
              <a:spcBef>
                <a:spcPts val="270"/>
              </a:spcBef>
              <a:spcAft>
                <a:spcPts val="0"/>
              </a:spcAft>
              <a:buSzPts val="1553"/>
              <a:buNone/>
              <a:defRPr sz="135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123" name="Google Shape;123;p46"/>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6"/>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46"/>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
        <p:nvSpPr>
          <p:cNvPr id="126" name="Google Shape;126;p46"/>
          <p:cNvSpPr txBox="1"/>
          <p:nvPr/>
        </p:nvSpPr>
        <p:spPr>
          <a:xfrm>
            <a:off x="646510" y="659971"/>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dk1"/>
                </a:solidFill>
                <a:latin typeface="Garamond"/>
                <a:ea typeface="Garamond"/>
                <a:cs typeface="Garamond"/>
                <a:sym typeface="Garamond"/>
              </a:rPr>
              <a:t>“</a:t>
            </a:r>
            <a:endParaRPr/>
          </a:p>
        </p:txBody>
      </p:sp>
      <p:sp>
        <p:nvSpPr>
          <p:cNvPr id="127" name="Google Shape;127;p46"/>
          <p:cNvSpPr txBox="1"/>
          <p:nvPr/>
        </p:nvSpPr>
        <p:spPr>
          <a:xfrm>
            <a:off x="7950200" y="1949446"/>
            <a:ext cx="457200" cy="438582"/>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6000">
                <a:solidFill>
                  <a:schemeClr val="dk1"/>
                </a:solidFill>
                <a:latin typeface="Garamond"/>
                <a:ea typeface="Garamond"/>
                <a:cs typeface="Garamond"/>
                <a:sym typeface="Garamond"/>
              </a:rPr>
              <a:t>”</a:t>
            </a:r>
            <a:endParaRPr/>
          </a:p>
        </p:txBody>
      </p:sp>
      <p:cxnSp>
        <p:nvCxnSpPr>
          <p:cNvPr id="128" name="Google Shape;128;p46"/>
          <p:cNvCxnSpPr/>
          <p:nvPr/>
        </p:nvCxnSpPr>
        <p:spPr>
          <a:xfrm>
            <a:off x="1047127" y="2571750"/>
            <a:ext cx="70554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9" name="Shape 129"/>
        <p:cNvGrpSpPr/>
        <p:nvPr/>
      </p:nvGrpSpPr>
      <p:grpSpPr>
        <a:xfrm>
          <a:off x="0" y="0"/>
          <a:ext cx="0" cy="0"/>
          <a:chOff x="0" y="0"/>
          <a:chExt cx="0" cy="0"/>
        </a:xfrm>
      </p:grpSpPr>
      <p:sp>
        <p:nvSpPr>
          <p:cNvPr id="130" name="Google Shape;130;p47"/>
          <p:cNvSpPr txBox="1"/>
          <p:nvPr>
            <p:ph type="title"/>
          </p:nvPr>
        </p:nvSpPr>
        <p:spPr>
          <a:xfrm>
            <a:off x="971551" y="736599"/>
            <a:ext cx="7207250" cy="1682751"/>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3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7"/>
          <p:cNvSpPr txBox="1"/>
          <p:nvPr>
            <p:ph idx="1" type="body"/>
          </p:nvPr>
        </p:nvSpPr>
        <p:spPr>
          <a:xfrm>
            <a:off x="971551" y="2722626"/>
            <a:ext cx="7207251" cy="630936"/>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415"/>
              <a:buNone/>
              <a:defRPr sz="210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132" name="Google Shape;132;p47"/>
          <p:cNvSpPr txBox="1"/>
          <p:nvPr>
            <p:ph idx="2" type="body"/>
          </p:nvPr>
        </p:nvSpPr>
        <p:spPr>
          <a:xfrm>
            <a:off x="971550" y="3352800"/>
            <a:ext cx="7207253" cy="1054100"/>
          </a:xfrm>
          <a:prstGeom prst="rect">
            <a:avLst/>
          </a:prstGeom>
          <a:noFill/>
          <a:ln>
            <a:noFill/>
          </a:ln>
        </p:spPr>
        <p:txBody>
          <a:bodyPr anchorCtr="0" anchor="t" bIns="45700" lIns="91425" spcFirstLastPara="1" rIns="91425" wrap="square" tIns="45700">
            <a:normAutofit/>
          </a:bodyPr>
          <a:lstStyle>
            <a:lvl1pPr indent="-228600" lvl="0" marL="457200" algn="l">
              <a:spcBef>
                <a:spcPts val="270"/>
              </a:spcBef>
              <a:spcAft>
                <a:spcPts val="0"/>
              </a:spcAft>
              <a:buSzPts val="1553"/>
              <a:buNone/>
              <a:defRPr sz="135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133" name="Google Shape;133;p47"/>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7"/>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47"/>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136" name="Google Shape;136;p47"/>
          <p:cNvCxnSpPr/>
          <p:nvPr/>
        </p:nvCxnSpPr>
        <p:spPr>
          <a:xfrm>
            <a:off x="1047127" y="2571750"/>
            <a:ext cx="70554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48"/>
          <p:cNvSpPr txBox="1"/>
          <p:nvPr>
            <p:ph type="title"/>
          </p:nvPr>
        </p:nvSpPr>
        <p:spPr>
          <a:xfrm>
            <a:off x="971552" y="736600"/>
            <a:ext cx="7200897" cy="9779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3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8"/>
          <p:cNvSpPr txBox="1"/>
          <p:nvPr>
            <p:ph idx="1" type="body"/>
          </p:nvPr>
        </p:nvSpPr>
        <p:spPr>
          <a:xfrm rot="5400000">
            <a:off x="3327398" y="-438149"/>
            <a:ext cx="2489202" cy="7200897"/>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140" name="Google Shape;140;p48"/>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8"/>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8"/>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143" name="Google Shape;143;p48"/>
          <p:cNvCxnSpPr/>
          <p:nvPr/>
        </p:nvCxnSpPr>
        <p:spPr>
          <a:xfrm>
            <a:off x="1047127" y="1816100"/>
            <a:ext cx="70554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49"/>
          <p:cNvSpPr txBox="1"/>
          <p:nvPr>
            <p:ph type="title"/>
          </p:nvPr>
        </p:nvSpPr>
        <p:spPr>
          <a:xfrm rot="5400000">
            <a:off x="5623453" y="1862664"/>
            <a:ext cx="3670301" cy="1418171"/>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9"/>
          <p:cNvSpPr txBox="1"/>
          <p:nvPr>
            <p:ph idx="1" type="body"/>
          </p:nvPr>
        </p:nvSpPr>
        <p:spPr>
          <a:xfrm rot="5400000">
            <a:off x="1923783" y="-215635"/>
            <a:ext cx="3670301" cy="5574769"/>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147" name="Google Shape;147;p49"/>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9"/>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9"/>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150" name="Google Shape;150;p49"/>
          <p:cNvCxnSpPr/>
          <p:nvPr/>
        </p:nvCxnSpPr>
        <p:spPr>
          <a:xfrm>
            <a:off x="6647918" y="742950"/>
            <a:ext cx="0" cy="36576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62626"/>
              </a:buClr>
              <a:buSzPts val="2800"/>
              <a:buFont typeface="Garamond"/>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p:txBody>
      </p:sp>
      <p:sp>
        <p:nvSpPr>
          <p:cNvPr id="30" name="Google Shape;30;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1" name="Google Shape;31;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cxnSp>
        <p:nvCxnSpPr>
          <p:cNvPr id="33" name="Google Shape;33;p34"/>
          <p:cNvCxnSpPr/>
          <p:nvPr/>
        </p:nvCxnSpPr>
        <p:spPr>
          <a:xfrm>
            <a:off x="1047127" y="1816100"/>
            <a:ext cx="7055474" cy="0"/>
          </a:xfrm>
          <a:prstGeom prst="straightConnector1">
            <a:avLst/>
          </a:prstGeom>
          <a:noFill/>
          <a:ln cap="flat" cmpd="sng" w="15875">
            <a:solidFill>
              <a:schemeClr val="accent1"/>
            </a:solidFill>
            <a:prstDash val="solid"/>
            <a:round/>
            <a:headEnd len="sm" w="sm" type="none"/>
            <a:tailEnd len="sm" w="sm" type="none"/>
          </a:ln>
        </p:spPr>
      </p:cxnSp>
      <p:sp>
        <p:nvSpPr>
          <p:cNvPr id="34" name="Google Shape;34;p34"/>
          <p:cNvSpPr txBox="1"/>
          <p:nvPr>
            <p:ph type="title"/>
          </p:nvPr>
        </p:nvSpPr>
        <p:spPr>
          <a:xfrm>
            <a:off x="971552" y="736600"/>
            <a:ext cx="7200897" cy="9779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4"/>
          <p:cNvSpPr txBox="1"/>
          <p:nvPr>
            <p:ph idx="1" type="body"/>
          </p:nvPr>
        </p:nvSpPr>
        <p:spPr>
          <a:xfrm>
            <a:off x="971551" y="1917699"/>
            <a:ext cx="7200897" cy="2489202"/>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36" name="Google Shape;36;p34"/>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4"/>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4"/>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35"/>
          <p:cNvSpPr txBox="1"/>
          <p:nvPr>
            <p:ph type="title"/>
          </p:nvPr>
        </p:nvSpPr>
        <p:spPr>
          <a:xfrm>
            <a:off x="1511302" y="1314454"/>
            <a:ext cx="6119016" cy="1366886"/>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3300"/>
              <a:buFont typeface="Garamond"/>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5"/>
          <p:cNvSpPr txBox="1"/>
          <p:nvPr>
            <p:ph idx="1" type="body"/>
          </p:nvPr>
        </p:nvSpPr>
        <p:spPr>
          <a:xfrm>
            <a:off x="1511300" y="2884539"/>
            <a:ext cx="6119018" cy="71591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solidFill>
                  <a:schemeClr val="dk1"/>
                </a:solidFill>
              </a:defRPr>
            </a:lvl1pPr>
            <a:lvl2pPr indent="-228600" lvl="1" marL="914400" algn="l">
              <a:spcBef>
                <a:spcPts val="450"/>
              </a:spcBef>
              <a:spcAft>
                <a:spcPts val="0"/>
              </a:spcAft>
              <a:buSzPts val="1553"/>
              <a:buNone/>
              <a:defRPr sz="1350">
                <a:solidFill>
                  <a:srgbClr val="888888"/>
                </a:solidFill>
              </a:defRPr>
            </a:lvl2pPr>
            <a:lvl3pPr indent="-228600" lvl="2" marL="1371600" algn="l">
              <a:spcBef>
                <a:spcPts val="450"/>
              </a:spcBef>
              <a:spcAft>
                <a:spcPts val="0"/>
              </a:spcAft>
              <a:buSzPts val="1380"/>
              <a:buNone/>
              <a:defRPr sz="1200">
                <a:solidFill>
                  <a:srgbClr val="888888"/>
                </a:solidFill>
              </a:defRPr>
            </a:lvl3pPr>
            <a:lvl4pPr indent="-228600" lvl="3" marL="1828800" algn="l">
              <a:spcBef>
                <a:spcPts val="450"/>
              </a:spcBef>
              <a:spcAft>
                <a:spcPts val="0"/>
              </a:spcAft>
              <a:buSzPts val="1208"/>
              <a:buNone/>
              <a:defRPr sz="1050">
                <a:solidFill>
                  <a:srgbClr val="888888"/>
                </a:solidFill>
              </a:defRPr>
            </a:lvl4pPr>
            <a:lvl5pPr indent="-228600" lvl="4" marL="2286000" algn="l">
              <a:spcBef>
                <a:spcPts val="450"/>
              </a:spcBef>
              <a:spcAft>
                <a:spcPts val="0"/>
              </a:spcAft>
              <a:buSzPts val="1208"/>
              <a:buNone/>
              <a:defRPr sz="1050">
                <a:solidFill>
                  <a:srgbClr val="888888"/>
                </a:solidFill>
              </a:defRPr>
            </a:lvl5pPr>
            <a:lvl6pPr indent="-228600" lvl="5" marL="2743200" algn="l">
              <a:spcBef>
                <a:spcPts val="450"/>
              </a:spcBef>
              <a:spcAft>
                <a:spcPts val="0"/>
              </a:spcAft>
              <a:buSzPts val="1208"/>
              <a:buNone/>
              <a:defRPr sz="1050">
                <a:solidFill>
                  <a:srgbClr val="888888"/>
                </a:solidFill>
              </a:defRPr>
            </a:lvl6pPr>
            <a:lvl7pPr indent="-228600" lvl="6" marL="3200400" algn="l">
              <a:spcBef>
                <a:spcPts val="450"/>
              </a:spcBef>
              <a:spcAft>
                <a:spcPts val="0"/>
              </a:spcAft>
              <a:buSzPts val="1208"/>
              <a:buNone/>
              <a:defRPr sz="1050">
                <a:solidFill>
                  <a:srgbClr val="888888"/>
                </a:solidFill>
              </a:defRPr>
            </a:lvl7pPr>
            <a:lvl8pPr indent="-228600" lvl="7" marL="3657600" algn="l">
              <a:spcBef>
                <a:spcPts val="450"/>
              </a:spcBef>
              <a:spcAft>
                <a:spcPts val="0"/>
              </a:spcAft>
              <a:buSzPts val="1208"/>
              <a:buNone/>
              <a:defRPr sz="1050">
                <a:solidFill>
                  <a:srgbClr val="888888"/>
                </a:solidFill>
              </a:defRPr>
            </a:lvl8pPr>
            <a:lvl9pPr indent="-228600" lvl="8" marL="4114800" algn="l">
              <a:spcBef>
                <a:spcPts val="450"/>
              </a:spcBef>
              <a:spcAft>
                <a:spcPts val="450"/>
              </a:spcAft>
              <a:buSzPts val="1208"/>
              <a:buNone/>
              <a:defRPr sz="1050">
                <a:solidFill>
                  <a:srgbClr val="888888"/>
                </a:solidFill>
              </a:defRPr>
            </a:lvl9pPr>
          </a:lstStyle>
          <a:p/>
        </p:txBody>
      </p:sp>
      <p:sp>
        <p:nvSpPr>
          <p:cNvPr id="42" name="Google Shape;42;p35"/>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5"/>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5"/>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45" name="Google Shape;45;p35"/>
          <p:cNvCxnSpPr/>
          <p:nvPr/>
        </p:nvCxnSpPr>
        <p:spPr>
          <a:xfrm>
            <a:off x="1509542" y="2782939"/>
            <a:ext cx="6122535"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cxnSp>
        <p:nvCxnSpPr>
          <p:cNvPr id="47" name="Google Shape;47;p36"/>
          <p:cNvCxnSpPr/>
          <p:nvPr/>
        </p:nvCxnSpPr>
        <p:spPr>
          <a:xfrm>
            <a:off x="1047127" y="1816100"/>
            <a:ext cx="7055474" cy="0"/>
          </a:xfrm>
          <a:prstGeom prst="straightConnector1">
            <a:avLst/>
          </a:prstGeom>
          <a:noFill/>
          <a:ln cap="flat" cmpd="sng" w="15875">
            <a:solidFill>
              <a:schemeClr val="accent1"/>
            </a:solidFill>
            <a:prstDash val="solid"/>
            <a:round/>
            <a:headEnd len="sm" w="sm" type="none"/>
            <a:tailEnd len="sm" w="sm" type="none"/>
          </a:ln>
        </p:spPr>
      </p:cxnSp>
      <p:sp>
        <p:nvSpPr>
          <p:cNvPr id="48" name="Google Shape;48;p36"/>
          <p:cNvSpPr txBox="1"/>
          <p:nvPr>
            <p:ph type="title"/>
          </p:nvPr>
        </p:nvSpPr>
        <p:spPr>
          <a:xfrm>
            <a:off x="971552" y="736600"/>
            <a:ext cx="7200897" cy="9779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6"/>
          <p:cNvSpPr txBox="1"/>
          <p:nvPr>
            <p:ph idx="1" type="body"/>
          </p:nvPr>
        </p:nvSpPr>
        <p:spPr>
          <a:xfrm>
            <a:off x="973836" y="1920240"/>
            <a:ext cx="3538728" cy="24825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50" name="Google Shape;50;p36"/>
          <p:cNvSpPr txBox="1"/>
          <p:nvPr>
            <p:ph idx="2" type="body"/>
          </p:nvPr>
        </p:nvSpPr>
        <p:spPr>
          <a:xfrm>
            <a:off x="4636008" y="1920240"/>
            <a:ext cx="3538728" cy="24825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51" name="Google Shape;51;p36"/>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6"/>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37"/>
          <p:cNvSpPr txBox="1"/>
          <p:nvPr>
            <p:ph type="title"/>
          </p:nvPr>
        </p:nvSpPr>
        <p:spPr>
          <a:xfrm>
            <a:off x="971552" y="736600"/>
            <a:ext cx="7200897" cy="9779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3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7"/>
          <p:cNvSpPr txBox="1"/>
          <p:nvPr>
            <p:ph idx="1" type="body"/>
          </p:nvPr>
        </p:nvSpPr>
        <p:spPr>
          <a:xfrm>
            <a:off x="971550" y="1993900"/>
            <a:ext cx="3538728" cy="432197"/>
          </a:xfrm>
          <a:prstGeom prst="rect">
            <a:avLst/>
          </a:prstGeom>
          <a:noFill/>
          <a:ln>
            <a:noFill/>
          </a:ln>
        </p:spPr>
        <p:txBody>
          <a:bodyPr anchorCtr="0" anchor="b" bIns="45700" lIns="91425" spcFirstLastPara="1" rIns="91425" wrap="square" tIns="45700">
            <a:noAutofit/>
          </a:bodyPr>
          <a:lstStyle>
            <a:lvl1pPr indent="-228600" lvl="0" marL="457200" algn="l">
              <a:spcBef>
                <a:spcPts val="504"/>
              </a:spcBef>
              <a:spcAft>
                <a:spcPts val="0"/>
              </a:spcAft>
              <a:buSzPts val="2415"/>
              <a:buNone/>
              <a:defRPr b="0" sz="2100">
                <a:solidFill>
                  <a:schemeClr val="accent1"/>
                </a:solidFill>
              </a:defRPr>
            </a:lvl1pPr>
            <a:lvl2pPr indent="-228600" lvl="1" marL="914400" algn="l">
              <a:spcBef>
                <a:spcPts val="450"/>
              </a:spcBef>
              <a:spcAft>
                <a:spcPts val="0"/>
              </a:spcAft>
              <a:buSzPts val="1725"/>
              <a:buNone/>
              <a:defRPr b="1" sz="1500"/>
            </a:lvl2pPr>
            <a:lvl3pPr indent="-228600" lvl="2" marL="1371600" algn="l">
              <a:spcBef>
                <a:spcPts val="450"/>
              </a:spcBef>
              <a:spcAft>
                <a:spcPts val="0"/>
              </a:spcAft>
              <a:buSzPts val="1553"/>
              <a:buNone/>
              <a:defRPr b="1" sz="1350"/>
            </a:lvl3pPr>
            <a:lvl4pPr indent="-228600" lvl="3" marL="1828800" algn="l">
              <a:spcBef>
                <a:spcPts val="450"/>
              </a:spcBef>
              <a:spcAft>
                <a:spcPts val="0"/>
              </a:spcAft>
              <a:buSzPts val="1380"/>
              <a:buNone/>
              <a:defRPr b="1" sz="1200"/>
            </a:lvl4pPr>
            <a:lvl5pPr indent="-228600" lvl="4" marL="2286000" algn="l">
              <a:spcBef>
                <a:spcPts val="450"/>
              </a:spcBef>
              <a:spcAft>
                <a:spcPts val="0"/>
              </a:spcAft>
              <a:buSzPts val="1380"/>
              <a:buNone/>
              <a:defRPr b="1" sz="1200"/>
            </a:lvl5pPr>
            <a:lvl6pPr indent="-228600" lvl="5" marL="2743200" algn="l">
              <a:spcBef>
                <a:spcPts val="450"/>
              </a:spcBef>
              <a:spcAft>
                <a:spcPts val="0"/>
              </a:spcAft>
              <a:buSzPts val="1380"/>
              <a:buNone/>
              <a:defRPr b="1" sz="1200"/>
            </a:lvl6pPr>
            <a:lvl7pPr indent="-228600" lvl="6" marL="3200400" algn="l">
              <a:spcBef>
                <a:spcPts val="450"/>
              </a:spcBef>
              <a:spcAft>
                <a:spcPts val="0"/>
              </a:spcAft>
              <a:buSzPts val="1380"/>
              <a:buNone/>
              <a:defRPr b="1" sz="1200"/>
            </a:lvl7pPr>
            <a:lvl8pPr indent="-228600" lvl="7" marL="3657600" algn="l">
              <a:spcBef>
                <a:spcPts val="450"/>
              </a:spcBef>
              <a:spcAft>
                <a:spcPts val="0"/>
              </a:spcAft>
              <a:buSzPts val="1380"/>
              <a:buNone/>
              <a:defRPr b="1" sz="1200"/>
            </a:lvl8pPr>
            <a:lvl9pPr indent="-228600" lvl="8" marL="4114800" algn="l">
              <a:spcBef>
                <a:spcPts val="450"/>
              </a:spcBef>
              <a:spcAft>
                <a:spcPts val="450"/>
              </a:spcAft>
              <a:buSzPts val="1380"/>
              <a:buNone/>
              <a:defRPr b="1" sz="1200"/>
            </a:lvl9pPr>
          </a:lstStyle>
          <a:p/>
        </p:txBody>
      </p:sp>
      <p:sp>
        <p:nvSpPr>
          <p:cNvPr id="57" name="Google Shape;57;p37"/>
          <p:cNvSpPr txBox="1"/>
          <p:nvPr>
            <p:ph idx="2" type="body"/>
          </p:nvPr>
        </p:nvSpPr>
        <p:spPr>
          <a:xfrm>
            <a:off x="971550" y="2432447"/>
            <a:ext cx="3538728" cy="1974454"/>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58" name="Google Shape;58;p37"/>
          <p:cNvSpPr txBox="1"/>
          <p:nvPr>
            <p:ph idx="3" type="body"/>
          </p:nvPr>
        </p:nvSpPr>
        <p:spPr>
          <a:xfrm>
            <a:off x="4635503" y="1993900"/>
            <a:ext cx="3538728" cy="432197"/>
          </a:xfrm>
          <a:prstGeom prst="rect">
            <a:avLst/>
          </a:prstGeom>
          <a:noFill/>
          <a:ln>
            <a:noFill/>
          </a:ln>
        </p:spPr>
        <p:txBody>
          <a:bodyPr anchorCtr="0" anchor="b" bIns="45700" lIns="91425" spcFirstLastPara="1" rIns="91425" wrap="square" tIns="45700">
            <a:noAutofit/>
          </a:bodyPr>
          <a:lstStyle>
            <a:lvl1pPr indent="-228600" lvl="0" marL="457200" algn="l">
              <a:spcBef>
                <a:spcPts val="504"/>
              </a:spcBef>
              <a:spcAft>
                <a:spcPts val="0"/>
              </a:spcAft>
              <a:buSzPts val="2415"/>
              <a:buNone/>
              <a:defRPr b="0" sz="2100">
                <a:solidFill>
                  <a:schemeClr val="accent1"/>
                </a:solidFill>
              </a:defRPr>
            </a:lvl1pPr>
            <a:lvl2pPr indent="-228600" lvl="1" marL="914400" algn="l">
              <a:spcBef>
                <a:spcPts val="450"/>
              </a:spcBef>
              <a:spcAft>
                <a:spcPts val="0"/>
              </a:spcAft>
              <a:buSzPts val="1725"/>
              <a:buNone/>
              <a:defRPr b="1" sz="1500"/>
            </a:lvl2pPr>
            <a:lvl3pPr indent="-228600" lvl="2" marL="1371600" algn="l">
              <a:spcBef>
                <a:spcPts val="450"/>
              </a:spcBef>
              <a:spcAft>
                <a:spcPts val="0"/>
              </a:spcAft>
              <a:buSzPts val="1553"/>
              <a:buNone/>
              <a:defRPr b="1" sz="1350"/>
            </a:lvl3pPr>
            <a:lvl4pPr indent="-228600" lvl="3" marL="1828800" algn="l">
              <a:spcBef>
                <a:spcPts val="450"/>
              </a:spcBef>
              <a:spcAft>
                <a:spcPts val="0"/>
              </a:spcAft>
              <a:buSzPts val="1380"/>
              <a:buNone/>
              <a:defRPr b="1" sz="1200"/>
            </a:lvl4pPr>
            <a:lvl5pPr indent="-228600" lvl="4" marL="2286000" algn="l">
              <a:spcBef>
                <a:spcPts val="450"/>
              </a:spcBef>
              <a:spcAft>
                <a:spcPts val="0"/>
              </a:spcAft>
              <a:buSzPts val="1380"/>
              <a:buNone/>
              <a:defRPr b="1" sz="1200"/>
            </a:lvl5pPr>
            <a:lvl6pPr indent="-228600" lvl="5" marL="2743200" algn="l">
              <a:spcBef>
                <a:spcPts val="450"/>
              </a:spcBef>
              <a:spcAft>
                <a:spcPts val="0"/>
              </a:spcAft>
              <a:buSzPts val="1380"/>
              <a:buNone/>
              <a:defRPr b="1" sz="1200"/>
            </a:lvl6pPr>
            <a:lvl7pPr indent="-228600" lvl="6" marL="3200400" algn="l">
              <a:spcBef>
                <a:spcPts val="450"/>
              </a:spcBef>
              <a:spcAft>
                <a:spcPts val="0"/>
              </a:spcAft>
              <a:buSzPts val="1380"/>
              <a:buNone/>
              <a:defRPr b="1" sz="1200"/>
            </a:lvl7pPr>
            <a:lvl8pPr indent="-228600" lvl="7" marL="3657600" algn="l">
              <a:spcBef>
                <a:spcPts val="450"/>
              </a:spcBef>
              <a:spcAft>
                <a:spcPts val="0"/>
              </a:spcAft>
              <a:buSzPts val="1380"/>
              <a:buNone/>
              <a:defRPr b="1" sz="1200"/>
            </a:lvl8pPr>
            <a:lvl9pPr indent="-228600" lvl="8" marL="4114800" algn="l">
              <a:spcBef>
                <a:spcPts val="450"/>
              </a:spcBef>
              <a:spcAft>
                <a:spcPts val="450"/>
              </a:spcAft>
              <a:buSzPts val="1380"/>
              <a:buNone/>
              <a:defRPr b="1" sz="1200"/>
            </a:lvl9pPr>
          </a:lstStyle>
          <a:p/>
        </p:txBody>
      </p:sp>
      <p:sp>
        <p:nvSpPr>
          <p:cNvPr id="59" name="Google Shape;59;p37"/>
          <p:cNvSpPr txBox="1"/>
          <p:nvPr>
            <p:ph idx="4" type="body"/>
          </p:nvPr>
        </p:nvSpPr>
        <p:spPr>
          <a:xfrm>
            <a:off x="4635503" y="2432447"/>
            <a:ext cx="3538728" cy="1974454"/>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60" name="Google Shape;60;p37"/>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7"/>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7"/>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63" name="Google Shape;63;p37"/>
          <p:cNvCxnSpPr/>
          <p:nvPr/>
        </p:nvCxnSpPr>
        <p:spPr>
          <a:xfrm>
            <a:off x="1047127" y="1816100"/>
            <a:ext cx="70554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38"/>
          <p:cNvSpPr txBox="1"/>
          <p:nvPr>
            <p:ph type="title"/>
          </p:nvPr>
        </p:nvSpPr>
        <p:spPr>
          <a:xfrm>
            <a:off x="971552" y="736600"/>
            <a:ext cx="7200897" cy="9779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8"/>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8"/>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8"/>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69" name="Google Shape;69;p38"/>
          <p:cNvCxnSpPr/>
          <p:nvPr/>
        </p:nvCxnSpPr>
        <p:spPr>
          <a:xfrm>
            <a:off x="1047127" y="1816100"/>
            <a:ext cx="70554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39"/>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9"/>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9"/>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40"/>
          <p:cNvSpPr txBox="1"/>
          <p:nvPr>
            <p:ph type="title"/>
          </p:nvPr>
        </p:nvSpPr>
        <p:spPr>
          <a:xfrm>
            <a:off x="970359" y="1041401"/>
            <a:ext cx="2788841" cy="10287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1800"/>
              <a:buFont typeface="Garamond"/>
              <a:buNone/>
              <a:defRPr b="0"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0"/>
          <p:cNvSpPr txBox="1"/>
          <p:nvPr>
            <p:ph idx="1" type="body"/>
          </p:nvPr>
        </p:nvSpPr>
        <p:spPr>
          <a:xfrm>
            <a:off x="4064001" y="736599"/>
            <a:ext cx="4102100" cy="3670301"/>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450"/>
              </a:spcBef>
              <a:spcAft>
                <a:spcPts val="0"/>
              </a:spcAft>
              <a:buSzPts val="2070"/>
              <a:buChar char="•"/>
              <a:defRPr/>
            </a:lvl2pPr>
            <a:lvl3pPr indent="-360044" lvl="2" marL="1371600" algn="l">
              <a:spcBef>
                <a:spcPts val="450"/>
              </a:spcBef>
              <a:spcAft>
                <a:spcPts val="0"/>
              </a:spcAft>
              <a:buSzPts val="2070"/>
              <a:buChar char="•"/>
              <a:defRPr/>
            </a:lvl3pPr>
            <a:lvl4pPr indent="-360044" lvl="3" marL="1828800" algn="l">
              <a:spcBef>
                <a:spcPts val="450"/>
              </a:spcBef>
              <a:spcAft>
                <a:spcPts val="0"/>
              </a:spcAft>
              <a:buSzPts val="2070"/>
              <a:buChar char="•"/>
              <a:defRPr/>
            </a:lvl4pPr>
            <a:lvl5pPr indent="-360045" lvl="4" marL="2286000" algn="l">
              <a:spcBef>
                <a:spcPts val="450"/>
              </a:spcBef>
              <a:spcAft>
                <a:spcPts val="0"/>
              </a:spcAft>
              <a:buSzPts val="2070"/>
              <a:buChar char="•"/>
              <a:defRPr/>
            </a:lvl5pPr>
            <a:lvl6pPr indent="-360045" lvl="5" marL="2743200" algn="l">
              <a:spcBef>
                <a:spcPts val="450"/>
              </a:spcBef>
              <a:spcAft>
                <a:spcPts val="0"/>
              </a:spcAft>
              <a:buSzPts val="2070"/>
              <a:buChar char="•"/>
              <a:defRPr/>
            </a:lvl6pPr>
            <a:lvl7pPr indent="-360045" lvl="6" marL="3200400" algn="l">
              <a:spcBef>
                <a:spcPts val="450"/>
              </a:spcBef>
              <a:spcAft>
                <a:spcPts val="0"/>
              </a:spcAft>
              <a:buSzPts val="2070"/>
              <a:buChar char="•"/>
              <a:defRPr/>
            </a:lvl7pPr>
            <a:lvl8pPr indent="-360045" lvl="7" marL="3657600" algn="l">
              <a:spcBef>
                <a:spcPts val="450"/>
              </a:spcBef>
              <a:spcAft>
                <a:spcPts val="0"/>
              </a:spcAft>
              <a:buSzPts val="2070"/>
              <a:buChar char="•"/>
              <a:defRPr/>
            </a:lvl8pPr>
            <a:lvl9pPr indent="-360045" lvl="8" marL="4114800" algn="l">
              <a:spcBef>
                <a:spcPts val="450"/>
              </a:spcBef>
              <a:spcAft>
                <a:spcPts val="450"/>
              </a:spcAft>
              <a:buSzPts val="2070"/>
              <a:buChar char="•"/>
              <a:defRPr/>
            </a:lvl9pPr>
          </a:lstStyle>
          <a:p/>
        </p:txBody>
      </p:sp>
      <p:sp>
        <p:nvSpPr>
          <p:cNvPr id="77" name="Google Shape;77;p40"/>
          <p:cNvSpPr txBox="1"/>
          <p:nvPr>
            <p:ph idx="2" type="body"/>
          </p:nvPr>
        </p:nvSpPr>
        <p:spPr>
          <a:xfrm>
            <a:off x="970359" y="2273299"/>
            <a:ext cx="2788841" cy="1828803"/>
          </a:xfrm>
          <a:prstGeom prst="rect">
            <a:avLst/>
          </a:prstGeom>
          <a:noFill/>
          <a:ln>
            <a:noFill/>
          </a:ln>
        </p:spPr>
        <p:txBody>
          <a:bodyPr anchorCtr="0" anchor="t" bIns="45700" lIns="91425" spcFirstLastPara="1" rIns="91425" wrap="square" tIns="45700">
            <a:normAutofit/>
          </a:bodyPr>
          <a:lstStyle>
            <a:lvl1pPr indent="-228600" lvl="0" marL="457200" algn="ctr">
              <a:spcBef>
                <a:spcPts val="240"/>
              </a:spcBef>
              <a:spcAft>
                <a:spcPts val="0"/>
              </a:spcAft>
              <a:buSzPts val="1380"/>
              <a:buNone/>
              <a:defRPr sz="1200"/>
            </a:lvl1pPr>
            <a:lvl2pPr indent="-228600" lvl="1" marL="914400" algn="l">
              <a:spcBef>
                <a:spcPts val="450"/>
              </a:spcBef>
              <a:spcAft>
                <a:spcPts val="0"/>
              </a:spcAft>
              <a:buSzPts val="1035"/>
              <a:buNone/>
              <a:defRPr sz="900"/>
            </a:lvl2pPr>
            <a:lvl3pPr indent="-228600" lvl="2" marL="1371600" algn="l">
              <a:spcBef>
                <a:spcPts val="450"/>
              </a:spcBef>
              <a:spcAft>
                <a:spcPts val="0"/>
              </a:spcAft>
              <a:buSzPts val="863"/>
              <a:buNone/>
              <a:defRPr sz="750"/>
            </a:lvl3pPr>
            <a:lvl4pPr indent="-228600" lvl="3" marL="1828800" algn="l">
              <a:spcBef>
                <a:spcPts val="450"/>
              </a:spcBef>
              <a:spcAft>
                <a:spcPts val="0"/>
              </a:spcAft>
              <a:buSzPts val="776"/>
              <a:buNone/>
              <a:defRPr sz="675"/>
            </a:lvl4pPr>
            <a:lvl5pPr indent="-228600" lvl="4" marL="2286000" algn="l">
              <a:spcBef>
                <a:spcPts val="450"/>
              </a:spcBef>
              <a:spcAft>
                <a:spcPts val="0"/>
              </a:spcAft>
              <a:buSzPts val="776"/>
              <a:buNone/>
              <a:defRPr sz="675"/>
            </a:lvl5pPr>
            <a:lvl6pPr indent="-228600" lvl="5" marL="2743200" algn="l">
              <a:spcBef>
                <a:spcPts val="450"/>
              </a:spcBef>
              <a:spcAft>
                <a:spcPts val="0"/>
              </a:spcAft>
              <a:buSzPts val="776"/>
              <a:buNone/>
              <a:defRPr sz="675"/>
            </a:lvl6pPr>
            <a:lvl7pPr indent="-228600" lvl="6" marL="3200400" algn="l">
              <a:spcBef>
                <a:spcPts val="450"/>
              </a:spcBef>
              <a:spcAft>
                <a:spcPts val="0"/>
              </a:spcAft>
              <a:buSzPts val="776"/>
              <a:buNone/>
              <a:defRPr sz="675"/>
            </a:lvl7pPr>
            <a:lvl8pPr indent="-228600" lvl="7" marL="3657600" algn="l">
              <a:spcBef>
                <a:spcPts val="450"/>
              </a:spcBef>
              <a:spcAft>
                <a:spcPts val="0"/>
              </a:spcAft>
              <a:buSzPts val="776"/>
              <a:buNone/>
              <a:defRPr sz="675"/>
            </a:lvl8pPr>
            <a:lvl9pPr indent="-228600" lvl="8" marL="4114800" algn="l">
              <a:spcBef>
                <a:spcPts val="450"/>
              </a:spcBef>
              <a:spcAft>
                <a:spcPts val="450"/>
              </a:spcAft>
              <a:buSzPts val="776"/>
              <a:buNone/>
              <a:defRPr sz="675"/>
            </a:lvl9pPr>
          </a:lstStyle>
          <a:p/>
        </p:txBody>
      </p:sp>
      <p:sp>
        <p:nvSpPr>
          <p:cNvPr id="78" name="Google Shape;78;p40"/>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0"/>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0"/>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700"/>
              <a:buFont typeface="Garamond"/>
              <a:buNone/>
              <a:defRPr/>
            </a:lvl1pPr>
            <a:lvl2pPr indent="0" lvl="1" marL="0" algn="r">
              <a:spcBef>
                <a:spcPts val="0"/>
              </a:spcBef>
              <a:spcAft>
                <a:spcPts val="0"/>
              </a:spcAft>
              <a:buClr>
                <a:schemeClr val="dk1"/>
              </a:buClr>
              <a:buSzPts val="700"/>
              <a:buFont typeface="Garamond"/>
              <a:buNone/>
              <a:defRPr/>
            </a:lvl2pPr>
            <a:lvl3pPr indent="0" lvl="2" marL="0" algn="r">
              <a:spcBef>
                <a:spcPts val="0"/>
              </a:spcBef>
              <a:spcAft>
                <a:spcPts val="0"/>
              </a:spcAft>
              <a:buClr>
                <a:schemeClr val="dk1"/>
              </a:buClr>
              <a:buSzPts val="700"/>
              <a:buFont typeface="Garamond"/>
              <a:buNone/>
              <a:defRPr/>
            </a:lvl3pPr>
            <a:lvl4pPr indent="0" lvl="3" marL="0" algn="r">
              <a:spcBef>
                <a:spcPts val="0"/>
              </a:spcBef>
              <a:spcAft>
                <a:spcPts val="0"/>
              </a:spcAft>
              <a:buClr>
                <a:schemeClr val="dk1"/>
              </a:buClr>
              <a:buSzPts val="700"/>
              <a:buFont typeface="Garamond"/>
              <a:buNone/>
              <a:defRPr/>
            </a:lvl4pPr>
            <a:lvl5pPr indent="0" lvl="4" marL="0" algn="r">
              <a:spcBef>
                <a:spcPts val="0"/>
              </a:spcBef>
              <a:spcAft>
                <a:spcPts val="0"/>
              </a:spcAft>
              <a:buClr>
                <a:schemeClr val="dk1"/>
              </a:buClr>
              <a:buSzPts val="700"/>
              <a:buFont typeface="Garamond"/>
              <a:buNone/>
              <a:defRPr/>
            </a:lvl5pPr>
            <a:lvl6pPr indent="0" lvl="5" marL="0" algn="r">
              <a:spcBef>
                <a:spcPts val="0"/>
              </a:spcBef>
              <a:spcAft>
                <a:spcPts val="0"/>
              </a:spcAft>
              <a:buClr>
                <a:schemeClr val="dk1"/>
              </a:buClr>
              <a:buSzPts val="700"/>
              <a:buFont typeface="Garamond"/>
              <a:buNone/>
              <a:defRPr/>
            </a:lvl6pPr>
            <a:lvl7pPr indent="0" lvl="6" marL="0" algn="r">
              <a:spcBef>
                <a:spcPts val="0"/>
              </a:spcBef>
              <a:spcAft>
                <a:spcPts val="0"/>
              </a:spcAft>
              <a:buClr>
                <a:schemeClr val="dk1"/>
              </a:buClr>
              <a:buSzPts val="700"/>
              <a:buFont typeface="Garamond"/>
              <a:buNone/>
              <a:defRPr/>
            </a:lvl7pPr>
            <a:lvl8pPr indent="0" lvl="7" marL="0" algn="r">
              <a:spcBef>
                <a:spcPts val="0"/>
              </a:spcBef>
              <a:spcAft>
                <a:spcPts val="0"/>
              </a:spcAft>
              <a:buClr>
                <a:schemeClr val="dk1"/>
              </a:buClr>
              <a:buSzPts val="700"/>
              <a:buFont typeface="Garamond"/>
              <a:buNone/>
              <a:defRPr/>
            </a:lvl8pPr>
            <a:lvl9pPr indent="0" lvl="8" marL="0" algn="r">
              <a:spcBef>
                <a:spcPts val="0"/>
              </a:spcBef>
              <a:spcAft>
                <a:spcPts val="0"/>
              </a:spcAft>
              <a:buClr>
                <a:schemeClr val="dk1"/>
              </a:buClr>
              <a:buSzPts val="700"/>
              <a:buFont typeface="Garamond"/>
              <a:buNone/>
              <a:defRPr/>
            </a:lvl9pPr>
          </a:lstStyle>
          <a:p>
            <a:pPr indent="0" lvl="0" marL="0" rtl="0" algn="r">
              <a:spcBef>
                <a:spcPts val="0"/>
              </a:spcBef>
              <a:spcAft>
                <a:spcPts val="0"/>
              </a:spcAft>
              <a:buNone/>
            </a:pPr>
            <a:fld id="{00000000-1234-1234-1234-123412341234}" type="slidenum">
              <a:rPr lang="en"/>
              <a:t>‹#›</a:t>
            </a:fld>
            <a:endParaRPr/>
          </a:p>
        </p:txBody>
      </p:sp>
      <p:cxnSp>
        <p:nvCxnSpPr>
          <p:cNvPr id="81" name="Google Shape;81;p40"/>
          <p:cNvCxnSpPr/>
          <p:nvPr/>
        </p:nvCxnSpPr>
        <p:spPr>
          <a:xfrm>
            <a:off x="1047127" y="2184400"/>
            <a:ext cx="2635874"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22" Type="http://schemas.openxmlformats.org/officeDocument/2006/relationships/theme" Target="../theme/theme1.xml"/><Relationship Id="rId10" Type="http://schemas.openxmlformats.org/officeDocument/2006/relationships/slideLayout" Target="../slideLayouts/slideLayout7.xml"/><Relationship Id="rId21" Type="http://schemas.openxmlformats.org/officeDocument/2006/relationships/slideLayout" Target="../slideLayouts/slideLayout18.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7.jpg"/><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grpSp>
        <p:nvGrpSpPr>
          <p:cNvPr id="6" name="Google Shape;6;p31"/>
          <p:cNvGrpSpPr/>
          <p:nvPr/>
        </p:nvGrpSpPr>
        <p:grpSpPr>
          <a:xfrm>
            <a:off x="-11802" y="0"/>
            <a:ext cx="9172472" cy="5142161"/>
            <a:chOff x="-15736" y="0"/>
            <a:chExt cx="12229962" cy="6856214"/>
          </a:xfrm>
        </p:grpSpPr>
        <p:pic>
          <p:nvPicPr>
            <p:cNvPr descr="HD-PanelContent.png" id="7" name="Google Shape;7;p3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 name="Google Shape;8;p31"/>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9" name="Google Shape;9;p31"/>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10" name="Google Shape;10;p31"/>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11" name="Google Shape;11;p31"/>
          <p:cNvSpPr txBox="1"/>
          <p:nvPr>
            <p:ph type="title"/>
          </p:nvPr>
        </p:nvSpPr>
        <p:spPr>
          <a:xfrm>
            <a:off x="971552" y="736600"/>
            <a:ext cx="7200897" cy="9779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3300"/>
              <a:buFont typeface="Garamond"/>
              <a:buNone/>
              <a:defRPr b="0" i="0" sz="33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31"/>
          <p:cNvSpPr txBox="1"/>
          <p:nvPr>
            <p:ph idx="1" type="body"/>
          </p:nvPr>
        </p:nvSpPr>
        <p:spPr>
          <a:xfrm>
            <a:off x="971551" y="1917699"/>
            <a:ext cx="7200897" cy="2489202"/>
          </a:xfrm>
          <a:prstGeom prst="rect">
            <a:avLst/>
          </a:prstGeom>
          <a:noFill/>
          <a:ln>
            <a:noFill/>
          </a:ln>
        </p:spPr>
        <p:txBody>
          <a:bodyPr anchorCtr="0" anchor="t" bIns="45700" lIns="91425" spcFirstLastPara="1" rIns="91425" wrap="square" tIns="45700">
            <a:normAutofit/>
          </a:bodyPr>
          <a:lstStyle>
            <a:lvl1pPr indent="-360045" lvl="0" marL="457200" marR="0" rtl="0" algn="l">
              <a:spcBef>
                <a:spcPts val="36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1pPr>
            <a:lvl2pPr indent="-338137" lvl="1" marL="914400" marR="0" rtl="0" algn="l">
              <a:spcBef>
                <a:spcPts val="450"/>
              </a:spcBef>
              <a:spcAft>
                <a:spcPts val="0"/>
              </a:spcAft>
              <a:buClr>
                <a:schemeClr val="accent1"/>
              </a:buClr>
              <a:buSzPts val="1725"/>
              <a:buFont typeface="Arial"/>
              <a:buChar char="•"/>
              <a:defRPr b="0" i="0" sz="1500" u="none" cap="none" strike="noStrike">
                <a:solidFill>
                  <a:srgbClr val="262626"/>
                </a:solidFill>
                <a:latin typeface="Garamond"/>
                <a:ea typeface="Garamond"/>
                <a:cs typeface="Garamond"/>
                <a:sym typeface="Garamond"/>
              </a:defRPr>
            </a:lvl2pPr>
            <a:lvl3pPr indent="-327183" lvl="2" marL="1371600" marR="0" rtl="0" algn="l">
              <a:spcBef>
                <a:spcPts val="450"/>
              </a:spcBef>
              <a:spcAft>
                <a:spcPts val="0"/>
              </a:spcAft>
              <a:buClr>
                <a:schemeClr val="accent1"/>
              </a:buClr>
              <a:buSzPts val="1553"/>
              <a:buFont typeface="Arial"/>
              <a:buChar char="•"/>
              <a:defRPr b="0" i="0" sz="1350" u="none" cap="none" strike="noStrike">
                <a:solidFill>
                  <a:srgbClr val="262626"/>
                </a:solidFill>
                <a:latin typeface="Garamond"/>
                <a:ea typeface="Garamond"/>
                <a:cs typeface="Garamond"/>
                <a:sym typeface="Garamond"/>
              </a:defRPr>
            </a:lvl3pPr>
            <a:lvl4pPr indent="-316230" lvl="3" marL="1828800" marR="0" rtl="0" algn="l">
              <a:spcBef>
                <a:spcPts val="450"/>
              </a:spcBef>
              <a:spcAft>
                <a:spcPts val="0"/>
              </a:spcAft>
              <a:buClr>
                <a:schemeClr val="accent1"/>
              </a:buClr>
              <a:buSzPts val="1380"/>
              <a:buFont typeface="Arial"/>
              <a:buChar char="•"/>
              <a:defRPr b="0" i="0" sz="1200" u="none" cap="none" strike="noStrike">
                <a:solidFill>
                  <a:srgbClr val="262626"/>
                </a:solidFill>
                <a:latin typeface="Garamond"/>
                <a:ea typeface="Garamond"/>
                <a:cs typeface="Garamond"/>
                <a:sym typeface="Garamond"/>
              </a:defRPr>
            </a:lvl4pPr>
            <a:lvl5pPr indent="-305276" lvl="4" marL="2286000" marR="0" rtl="0" algn="l">
              <a:spcBef>
                <a:spcPts val="450"/>
              </a:spcBef>
              <a:spcAft>
                <a:spcPts val="0"/>
              </a:spcAft>
              <a:buClr>
                <a:schemeClr val="accent1"/>
              </a:buClr>
              <a:buSzPts val="1208"/>
              <a:buFont typeface="Arial"/>
              <a:buChar char="•"/>
              <a:defRPr b="0" i="0" sz="1050" u="none" cap="none" strike="noStrike">
                <a:solidFill>
                  <a:srgbClr val="262626"/>
                </a:solidFill>
                <a:latin typeface="Garamond"/>
                <a:ea typeface="Garamond"/>
                <a:cs typeface="Garamond"/>
                <a:sym typeface="Garamond"/>
              </a:defRPr>
            </a:lvl5pPr>
            <a:lvl6pPr indent="-305276" lvl="5" marL="2743200" marR="0" rtl="0" algn="l">
              <a:spcBef>
                <a:spcPts val="450"/>
              </a:spcBef>
              <a:spcAft>
                <a:spcPts val="0"/>
              </a:spcAft>
              <a:buClr>
                <a:schemeClr val="accent1"/>
              </a:buClr>
              <a:buSzPts val="1208"/>
              <a:buFont typeface="Arial"/>
              <a:buChar char="•"/>
              <a:defRPr b="0" i="0" sz="1050" u="none" cap="none" strike="noStrike">
                <a:solidFill>
                  <a:srgbClr val="262626"/>
                </a:solidFill>
                <a:latin typeface="Garamond"/>
                <a:ea typeface="Garamond"/>
                <a:cs typeface="Garamond"/>
                <a:sym typeface="Garamond"/>
              </a:defRPr>
            </a:lvl6pPr>
            <a:lvl7pPr indent="-305276" lvl="6" marL="3200400" marR="0" rtl="0" algn="l">
              <a:spcBef>
                <a:spcPts val="450"/>
              </a:spcBef>
              <a:spcAft>
                <a:spcPts val="0"/>
              </a:spcAft>
              <a:buClr>
                <a:schemeClr val="accent1"/>
              </a:buClr>
              <a:buSzPts val="1208"/>
              <a:buFont typeface="Arial"/>
              <a:buChar char="•"/>
              <a:defRPr b="0" i="0" sz="1050" u="none" cap="none" strike="noStrike">
                <a:solidFill>
                  <a:srgbClr val="262626"/>
                </a:solidFill>
                <a:latin typeface="Garamond"/>
                <a:ea typeface="Garamond"/>
                <a:cs typeface="Garamond"/>
                <a:sym typeface="Garamond"/>
              </a:defRPr>
            </a:lvl7pPr>
            <a:lvl8pPr indent="-305276" lvl="7" marL="3657600" marR="0" rtl="0" algn="l">
              <a:spcBef>
                <a:spcPts val="450"/>
              </a:spcBef>
              <a:spcAft>
                <a:spcPts val="0"/>
              </a:spcAft>
              <a:buClr>
                <a:schemeClr val="accent1"/>
              </a:buClr>
              <a:buSzPts val="1208"/>
              <a:buFont typeface="Arial"/>
              <a:buChar char="•"/>
              <a:defRPr b="0" i="0" sz="1050" u="none" cap="none" strike="noStrike">
                <a:solidFill>
                  <a:srgbClr val="262626"/>
                </a:solidFill>
                <a:latin typeface="Garamond"/>
                <a:ea typeface="Garamond"/>
                <a:cs typeface="Garamond"/>
                <a:sym typeface="Garamond"/>
              </a:defRPr>
            </a:lvl8pPr>
            <a:lvl9pPr indent="-305276" lvl="8" marL="4114800" marR="0" rtl="0" algn="l">
              <a:spcBef>
                <a:spcPts val="450"/>
              </a:spcBef>
              <a:spcAft>
                <a:spcPts val="450"/>
              </a:spcAft>
              <a:buClr>
                <a:schemeClr val="accent1"/>
              </a:buClr>
              <a:buSzPts val="1208"/>
              <a:buFont typeface="Arial"/>
              <a:buChar char="•"/>
              <a:defRPr b="0" i="0" sz="1050" u="none" cap="none" strike="noStrike">
                <a:solidFill>
                  <a:srgbClr val="262626"/>
                </a:solidFill>
                <a:latin typeface="Garamond"/>
                <a:ea typeface="Garamond"/>
                <a:cs typeface="Garamond"/>
                <a:sym typeface="Garamond"/>
              </a:defRPr>
            </a:lvl9pPr>
          </a:lstStyle>
          <a:p/>
        </p:txBody>
      </p:sp>
      <p:sp>
        <p:nvSpPr>
          <p:cNvPr id="13" name="Google Shape;13;p31"/>
          <p:cNvSpPr txBox="1"/>
          <p:nvPr>
            <p:ph idx="10" type="dt"/>
          </p:nvPr>
        </p:nvSpPr>
        <p:spPr>
          <a:xfrm>
            <a:off x="6508126" y="4476750"/>
            <a:ext cx="1200150" cy="20955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5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4" name="Google Shape;14;p31"/>
          <p:cNvSpPr txBox="1"/>
          <p:nvPr>
            <p:ph idx="11" type="ftr"/>
          </p:nvPr>
        </p:nvSpPr>
        <p:spPr>
          <a:xfrm>
            <a:off x="971551" y="4476750"/>
            <a:ext cx="5479425" cy="2095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5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5" name="Google Shape;15;p31"/>
          <p:cNvSpPr txBox="1"/>
          <p:nvPr>
            <p:ph idx="12" type="sldNum"/>
          </p:nvPr>
        </p:nvSpPr>
        <p:spPr>
          <a:xfrm>
            <a:off x="7765426" y="4476750"/>
            <a:ext cx="407023" cy="2095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1pPr>
            <a:lvl2pPr indent="0" lvl="1"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2pPr>
            <a:lvl3pPr indent="0" lvl="2"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3pPr>
            <a:lvl4pPr indent="0" lvl="3"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4pPr>
            <a:lvl5pPr indent="0" lvl="4"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5pPr>
            <a:lvl6pPr indent="0" lvl="5"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6pPr>
            <a:lvl7pPr indent="0" lvl="6"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7pPr>
            <a:lvl8pPr indent="0" lvl="7"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8pPr>
            <a:lvl9pPr indent="0" lvl="8" marL="0" marR="0" rtl="0" algn="r">
              <a:spcBef>
                <a:spcPts val="0"/>
              </a:spcBef>
              <a:spcAft>
                <a:spcPts val="0"/>
              </a:spcAft>
              <a:buClr>
                <a:schemeClr val="dk1"/>
              </a:buClr>
              <a:buSzPts val="750"/>
              <a:buFont typeface="Garamond"/>
              <a:buNone/>
              <a:defRPr b="0" i="0" sz="75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omments" Target="../comments/comment10.xml"/><Relationship Id="rId4" Type="http://schemas.openxmlformats.org/officeDocument/2006/relationships/image" Target="../media/image8.png"/><Relationship Id="rId5" Type="http://schemas.openxmlformats.org/officeDocument/2006/relationships/image" Target="../media/image2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8.png"/><Relationship Id="rId5" Type="http://schemas.openxmlformats.org/officeDocument/2006/relationships/image" Target="../media/image13.gif"/><Relationship Id="rId6" Type="http://schemas.openxmlformats.org/officeDocument/2006/relationships/image" Target="../media/image11.gif"/><Relationship Id="rId7" Type="http://schemas.openxmlformats.org/officeDocument/2006/relationships/image" Target="../media/image1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2.xml"/><Relationship Id="rId4" Type="http://schemas.openxmlformats.org/officeDocument/2006/relationships/image" Target="../media/image8.png"/><Relationship Id="rId5" Type="http://schemas.openxmlformats.org/officeDocument/2006/relationships/image" Target="../media/image10.jpg"/><Relationship Id="rId6"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3.xml"/><Relationship Id="rId4" Type="http://schemas.openxmlformats.org/officeDocument/2006/relationships/image" Target="../media/image8.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4.xml"/><Relationship Id="rId4" Type="http://schemas.openxmlformats.org/officeDocument/2006/relationships/image" Target="../media/image8.png"/><Relationship Id="rId5" Type="http://schemas.openxmlformats.org/officeDocument/2006/relationships/image" Target="../media/image18.gif"/><Relationship Id="rId6" Type="http://schemas.openxmlformats.org/officeDocument/2006/relationships/image" Target="../media/image19.gif"/><Relationship Id="rId7" Type="http://schemas.openxmlformats.org/officeDocument/2006/relationships/image" Target="../media/image2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5.xml"/><Relationship Id="rId4" Type="http://schemas.openxmlformats.org/officeDocument/2006/relationships/image" Target="../media/image8.png"/><Relationship Id="rId5"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1"/>
          <p:cNvPicPr preferRelativeResize="0"/>
          <p:nvPr/>
        </p:nvPicPr>
        <p:blipFill rotWithShape="1">
          <a:blip r:embed="rId3">
            <a:alphaModFix/>
          </a:blip>
          <a:srcRect b="0" l="0" r="0" t="0"/>
          <a:stretch/>
        </p:blipFill>
        <p:spPr>
          <a:xfrm>
            <a:off x="0" y="3777640"/>
            <a:ext cx="9144000" cy="1365860"/>
          </a:xfrm>
          <a:prstGeom prst="rect">
            <a:avLst/>
          </a:prstGeom>
          <a:noFill/>
          <a:ln>
            <a:noFill/>
          </a:ln>
        </p:spPr>
      </p:pic>
      <p:pic>
        <p:nvPicPr>
          <p:cNvPr id="156" name="Google Shape;156;p1"/>
          <p:cNvPicPr preferRelativeResize="0"/>
          <p:nvPr/>
        </p:nvPicPr>
        <p:blipFill rotWithShape="1">
          <a:blip r:embed="rId4">
            <a:alphaModFix/>
          </a:blip>
          <a:srcRect b="0" l="0" r="0" t="0"/>
          <a:stretch/>
        </p:blipFill>
        <p:spPr>
          <a:xfrm>
            <a:off x="7064150" y="226625"/>
            <a:ext cx="1578401" cy="783575"/>
          </a:xfrm>
          <a:prstGeom prst="rect">
            <a:avLst/>
          </a:prstGeom>
          <a:noFill/>
          <a:ln>
            <a:noFill/>
          </a:ln>
        </p:spPr>
      </p:pic>
      <p:sp>
        <p:nvSpPr>
          <p:cNvPr id="157" name="Google Shape;157;p1"/>
          <p:cNvSpPr txBox="1"/>
          <p:nvPr/>
        </p:nvSpPr>
        <p:spPr>
          <a:xfrm>
            <a:off x="5874275" y="98360"/>
            <a:ext cx="3176100" cy="126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
          <p:cNvSpPr txBox="1"/>
          <p:nvPr/>
        </p:nvSpPr>
        <p:spPr>
          <a:xfrm>
            <a:off x="2154263" y="1074903"/>
            <a:ext cx="5803536" cy="82347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SESSION : </a:t>
            </a:r>
            <a:r>
              <a:rPr b="1" lang="en" sz="1600"/>
              <a:t>1</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CLASS : IV</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SUBJECT : ENGLISH GRAMMAR</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CHAPTER NUMBER: </a:t>
            </a:r>
            <a:r>
              <a:rPr b="1" i="0" lang="en" sz="1600" u="none" cap="none" strike="noStrike">
                <a:solidFill>
                  <a:schemeClr val="dk1"/>
                </a:solidFill>
                <a:latin typeface="Garamond"/>
                <a:ea typeface="Garamond"/>
                <a:cs typeface="Garamond"/>
                <a:sym typeface="Garamond"/>
              </a:rPr>
              <a:t>6</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CHAPTER NAME : ADVERBS OF FREQUENCY</a:t>
            </a:r>
            <a:r>
              <a:rPr b="1" i="0" lang="en" sz="1600" u="none" cap="none" strike="noStrike">
                <a:solidFill>
                  <a:schemeClr val="dk1"/>
                </a:solidFill>
                <a:latin typeface="Garamond"/>
                <a:ea typeface="Garamond"/>
                <a:cs typeface="Garamond"/>
                <a:sym typeface="Garamond"/>
              </a:rPr>
              <a:t>.</a:t>
            </a:r>
            <a:endParaRPr b="0" i="0" sz="16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SUBTOPIC : INTRODUCTION WITH EXAMPLES</a:t>
            </a:r>
            <a:endParaRPr b="1" i="0" sz="1600" u="none" cap="none" strike="noStrike">
              <a:solidFill>
                <a:srgbClr val="000000"/>
              </a:solidFill>
              <a:latin typeface="Arial"/>
              <a:ea typeface="Arial"/>
              <a:cs typeface="Arial"/>
              <a:sym typeface="Arial"/>
            </a:endParaRPr>
          </a:p>
        </p:txBody>
      </p:sp>
      <p:pic>
        <p:nvPicPr>
          <p:cNvPr id="159" name="Google Shape;159;p1"/>
          <p:cNvPicPr preferRelativeResize="0"/>
          <p:nvPr/>
        </p:nvPicPr>
        <p:blipFill rotWithShape="1">
          <a:blip r:embed="rId4">
            <a:alphaModFix/>
          </a:blip>
          <a:srcRect b="0" l="0" r="0" t="0"/>
          <a:stretch/>
        </p:blipFill>
        <p:spPr>
          <a:xfrm>
            <a:off x="9501808" y="4065104"/>
            <a:ext cx="790501" cy="4684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8"/>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241" name="Google Shape;241;p28"/>
          <p:cNvSpPr txBox="1"/>
          <p:nvPr/>
        </p:nvSpPr>
        <p:spPr>
          <a:xfrm>
            <a:off x="641887" y="675500"/>
            <a:ext cx="8044913" cy="3431139"/>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2.Circle the most appropriate adverb of frequency in each sentence.</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Pritha amazes me. She is never/always so happy and lively.</a:t>
            </a:r>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I have frequently</a:t>
            </a:r>
            <a:r>
              <a:rPr b="1" lang="en" sz="2000">
                <a:solidFill>
                  <a:schemeClr val="dk1"/>
                </a:solidFill>
                <a:latin typeface="Comic Sans MS"/>
                <a:ea typeface="Comic Sans MS"/>
                <a:cs typeface="Comic Sans MS"/>
                <a:sym typeface="Comic Sans MS"/>
              </a:rPr>
              <a:t>/never seen him come on time. He is always late.</a:t>
            </a:r>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Devika is a good student. Her answers in the English class are seldom/usually right.</a:t>
            </a:r>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Nurul and I had a fight in the second standard. I always/rarely talk to him now.</a:t>
            </a:r>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I seldom/often worry about the exams</a:t>
            </a:r>
            <a:r>
              <a:rPr b="1" lang="en" sz="2000">
                <a:solidFill>
                  <a:schemeClr val="dk1"/>
                </a:solidFill>
                <a:latin typeface="Comic Sans MS"/>
                <a:ea typeface="Comic Sans MS"/>
                <a:cs typeface="Comic Sans MS"/>
                <a:sym typeface="Comic Sans MS"/>
              </a:rPr>
              <a:t>. I have studied well this year.</a:t>
            </a:r>
            <a:endParaRPr b="1" i="0" sz="2000">
              <a:solidFill>
                <a:schemeClr val="dk1"/>
              </a:solidFill>
              <a:latin typeface="Comic Sans MS"/>
              <a:ea typeface="Comic Sans MS"/>
              <a:cs typeface="Comic Sans MS"/>
              <a:sym typeface="Comic Sans MS"/>
            </a:endParaRPr>
          </a:p>
        </p:txBody>
      </p:sp>
      <p:pic>
        <p:nvPicPr>
          <p:cNvPr id="242" name="Google Shape;242;p28"/>
          <p:cNvPicPr preferRelativeResize="0"/>
          <p:nvPr/>
        </p:nvPicPr>
        <p:blipFill rotWithShape="1">
          <a:blip r:embed="rId4">
            <a:alphaModFix/>
          </a:blip>
          <a:srcRect b="0" l="0" r="0" t="0"/>
          <a:stretch/>
        </p:blipFill>
        <p:spPr>
          <a:xfrm>
            <a:off x="7356624" y="675512"/>
            <a:ext cx="1232526" cy="611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9"/>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248" name="Google Shape;248;p29"/>
          <p:cNvSpPr txBox="1"/>
          <p:nvPr/>
        </p:nvSpPr>
        <p:spPr>
          <a:xfrm>
            <a:off x="292100" y="659418"/>
            <a:ext cx="4279900" cy="3431139"/>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800">
                <a:solidFill>
                  <a:schemeClr val="dk1"/>
                </a:solidFill>
                <a:latin typeface="Comic Sans MS"/>
                <a:ea typeface="Comic Sans MS"/>
                <a:cs typeface="Comic Sans MS"/>
                <a:sym typeface="Comic Sans MS"/>
              </a:rPr>
              <a:t>    </a:t>
            </a:r>
            <a:endParaRPr b="1" i="0" sz="2800">
              <a:solidFill>
                <a:schemeClr val="dk1"/>
              </a:solidFill>
              <a:latin typeface="Comic Sans MS"/>
              <a:ea typeface="Comic Sans MS"/>
              <a:cs typeface="Comic Sans MS"/>
              <a:sym typeface="Comic Sans MS"/>
            </a:endParaRPr>
          </a:p>
        </p:txBody>
      </p:sp>
      <p:pic>
        <p:nvPicPr>
          <p:cNvPr id="249" name="Google Shape;249;p29"/>
          <p:cNvPicPr preferRelativeResize="0"/>
          <p:nvPr/>
        </p:nvPicPr>
        <p:blipFill rotWithShape="1">
          <a:blip r:embed="rId4">
            <a:alphaModFix/>
          </a:blip>
          <a:srcRect b="0" l="0" r="0" t="0"/>
          <a:stretch/>
        </p:blipFill>
        <p:spPr>
          <a:xfrm>
            <a:off x="7315124" y="659437"/>
            <a:ext cx="1232526" cy="611875"/>
          </a:xfrm>
          <a:prstGeom prst="rect">
            <a:avLst/>
          </a:prstGeom>
          <a:noFill/>
          <a:ln>
            <a:noFill/>
          </a:ln>
        </p:spPr>
      </p:pic>
      <p:sp>
        <p:nvSpPr>
          <p:cNvPr id="250" name="Google Shape;250;p29"/>
          <p:cNvSpPr txBox="1"/>
          <p:nvPr/>
        </p:nvSpPr>
        <p:spPr>
          <a:xfrm>
            <a:off x="695739" y="450576"/>
            <a:ext cx="7931426"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800">
                <a:solidFill>
                  <a:srgbClr val="FF0000"/>
                </a:solidFill>
                <a:latin typeface="Comic Sans MS"/>
                <a:ea typeface="Comic Sans MS"/>
                <a:cs typeface="Comic Sans MS"/>
                <a:sym typeface="Comic Sans MS"/>
              </a:rPr>
              <a:t>                          ANSWERS</a:t>
            </a:r>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2.Circle the most appropriate adverb of frequency in each sentence.</a:t>
            </a:r>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1800"/>
              <a:buFont typeface="Comic Sans MS"/>
              <a:buAutoNum type="alphaLcPeriod"/>
            </a:pPr>
            <a:r>
              <a:rPr b="1" lang="en" sz="1800">
                <a:solidFill>
                  <a:schemeClr val="dk1"/>
                </a:solidFill>
                <a:latin typeface="Comic Sans MS"/>
                <a:ea typeface="Comic Sans MS"/>
                <a:cs typeface="Comic Sans MS"/>
                <a:sym typeface="Comic Sans MS"/>
              </a:rPr>
              <a:t>Pritha amazes me. She is never/always so happy and lively.</a:t>
            </a:r>
            <a:endParaRPr/>
          </a:p>
          <a:p>
            <a:pPr indent="-457200" lvl="0" marL="457200" marR="0" rtl="0" algn="l">
              <a:spcBef>
                <a:spcPts val="0"/>
              </a:spcBef>
              <a:spcAft>
                <a:spcPts val="0"/>
              </a:spcAft>
              <a:buClr>
                <a:schemeClr val="dk1"/>
              </a:buClr>
              <a:buSzPts val="1800"/>
              <a:buFont typeface="Comic Sans MS"/>
              <a:buAutoNum type="alphaLcPeriod"/>
            </a:pPr>
            <a:r>
              <a:rPr b="1" i="0" lang="en" sz="1800">
                <a:solidFill>
                  <a:schemeClr val="dk1"/>
                </a:solidFill>
                <a:latin typeface="Comic Sans MS"/>
                <a:ea typeface="Comic Sans MS"/>
                <a:cs typeface="Comic Sans MS"/>
                <a:sym typeface="Comic Sans MS"/>
              </a:rPr>
              <a:t>I have frequently</a:t>
            </a:r>
            <a:r>
              <a:rPr b="1" lang="en" sz="1800">
                <a:solidFill>
                  <a:schemeClr val="dk1"/>
                </a:solidFill>
                <a:latin typeface="Comic Sans MS"/>
                <a:ea typeface="Comic Sans MS"/>
                <a:cs typeface="Comic Sans MS"/>
                <a:sym typeface="Comic Sans MS"/>
              </a:rPr>
              <a:t>/never seen him come on time. He is always late.</a:t>
            </a:r>
            <a:endParaRPr/>
          </a:p>
          <a:p>
            <a:pPr indent="-457200" lvl="0" marL="457200" marR="0" rtl="0" algn="l">
              <a:spcBef>
                <a:spcPts val="0"/>
              </a:spcBef>
              <a:spcAft>
                <a:spcPts val="0"/>
              </a:spcAft>
              <a:buClr>
                <a:schemeClr val="dk1"/>
              </a:buClr>
              <a:buSzPts val="1800"/>
              <a:buFont typeface="Comic Sans MS"/>
              <a:buAutoNum type="alphaLcPeriod"/>
            </a:pPr>
            <a:r>
              <a:rPr b="1" i="0" lang="en" sz="1800">
                <a:solidFill>
                  <a:schemeClr val="dk1"/>
                </a:solidFill>
                <a:latin typeface="Comic Sans MS"/>
                <a:ea typeface="Comic Sans MS"/>
                <a:cs typeface="Comic Sans MS"/>
                <a:sym typeface="Comic Sans MS"/>
              </a:rPr>
              <a:t>Devika is a good student. Her answers in the English class are seldom/usually right.</a:t>
            </a:r>
            <a:endParaRPr/>
          </a:p>
          <a:p>
            <a:pPr indent="-457200" lvl="0" marL="457200" marR="0" rtl="0" algn="l">
              <a:spcBef>
                <a:spcPts val="0"/>
              </a:spcBef>
              <a:spcAft>
                <a:spcPts val="0"/>
              </a:spcAft>
              <a:buClr>
                <a:schemeClr val="dk1"/>
              </a:buClr>
              <a:buSzPts val="1800"/>
              <a:buFont typeface="Comic Sans MS"/>
              <a:buAutoNum type="alphaLcPeriod"/>
            </a:pPr>
            <a:r>
              <a:rPr b="1" lang="en" sz="1800">
                <a:solidFill>
                  <a:schemeClr val="dk1"/>
                </a:solidFill>
                <a:latin typeface="Comic Sans MS"/>
                <a:ea typeface="Comic Sans MS"/>
                <a:cs typeface="Comic Sans MS"/>
                <a:sym typeface="Comic Sans MS"/>
              </a:rPr>
              <a:t>Nurul and I had a fight in the second standard. I always/rarely talk to him now.</a:t>
            </a:r>
            <a:endParaRPr/>
          </a:p>
          <a:p>
            <a:pPr indent="-457200" lvl="0" marL="457200" marR="0" rtl="0" algn="l">
              <a:spcBef>
                <a:spcPts val="0"/>
              </a:spcBef>
              <a:spcAft>
                <a:spcPts val="0"/>
              </a:spcAft>
              <a:buClr>
                <a:schemeClr val="dk1"/>
              </a:buClr>
              <a:buSzPts val="1800"/>
              <a:buFont typeface="Comic Sans MS"/>
              <a:buAutoNum type="alphaLcPeriod"/>
            </a:pPr>
            <a:r>
              <a:rPr b="1" i="0" lang="en" sz="1800">
                <a:solidFill>
                  <a:schemeClr val="dk1"/>
                </a:solidFill>
                <a:latin typeface="Comic Sans MS"/>
                <a:ea typeface="Comic Sans MS"/>
                <a:cs typeface="Comic Sans MS"/>
                <a:sym typeface="Comic Sans MS"/>
              </a:rPr>
              <a:t>I seldom/often worry about the exams</a:t>
            </a:r>
            <a:r>
              <a:rPr b="1" lang="en" sz="1800">
                <a:solidFill>
                  <a:schemeClr val="dk1"/>
                </a:solidFill>
                <a:latin typeface="Comic Sans MS"/>
                <a:ea typeface="Comic Sans MS"/>
                <a:cs typeface="Comic Sans MS"/>
                <a:sym typeface="Comic Sans MS"/>
              </a:rPr>
              <a:t>. I have studied well this year.</a:t>
            </a:r>
            <a:endParaRPr b="1" i="0" sz="1800">
              <a:solidFill>
                <a:schemeClr val="dk1"/>
              </a:solidFill>
              <a:latin typeface="Comic Sans MS"/>
              <a:ea typeface="Comic Sans MS"/>
              <a:cs typeface="Comic Sans MS"/>
              <a:sym typeface="Comic Sans MS"/>
            </a:endParaRPr>
          </a:p>
        </p:txBody>
      </p:sp>
      <p:sp>
        <p:nvSpPr>
          <p:cNvPr id="251" name="Google Shape;251;p29"/>
          <p:cNvSpPr/>
          <p:nvPr/>
        </p:nvSpPr>
        <p:spPr>
          <a:xfrm>
            <a:off x="4938919" y="1276604"/>
            <a:ext cx="729422" cy="403404"/>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aramond"/>
              <a:ea typeface="Garamond"/>
              <a:cs typeface="Garamond"/>
              <a:sym typeface="Garamond"/>
            </a:endParaRPr>
          </a:p>
        </p:txBody>
      </p:sp>
      <p:sp>
        <p:nvSpPr>
          <p:cNvPr id="252" name="Google Shape;252;p29"/>
          <p:cNvSpPr/>
          <p:nvPr/>
        </p:nvSpPr>
        <p:spPr>
          <a:xfrm>
            <a:off x="3349487" y="1610139"/>
            <a:ext cx="536713" cy="334491"/>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aramond"/>
              <a:ea typeface="Garamond"/>
              <a:cs typeface="Garamond"/>
              <a:sym typeface="Garamond"/>
            </a:endParaRPr>
          </a:p>
        </p:txBody>
      </p:sp>
      <p:sp>
        <p:nvSpPr>
          <p:cNvPr id="253" name="Google Shape;253;p29"/>
          <p:cNvSpPr/>
          <p:nvPr/>
        </p:nvSpPr>
        <p:spPr>
          <a:xfrm flipH="1" rot="10800000">
            <a:off x="2077278" y="2395329"/>
            <a:ext cx="785192" cy="32799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aramond"/>
              <a:ea typeface="Garamond"/>
              <a:cs typeface="Garamond"/>
              <a:sym typeface="Garamond"/>
            </a:endParaRPr>
          </a:p>
        </p:txBody>
      </p:sp>
      <p:sp>
        <p:nvSpPr>
          <p:cNvPr id="254" name="Google Shape;254;p29"/>
          <p:cNvSpPr/>
          <p:nvPr/>
        </p:nvSpPr>
        <p:spPr>
          <a:xfrm flipH="1" rot="10800000">
            <a:off x="7798060" y="2571750"/>
            <a:ext cx="749592" cy="467140"/>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aramond"/>
              <a:ea typeface="Garamond"/>
              <a:cs typeface="Garamond"/>
              <a:sym typeface="Garamond"/>
            </a:endParaRPr>
          </a:p>
        </p:txBody>
      </p:sp>
      <p:sp>
        <p:nvSpPr>
          <p:cNvPr id="255" name="Google Shape;255;p29"/>
          <p:cNvSpPr/>
          <p:nvPr/>
        </p:nvSpPr>
        <p:spPr>
          <a:xfrm>
            <a:off x="1431234" y="3269974"/>
            <a:ext cx="785192" cy="327992"/>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0"/>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pic>
        <p:nvPicPr>
          <p:cNvPr id="261" name="Google Shape;261;p30"/>
          <p:cNvPicPr preferRelativeResize="0"/>
          <p:nvPr/>
        </p:nvPicPr>
        <p:blipFill rotWithShape="1">
          <a:blip r:embed="rId4">
            <a:alphaModFix/>
          </a:blip>
          <a:srcRect b="0" l="0" r="0" t="0"/>
          <a:stretch/>
        </p:blipFill>
        <p:spPr>
          <a:xfrm>
            <a:off x="7394649" y="725062"/>
            <a:ext cx="1232526" cy="611875"/>
          </a:xfrm>
          <a:prstGeom prst="rect">
            <a:avLst/>
          </a:prstGeom>
          <a:noFill/>
          <a:ln>
            <a:noFill/>
          </a:ln>
        </p:spPr>
      </p:pic>
      <p:sp>
        <p:nvSpPr>
          <p:cNvPr id="262" name="Google Shape;262;p30"/>
          <p:cNvSpPr txBox="1"/>
          <p:nvPr/>
        </p:nvSpPr>
        <p:spPr>
          <a:xfrm>
            <a:off x="695739" y="450576"/>
            <a:ext cx="79314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800">
                <a:solidFill>
                  <a:srgbClr val="FF0000"/>
                </a:solidFill>
                <a:latin typeface="Comic Sans MS"/>
                <a:ea typeface="Comic Sans MS"/>
                <a:cs typeface="Comic Sans MS"/>
                <a:sym typeface="Comic Sans MS"/>
              </a:rPr>
              <a:t>                  </a:t>
            </a:r>
            <a:endParaRPr/>
          </a:p>
        </p:txBody>
      </p:sp>
      <p:sp>
        <p:nvSpPr>
          <p:cNvPr id="263" name="Google Shape;263;p30"/>
          <p:cNvSpPr/>
          <p:nvPr/>
        </p:nvSpPr>
        <p:spPr>
          <a:xfrm>
            <a:off x="586409" y="635243"/>
            <a:ext cx="2812774" cy="3588888"/>
          </a:xfrm>
          <a:prstGeom prst="rect">
            <a:avLst/>
          </a:prstGeom>
          <a:solidFill>
            <a:schemeClr val="accent1"/>
          </a:solidFill>
          <a:ln cap="flat" cmpd="sng" w="15875">
            <a:solidFill>
              <a:srgbClr val="5F6F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4000">
                <a:solidFill>
                  <a:schemeClr val="dk1"/>
                </a:solidFill>
                <a:latin typeface="Comic Sans MS"/>
                <a:ea typeface="Comic Sans MS"/>
                <a:cs typeface="Comic Sans MS"/>
                <a:sym typeface="Comic Sans MS"/>
              </a:rPr>
              <a:t>Read page no. 20, 21 </a:t>
            </a:r>
            <a:endParaRPr/>
          </a:p>
        </p:txBody>
      </p:sp>
      <p:pic>
        <p:nvPicPr>
          <p:cNvPr descr="Offline-exam :: Global Education Limited" id="264" name="Google Shape;264;p30"/>
          <p:cNvPicPr preferRelativeResize="0"/>
          <p:nvPr/>
        </p:nvPicPr>
        <p:blipFill rotWithShape="1">
          <a:blip r:embed="rId5">
            <a:alphaModFix/>
          </a:blip>
          <a:srcRect b="0" l="0" r="0" t="0"/>
          <a:stretch/>
        </p:blipFill>
        <p:spPr>
          <a:xfrm>
            <a:off x="3399183" y="556591"/>
            <a:ext cx="5337312" cy="37470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7"/>
          <p:cNvPicPr preferRelativeResize="0"/>
          <p:nvPr/>
        </p:nvPicPr>
        <p:blipFill rotWithShape="1">
          <a:blip r:embed="rId3">
            <a:alphaModFix/>
          </a:blip>
          <a:srcRect b="0" l="0" r="0" t="0"/>
          <a:stretch/>
        </p:blipFill>
        <p:spPr>
          <a:xfrm>
            <a:off x="7279425" y="635900"/>
            <a:ext cx="1232526" cy="611875"/>
          </a:xfrm>
          <a:prstGeom prst="rect">
            <a:avLst/>
          </a:prstGeom>
          <a:noFill/>
          <a:ln>
            <a:noFill/>
          </a:ln>
        </p:spPr>
      </p:pic>
      <p:sp>
        <p:nvSpPr>
          <p:cNvPr id="270" name="Google Shape;270;p7"/>
          <p:cNvSpPr txBox="1"/>
          <p:nvPr/>
        </p:nvSpPr>
        <p:spPr>
          <a:xfrm>
            <a:off x="621425" y="743500"/>
            <a:ext cx="7801200" cy="3562200"/>
          </a:xfrm>
          <a:prstGeom prst="rect">
            <a:avLst/>
          </a:prstGeom>
          <a:noFill/>
          <a:ln>
            <a:noFill/>
          </a:ln>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4000"/>
              <a:buFont typeface="Arial"/>
              <a:buNone/>
            </a:pPr>
            <a:r>
              <a:t/>
            </a:r>
            <a:endParaRPr b="1" sz="2600"/>
          </a:p>
          <a:p>
            <a:pPr indent="0" lvl="0" marL="457200" marR="0" rtl="0" algn="l">
              <a:lnSpc>
                <a:spcPct val="115000"/>
              </a:lnSpc>
              <a:spcBef>
                <a:spcPts val="0"/>
              </a:spcBef>
              <a:spcAft>
                <a:spcPts val="0"/>
              </a:spcAft>
              <a:buClr>
                <a:srgbClr val="000000"/>
              </a:buClr>
              <a:buSzPts val="4000"/>
              <a:buFont typeface="Arial"/>
              <a:buNone/>
            </a:pPr>
            <a:r>
              <a:t/>
            </a:r>
            <a:endParaRPr b="1" sz="2600"/>
          </a:p>
          <a:p>
            <a:pPr indent="0" lvl="0" marL="457200" marR="0" rtl="0" algn="l">
              <a:lnSpc>
                <a:spcPct val="115000"/>
              </a:lnSpc>
              <a:spcBef>
                <a:spcPts val="0"/>
              </a:spcBef>
              <a:spcAft>
                <a:spcPts val="0"/>
              </a:spcAft>
              <a:buClr>
                <a:srgbClr val="000000"/>
              </a:buClr>
              <a:buSzPts val="4000"/>
              <a:buFont typeface="Arial"/>
              <a:buNone/>
            </a:pPr>
            <a:r>
              <a:rPr b="1" lang="en" sz="2600">
                <a:solidFill>
                  <a:srgbClr val="FF0000"/>
                </a:solidFill>
              </a:rPr>
              <a:t>LEARNING OUTCOME</a:t>
            </a:r>
            <a:endParaRPr b="1" sz="2600">
              <a:solidFill>
                <a:srgbClr val="FF0000"/>
              </a:solidFill>
            </a:endParaRPr>
          </a:p>
          <a:p>
            <a:pPr indent="0" lvl="0" marL="457200" marR="0" rtl="0" algn="l">
              <a:lnSpc>
                <a:spcPct val="115000"/>
              </a:lnSpc>
              <a:spcBef>
                <a:spcPts val="0"/>
              </a:spcBef>
              <a:spcAft>
                <a:spcPts val="0"/>
              </a:spcAft>
              <a:buClr>
                <a:srgbClr val="000000"/>
              </a:buClr>
              <a:buSzPts val="4000"/>
              <a:buFont typeface="Arial"/>
              <a:buNone/>
            </a:pPr>
            <a:r>
              <a:rPr b="1" lang="en" sz="2000"/>
              <a:t>The children learn the use of adverb of frequency in different sentences.</a:t>
            </a:r>
            <a:endParaRPr b="1" sz="2000"/>
          </a:p>
          <a:p>
            <a:pPr indent="0" lvl="0" marL="457200" marR="0" rtl="0" algn="l">
              <a:lnSpc>
                <a:spcPct val="115000"/>
              </a:lnSpc>
              <a:spcBef>
                <a:spcPts val="0"/>
              </a:spcBef>
              <a:spcAft>
                <a:spcPts val="0"/>
              </a:spcAft>
              <a:buClr>
                <a:srgbClr val="000000"/>
              </a:buClr>
              <a:buSzPts val="4000"/>
              <a:buFont typeface="Arial"/>
              <a:buNone/>
            </a:pPr>
            <a:r>
              <a:t/>
            </a:r>
            <a:endParaRPr b="1" sz="2000"/>
          </a:p>
          <a:p>
            <a:pPr indent="0" lvl="0" marL="457200" marR="0" rtl="0" algn="l">
              <a:lnSpc>
                <a:spcPct val="115000"/>
              </a:lnSpc>
              <a:spcBef>
                <a:spcPts val="0"/>
              </a:spcBef>
              <a:spcAft>
                <a:spcPts val="0"/>
              </a:spcAft>
              <a:buClr>
                <a:srgbClr val="000000"/>
              </a:buClr>
              <a:buSzPts val="4000"/>
              <a:buFont typeface="Arial"/>
              <a:buNone/>
            </a:pPr>
            <a:r>
              <a:t/>
            </a:r>
            <a:endParaRPr b="1" sz="2600"/>
          </a:p>
          <a:p>
            <a:pPr indent="0" lvl="0" marL="457200" marR="0" rtl="0" algn="l">
              <a:lnSpc>
                <a:spcPct val="115000"/>
              </a:lnSpc>
              <a:spcBef>
                <a:spcPts val="0"/>
              </a:spcBef>
              <a:spcAft>
                <a:spcPts val="0"/>
              </a:spcAft>
              <a:buClr>
                <a:srgbClr val="000000"/>
              </a:buClr>
              <a:buSzPts val="4000"/>
              <a:buFont typeface="Arial"/>
              <a:buNone/>
            </a:pPr>
            <a:r>
              <a:t/>
            </a:r>
            <a:endParaRPr b="1" sz="2600"/>
          </a:p>
          <a:p>
            <a:pPr indent="0" lvl="0" marL="457200" marR="0" rtl="0" algn="l">
              <a:lnSpc>
                <a:spcPct val="115000"/>
              </a:lnSpc>
              <a:spcBef>
                <a:spcPts val="0"/>
              </a:spcBef>
              <a:spcAft>
                <a:spcPts val="0"/>
              </a:spcAft>
              <a:buClr>
                <a:srgbClr val="000000"/>
              </a:buClr>
              <a:buSzPts val="4000"/>
              <a:buFont typeface="Arial"/>
              <a:buNone/>
            </a:pPr>
            <a:r>
              <a:t/>
            </a:r>
            <a:endParaRPr b="1" sz="2600"/>
          </a:p>
          <a:p>
            <a:pPr indent="0" lvl="0" marL="457200" marR="0" rtl="0" algn="l">
              <a:lnSpc>
                <a:spcPct val="115000"/>
              </a:lnSpc>
              <a:spcBef>
                <a:spcPts val="0"/>
              </a:spcBef>
              <a:spcAft>
                <a:spcPts val="0"/>
              </a:spcAft>
              <a:buClr>
                <a:srgbClr val="000000"/>
              </a:buClr>
              <a:buSzPts val="4000"/>
              <a:buFont typeface="Arial"/>
              <a:buNone/>
            </a:pPr>
            <a:r>
              <a:t/>
            </a:r>
            <a:endParaRPr b="1" sz="2600"/>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g15f7e631e62_0_0"/>
          <p:cNvPicPr preferRelativeResize="0"/>
          <p:nvPr/>
        </p:nvPicPr>
        <p:blipFill rotWithShape="1">
          <a:blip r:embed="rId3">
            <a:alphaModFix/>
          </a:blip>
          <a:srcRect b="0" l="0" r="0" t="0"/>
          <a:stretch/>
        </p:blipFill>
        <p:spPr>
          <a:xfrm>
            <a:off x="7242250" y="635900"/>
            <a:ext cx="1232526" cy="611875"/>
          </a:xfrm>
          <a:prstGeom prst="rect">
            <a:avLst/>
          </a:prstGeom>
          <a:noFill/>
          <a:ln>
            <a:noFill/>
          </a:ln>
        </p:spPr>
      </p:pic>
      <p:sp>
        <p:nvSpPr>
          <p:cNvPr id="276" name="Google Shape;276;g15f7e631e62_0_0"/>
          <p:cNvSpPr txBox="1"/>
          <p:nvPr/>
        </p:nvSpPr>
        <p:spPr>
          <a:xfrm>
            <a:off x="621425" y="743500"/>
            <a:ext cx="7801200" cy="35622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000000"/>
                </a:solidFill>
                <a:latin typeface="Arial"/>
                <a:ea typeface="Arial"/>
                <a:cs typeface="Arial"/>
                <a:sym typeface="Arial"/>
              </a:rPr>
              <a:t>THANKING YOU</a:t>
            </a:r>
            <a:endParaRPr b="1" i="0" sz="4000" u="none" cap="none" strike="noStrike">
              <a:solidFill>
                <a:srgbClr val="000000"/>
              </a:solidFill>
              <a:latin typeface="Arial"/>
              <a:ea typeface="Arial"/>
              <a:cs typeface="Arial"/>
              <a:sym typeface="Arial"/>
            </a:endParaRPr>
          </a:p>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FF0000"/>
                </a:solidFill>
                <a:latin typeface="Arial"/>
                <a:ea typeface="Arial"/>
                <a:cs typeface="Arial"/>
                <a:sym typeface="Arial"/>
              </a:rPr>
              <a:t>ODM EDUCATIONAL GROUP</a:t>
            </a:r>
            <a:endParaRPr b="1" i="0" sz="4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0"/>
          <p:cNvSpPr txBox="1"/>
          <p:nvPr/>
        </p:nvSpPr>
        <p:spPr>
          <a:xfrm>
            <a:off x="272674" y="285621"/>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65" name="Google Shape;165;p20"/>
          <p:cNvSpPr txBox="1"/>
          <p:nvPr/>
        </p:nvSpPr>
        <p:spPr>
          <a:xfrm>
            <a:off x="665923" y="612624"/>
            <a:ext cx="7454348" cy="386632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2000">
                <a:solidFill>
                  <a:srgbClr val="FF0000"/>
                </a:solidFill>
                <a:latin typeface="Comic Sans MS"/>
                <a:ea typeface="Comic Sans MS"/>
                <a:cs typeface="Comic Sans MS"/>
                <a:sym typeface="Comic Sans MS"/>
              </a:rPr>
              <a:t>WHAT DOES THESE PICTURES SAY …….</a:t>
            </a:r>
            <a:endParaRPr/>
          </a:p>
          <a:p>
            <a:pPr indent="-368300" lvl="0" marL="457200" marR="0" rtl="0" algn="l">
              <a:lnSpc>
                <a:spcPct val="100000"/>
              </a:lnSpc>
              <a:spcBef>
                <a:spcPts val="0"/>
              </a:spcBef>
              <a:spcAft>
                <a:spcPts val="0"/>
              </a:spcAft>
              <a:buClr>
                <a:srgbClr val="000000"/>
              </a:buClr>
              <a:buSzPts val="1400"/>
              <a:buFont typeface="Arial"/>
              <a:buNone/>
            </a:pPr>
            <a:r>
              <a:t/>
            </a:r>
            <a:endParaRPr sz="2000">
              <a:solidFill>
                <a:srgbClr val="00206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rgbClr val="002060"/>
              </a:solidFill>
              <a:latin typeface="Calibri"/>
              <a:ea typeface="Calibri"/>
              <a:cs typeface="Calibri"/>
              <a:sym typeface="Calibri"/>
            </a:endParaRPr>
          </a:p>
        </p:txBody>
      </p:sp>
      <p:sp>
        <p:nvSpPr>
          <p:cNvPr id="166" name="Google Shape;166;p20"/>
          <p:cNvSpPr txBox="1"/>
          <p:nvPr/>
        </p:nvSpPr>
        <p:spPr>
          <a:xfrm>
            <a:off x="2852529" y="966807"/>
            <a:ext cx="61084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800">
                <a:solidFill>
                  <a:schemeClr val="dk1"/>
                </a:solidFill>
                <a:latin typeface="Comic Sans MS"/>
                <a:ea typeface="Comic Sans MS"/>
                <a:cs typeface="Comic Sans MS"/>
                <a:sym typeface="Comic Sans MS"/>
              </a:rPr>
              <a:t>    </a:t>
            </a:r>
            <a:endParaRPr b="1" sz="2400">
              <a:solidFill>
                <a:schemeClr val="dk1"/>
              </a:solidFill>
              <a:latin typeface="Comic Sans MS"/>
              <a:ea typeface="Comic Sans MS"/>
              <a:cs typeface="Comic Sans MS"/>
              <a:sym typeface="Comic Sans MS"/>
            </a:endParaRPr>
          </a:p>
        </p:txBody>
      </p:sp>
      <p:pic>
        <p:nvPicPr>
          <p:cNvPr id="167" name="Google Shape;167;p20"/>
          <p:cNvPicPr preferRelativeResize="0"/>
          <p:nvPr/>
        </p:nvPicPr>
        <p:blipFill rotWithShape="1">
          <a:blip r:embed="rId4">
            <a:alphaModFix/>
          </a:blip>
          <a:srcRect b="0" l="0" r="0" t="0"/>
          <a:stretch/>
        </p:blipFill>
        <p:spPr>
          <a:xfrm>
            <a:off x="7985719" y="224377"/>
            <a:ext cx="790501" cy="468446"/>
          </a:xfrm>
          <a:prstGeom prst="rect">
            <a:avLst/>
          </a:prstGeom>
          <a:noFill/>
          <a:ln>
            <a:noFill/>
          </a:ln>
        </p:spPr>
      </p:pic>
      <p:sp>
        <p:nvSpPr>
          <p:cNvPr id="168" name="Google Shape;168;p20"/>
          <p:cNvSpPr txBox="1"/>
          <p:nvPr/>
        </p:nvSpPr>
        <p:spPr>
          <a:xfrm>
            <a:off x="417443" y="371147"/>
            <a:ext cx="82224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a:t>
            </a:r>
            <a:endParaRPr/>
          </a:p>
        </p:txBody>
      </p:sp>
      <p:pic>
        <p:nvPicPr>
          <p:cNvPr descr="Adverbs Lesson Plan" id="169" name="Google Shape;169;p20"/>
          <p:cNvPicPr preferRelativeResize="0"/>
          <p:nvPr/>
        </p:nvPicPr>
        <p:blipFill rotWithShape="1">
          <a:blip r:embed="rId5">
            <a:alphaModFix/>
          </a:blip>
          <a:srcRect b="0" l="0" r="0" t="0"/>
          <a:stretch/>
        </p:blipFill>
        <p:spPr>
          <a:xfrm>
            <a:off x="665923" y="2574845"/>
            <a:ext cx="2588553" cy="2006484"/>
          </a:xfrm>
          <a:prstGeom prst="rect">
            <a:avLst/>
          </a:prstGeom>
          <a:noFill/>
          <a:ln>
            <a:noFill/>
          </a:ln>
        </p:spPr>
      </p:pic>
      <p:pic>
        <p:nvPicPr>
          <p:cNvPr descr="Rifafarhanamuflih: Grammar Exercise - Adverbs" id="170" name="Google Shape;170;p20"/>
          <p:cNvPicPr preferRelativeResize="0"/>
          <p:nvPr/>
        </p:nvPicPr>
        <p:blipFill rotWithShape="1">
          <a:blip r:embed="rId6">
            <a:alphaModFix/>
          </a:blip>
          <a:srcRect b="0" l="0" r="0" t="0"/>
          <a:stretch/>
        </p:blipFill>
        <p:spPr>
          <a:xfrm>
            <a:off x="3324638" y="1066521"/>
            <a:ext cx="2286000" cy="2412497"/>
          </a:xfrm>
          <a:prstGeom prst="rect">
            <a:avLst/>
          </a:prstGeom>
          <a:noFill/>
          <a:ln>
            <a:noFill/>
          </a:ln>
        </p:spPr>
      </p:pic>
      <p:pic>
        <p:nvPicPr>
          <p:cNvPr descr="Adverbs | Baamboozle" id="171" name="Google Shape;171;p20"/>
          <p:cNvPicPr preferRelativeResize="0"/>
          <p:nvPr/>
        </p:nvPicPr>
        <p:blipFill rotWithShape="1">
          <a:blip r:embed="rId7">
            <a:alphaModFix/>
          </a:blip>
          <a:srcRect b="0" l="0" r="0" t="0"/>
          <a:stretch/>
        </p:blipFill>
        <p:spPr>
          <a:xfrm>
            <a:off x="5734878" y="1685577"/>
            <a:ext cx="2822799" cy="2845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77" name="Google Shape;177;p21"/>
          <p:cNvSpPr txBox="1"/>
          <p:nvPr/>
        </p:nvSpPr>
        <p:spPr>
          <a:xfrm>
            <a:off x="183025" y="1015857"/>
            <a:ext cx="8688300" cy="2889600"/>
          </a:xfrm>
          <a:prstGeom prst="rect">
            <a:avLst/>
          </a:prstGeom>
          <a:noFill/>
          <a:ln>
            <a:noFill/>
          </a:ln>
        </p:spPr>
        <p:txBody>
          <a:bodyPr anchorCtr="0" anchor="t" bIns="91425" lIns="91425" spcFirstLastPara="1" rIns="91425" wrap="square" tIns="91425">
            <a:noAutofit/>
          </a:bodyPr>
          <a:lstStyle/>
          <a:p>
            <a:pPr indent="-254000" lvl="0" marL="342900" marR="0" rtl="0" algn="l">
              <a:lnSpc>
                <a:spcPct val="100000"/>
              </a:lnSpc>
              <a:spcBef>
                <a:spcPts val="0"/>
              </a:spcBef>
              <a:spcAft>
                <a:spcPts val="0"/>
              </a:spcAft>
              <a:buClr>
                <a:srgbClr val="000000"/>
              </a:buClr>
              <a:buSzPts val="1400"/>
              <a:buFont typeface="Arial"/>
              <a:buNone/>
            </a:pPr>
            <a:r>
              <a:t/>
            </a:r>
            <a:endParaRPr b="1" sz="20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sz="2000">
              <a:solidFill>
                <a:srgbClr val="00206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rgbClr val="002060"/>
              </a:solidFill>
              <a:latin typeface="Calibri"/>
              <a:ea typeface="Calibri"/>
              <a:cs typeface="Calibri"/>
              <a:sym typeface="Calibri"/>
            </a:endParaRPr>
          </a:p>
        </p:txBody>
      </p:sp>
      <p:sp>
        <p:nvSpPr>
          <p:cNvPr id="178" name="Google Shape;178;p21"/>
          <p:cNvSpPr txBox="1"/>
          <p:nvPr/>
        </p:nvSpPr>
        <p:spPr>
          <a:xfrm>
            <a:off x="2852529" y="966807"/>
            <a:ext cx="61084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800">
                <a:solidFill>
                  <a:schemeClr val="dk1"/>
                </a:solidFill>
                <a:latin typeface="Comic Sans MS"/>
                <a:ea typeface="Comic Sans MS"/>
                <a:cs typeface="Comic Sans MS"/>
                <a:sym typeface="Comic Sans MS"/>
              </a:rPr>
              <a:t>    </a:t>
            </a:r>
            <a:endParaRPr b="1" sz="2400">
              <a:solidFill>
                <a:schemeClr val="dk1"/>
              </a:solidFill>
              <a:latin typeface="Comic Sans MS"/>
              <a:ea typeface="Comic Sans MS"/>
              <a:cs typeface="Comic Sans MS"/>
              <a:sym typeface="Comic Sans MS"/>
            </a:endParaRPr>
          </a:p>
        </p:txBody>
      </p:sp>
      <p:pic>
        <p:nvPicPr>
          <p:cNvPr id="179" name="Google Shape;179;p21"/>
          <p:cNvPicPr preferRelativeResize="0"/>
          <p:nvPr/>
        </p:nvPicPr>
        <p:blipFill rotWithShape="1">
          <a:blip r:embed="rId4">
            <a:alphaModFix/>
          </a:blip>
          <a:srcRect b="0" l="0" r="0" t="0"/>
          <a:stretch/>
        </p:blipFill>
        <p:spPr>
          <a:xfrm>
            <a:off x="8080819" y="224352"/>
            <a:ext cx="790501" cy="468446"/>
          </a:xfrm>
          <a:prstGeom prst="rect">
            <a:avLst/>
          </a:prstGeom>
          <a:noFill/>
          <a:ln>
            <a:noFill/>
          </a:ln>
        </p:spPr>
      </p:pic>
      <p:sp>
        <p:nvSpPr>
          <p:cNvPr id="180" name="Google Shape;180;p21"/>
          <p:cNvSpPr txBox="1"/>
          <p:nvPr/>
        </p:nvSpPr>
        <p:spPr>
          <a:xfrm>
            <a:off x="417443" y="371147"/>
            <a:ext cx="82224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a:t>
            </a:r>
            <a:endParaRPr/>
          </a:p>
        </p:txBody>
      </p:sp>
      <p:pic>
        <p:nvPicPr>
          <p:cNvPr descr="Adverbs Word List - Writing Center by The Kinder Kids | TpT" id="181" name="Google Shape;181;p21"/>
          <p:cNvPicPr preferRelativeResize="0"/>
          <p:nvPr/>
        </p:nvPicPr>
        <p:blipFill rotWithShape="1">
          <a:blip r:embed="rId5">
            <a:alphaModFix/>
          </a:blip>
          <a:srcRect b="0" l="0" r="0" t="0"/>
          <a:stretch/>
        </p:blipFill>
        <p:spPr>
          <a:xfrm>
            <a:off x="5132749" y="513085"/>
            <a:ext cx="3357123" cy="4117331"/>
          </a:xfrm>
          <a:prstGeom prst="rect">
            <a:avLst/>
          </a:prstGeom>
          <a:noFill/>
          <a:ln>
            <a:noFill/>
          </a:ln>
        </p:spPr>
      </p:pic>
      <p:pic>
        <p:nvPicPr>
          <p:cNvPr descr="Adverbs. - ppt video online download" id="182" name="Google Shape;182;p21"/>
          <p:cNvPicPr preferRelativeResize="0"/>
          <p:nvPr/>
        </p:nvPicPr>
        <p:blipFill rotWithShape="1">
          <a:blip r:embed="rId6">
            <a:alphaModFix/>
          </a:blip>
          <a:srcRect b="0" l="0" r="0" t="0"/>
          <a:stretch/>
        </p:blipFill>
        <p:spPr>
          <a:xfrm>
            <a:off x="654127" y="513085"/>
            <a:ext cx="4388973" cy="41173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2"/>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88" name="Google Shape;188;p22"/>
          <p:cNvSpPr txBox="1"/>
          <p:nvPr/>
        </p:nvSpPr>
        <p:spPr>
          <a:xfrm>
            <a:off x="183025" y="1017633"/>
            <a:ext cx="8688300" cy="2889600"/>
          </a:xfrm>
          <a:prstGeom prst="rect">
            <a:avLst/>
          </a:prstGeom>
          <a:noFill/>
          <a:ln>
            <a:noFill/>
          </a:ln>
        </p:spPr>
        <p:txBody>
          <a:bodyPr anchorCtr="0" anchor="t" bIns="91425" lIns="91425" spcFirstLastPara="1" rIns="91425" wrap="square" tIns="91425">
            <a:noAutofit/>
          </a:bodyPr>
          <a:lstStyle/>
          <a:p>
            <a:pPr indent="-254000" lvl="0" marL="342900" marR="0" rtl="0" algn="l">
              <a:lnSpc>
                <a:spcPct val="100000"/>
              </a:lnSpc>
              <a:spcBef>
                <a:spcPts val="0"/>
              </a:spcBef>
              <a:spcAft>
                <a:spcPts val="0"/>
              </a:spcAft>
              <a:buClr>
                <a:srgbClr val="000000"/>
              </a:buClr>
              <a:buSzPts val="1400"/>
              <a:buFont typeface="Arial"/>
              <a:buNone/>
            </a:pPr>
            <a:r>
              <a:t/>
            </a:r>
            <a:endParaRPr b="1" sz="20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sz="2000">
              <a:solidFill>
                <a:srgbClr val="00206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rgbClr val="002060"/>
              </a:solidFill>
              <a:latin typeface="Calibri"/>
              <a:ea typeface="Calibri"/>
              <a:cs typeface="Calibri"/>
              <a:sym typeface="Calibri"/>
            </a:endParaRPr>
          </a:p>
        </p:txBody>
      </p:sp>
      <p:sp>
        <p:nvSpPr>
          <p:cNvPr id="189" name="Google Shape;189;p22"/>
          <p:cNvSpPr txBox="1"/>
          <p:nvPr/>
        </p:nvSpPr>
        <p:spPr>
          <a:xfrm>
            <a:off x="2852529" y="966807"/>
            <a:ext cx="61084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800">
                <a:solidFill>
                  <a:schemeClr val="dk1"/>
                </a:solidFill>
                <a:latin typeface="Comic Sans MS"/>
                <a:ea typeface="Comic Sans MS"/>
                <a:cs typeface="Comic Sans MS"/>
                <a:sym typeface="Comic Sans MS"/>
              </a:rPr>
              <a:t>    </a:t>
            </a:r>
            <a:endParaRPr b="1" sz="2400">
              <a:solidFill>
                <a:schemeClr val="dk1"/>
              </a:solidFill>
              <a:latin typeface="Comic Sans MS"/>
              <a:ea typeface="Comic Sans MS"/>
              <a:cs typeface="Comic Sans MS"/>
              <a:sym typeface="Comic Sans MS"/>
            </a:endParaRPr>
          </a:p>
        </p:txBody>
      </p:sp>
      <p:pic>
        <p:nvPicPr>
          <p:cNvPr id="190" name="Google Shape;190;p22"/>
          <p:cNvPicPr preferRelativeResize="0"/>
          <p:nvPr/>
        </p:nvPicPr>
        <p:blipFill rotWithShape="1">
          <a:blip r:embed="rId4">
            <a:alphaModFix/>
          </a:blip>
          <a:srcRect b="0" l="0" r="0" t="0"/>
          <a:stretch/>
        </p:blipFill>
        <p:spPr>
          <a:xfrm>
            <a:off x="8080819" y="187177"/>
            <a:ext cx="790501" cy="468446"/>
          </a:xfrm>
          <a:prstGeom prst="rect">
            <a:avLst/>
          </a:prstGeom>
          <a:noFill/>
          <a:ln>
            <a:noFill/>
          </a:ln>
        </p:spPr>
      </p:pic>
      <p:sp>
        <p:nvSpPr>
          <p:cNvPr id="191" name="Google Shape;191;p22"/>
          <p:cNvSpPr txBox="1"/>
          <p:nvPr/>
        </p:nvSpPr>
        <p:spPr>
          <a:xfrm>
            <a:off x="417443" y="371147"/>
            <a:ext cx="82224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a:t>
            </a:r>
            <a:endParaRPr/>
          </a:p>
        </p:txBody>
      </p:sp>
      <p:pic>
        <p:nvPicPr>
          <p:cNvPr descr="Types of Adverb: Definition &amp;amp; Examples » OnlyMyEnglish" id="192" name="Google Shape;192;p22"/>
          <p:cNvPicPr preferRelativeResize="0"/>
          <p:nvPr/>
        </p:nvPicPr>
        <p:blipFill rotWithShape="1">
          <a:blip r:embed="rId5">
            <a:alphaModFix/>
          </a:blip>
          <a:srcRect b="0" l="0" r="0" t="0"/>
          <a:stretch/>
        </p:blipFill>
        <p:spPr>
          <a:xfrm>
            <a:off x="504130" y="467138"/>
            <a:ext cx="8135740" cy="41570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3"/>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98" name="Google Shape;198;p23"/>
          <p:cNvSpPr txBox="1"/>
          <p:nvPr/>
        </p:nvSpPr>
        <p:spPr>
          <a:xfrm>
            <a:off x="183025" y="1015857"/>
            <a:ext cx="8688300" cy="2889600"/>
          </a:xfrm>
          <a:prstGeom prst="rect">
            <a:avLst/>
          </a:prstGeom>
          <a:noFill/>
          <a:ln>
            <a:noFill/>
          </a:ln>
        </p:spPr>
        <p:txBody>
          <a:bodyPr anchorCtr="0" anchor="t" bIns="91425" lIns="91425" spcFirstLastPara="1" rIns="91425" wrap="square" tIns="91425">
            <a:noAutofit/>
          </a:bodyPr>
          <a:lstStyle/>
          <a:p>
            <a:pPr indent="-254000" lvl="0" marL="342900" marR="0" rtl="0" algn="l">
              <a:lnSpc>
                <a:spcPct val="100000"/>
              </a:lnSpc>
              <a:spcBef>
                <a:spcPts val="0"/>
              </a:spcBef>
              <a:spcAft>
                <a:spcPts val="0"/>
              </a:spcAft>
              <a:buClr>
                <a:srgbClr val="000000"/>
              </a:buClr>
              <a:buSzPts val="1400"/>
              <a:buFont typeface="Arial"/>
              <a:buNone/>
            </a:pPr>
            <a:r>
              <a:t/>
            </a:r>
            <a:endParaRPr b="1" sz="20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sz="2000">
              <a:solidFill>
                <a:srgbClr val="00206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0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0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2000" u="none" cap="none" strike="noStrike">
                <a:solidFill>
                  <a:srgbClr val="002060"/>
                </a:solidFill>
                <a:latin typeface="Comic Sans MS"/>
                <a:ea typeface="Comic Sans MS"/>
                <a:cs typeface="Comic Sans MS"/>
                <a:sym typeface="Comic Sans MS"/>
              </a:rPr>
              <a:t>                                          </a:t>
            </a:r>
            <a:r>
              <a:rPr b="1" i="0" lang="en" sz="2000" u="none" cap="none" strike="noStrike">
                <a:solidFill>
                  <a:schemeClr val="dk1"/>
                </a:solidFill>
                <a:latin typeface="Comic Sans MS"/>
                <a:ea typeface="Comic Sans MS"/>
                <a:cs typeface="Comic Sans MS"/>
                <a:sym typeface="Comic Sans MS"/>
              </a:rPr>
              <a:t>SOMETIMES</a:t>
            </a:r>
            <a:endParaRPr b="1" i="0" sz="2000" u="none" cap="none" strike="noStrike">
              <a:solidFill>
                <a:schemeClr val="dk1"/>
              </a:solidFill>
              <a:latin typeface="Comic Sans MS"/>
              <a:ea typeface="Comic Sans MS"/>
              <a:cs typeface="Comic Sans MS"/>
              <a:sym typeface="Comic Sans MS"/>
            </a:endParaRPr>
          </a:p>
        </p:txBody>
      </p:sp>
      <p:sp>
        <p:nvSpPr>
          <p:cNvPr id="199" name="Google Shape;199;p23"/>
          <p:cNvSpPr txBox="1"/>
          <p:nvPr/>
        </p:nvSpPr>
        <p:spPr>
          <a:xfrm>
            <a:off x="576471" y="966807"/>
            <a:ext cx="838450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USUALLY</a:t>
            </a:r>
            <a:r>
              <a:rPr b="1" lang="en" sz="2800">
                <a:solidFill>
                  <a:schemeClr val="dk1"/>
                </a:solidFill>
                <a:latin typeface="Comic Sans MS"/>
                <a:ea typeface="Comic Sans MS"/>
                <a:cs typeface="Comic Sans MS"/>
                <a:sym typeface="Comic Sans MS"/>
              </a:rPr>
              <a:t> </a:t>
            </a:r>
            <a:endParaRPr b="1" sz="2400">
              <a:solidFill>
                <a:schemeClr val="dk1"/>
              </a:solidFill>
              <a:latin typeface="Comic Sans MS"/>
              <a:ea typeface="Comic Sans MS"/>
              <a:cs typeface="Comic Sans MS"/>
              <a:sym typeface="Comic Sans MS"/>
            </a:endParaRPr>
          </a:p>
        </p:txBody>
      </p:sp>
      <p:pic>
        <p:nvPicPr>
          <p:cNvPr id="200" name="Google Shape;200;p23"/>
          <p:cNvPicPr preferRelativeResize="0"/>
          <p:nvPr/>
        </p:nvPicPr>
        <p:blipFill rotWithShape="1">
          <a:blip r:embed="rId4">
            <a:alphaModFix/>
          </a:blip>
          <a:srcRect b="0" l="0" r="0" t="0"/>
          <a:stretch/>
        </p:blipFill>
        <p:spPr>
          <a:xfrm>
            <a:off x="8080819" y="187177"/>
            <a:ext cx="790501" cy="468446"/>
          </a:xfrm>
          <a:prstGeom prst="rect">
            <a:avLst/>
          </a:prstGeom>
          <a:noFill/>
          <a:ln>
            <a:noFill/>
          </a:ln>
        </p:spPr>
      </p:pic>
      <p:sp>
        <p:nvSpPr>
          <p:cNvPr id="201" name="Google Shape;201;p23"/>
          <p:cNvSpPr txBox="1"/>
          <p:nvPr/>
        </p:nvSpPr>
        <p:spPr>
          <a:xfrm>
            <a:off x="417443" y="371147"/>
            <a:ext cx="82224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a:t>
            </a:r>
            <a:endParaRPr/>
          </a:p>
        </p:txBody>
      </p:sp>
      <p:pic>
        <p:nvPicPr>
          <p:cNvPr descr="Sleep book outlane outline room moon sleeping night work bed after effects  vector character icon girl woman illust… | Animated gift, Girls cartoon  art, Sleeping gif" id="202" name="Google Shape;202;p23"/>
          <p:cNvPicPr preferRelativeResize="0"/>
          <p:nvPr/>
        </p:nvPicPr>
        <p:blipFill rotWithShape="1">
          <a:blip r:embed="rId5">
            <a:alphaModFix/>
          </a:blip>
          <a:srcRect b="0" l="0" r="0" t="0"/>
          <a:stretch/>
        </p:blipFill>
        <p:spPr>
          <a:xfrm>
            <a:off x="576470" y="1537630"/>
            <a:ext cx="2733062" cy="3098634"/>
          </a:xfrm>
          <a:prstGeom prst="rect">
            <a:avLst/>
          </a:prstGeom>
          <a:noFill/>
          <a:ln>
            <a:noFill/>
          </a:ln>
        </p:spPr>
      </p:pic>
      <p:sp>
        <p:nvSpPr>
          <p:cNvPr id="203" name="Google Shape;203;p23"/>
          <p:cNvSpPr txBox="1"/>
          <p:nvPr/>
        </p:nvSpPr>
        <p:spPr>
          <a:xfrm>
            <a:off x="675862" y="1888435"/>
            <a:ext cx="21766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ALWAYS</a:t>
            </a:r>
            <a:endParaRPr/>
          </a:p>
        </p:txBody>
      </p:sp>
      <p:pic>
        <p:nvPicPr>
          <p:cNvPr descr="GIF dinner table kyle broflovski eating - animated GIF on GIFER" id="204" name="Google Shape;204;p23"/>
          <p:cNvPicPr preferRelativeResize="0"/>
          <p:nvPr/>
        </p:nvPicPr>
        <p:blipFill rotWithShape="1">
          <a:blip r:embed="rId6">
            <a:alphaModFix/>
          </a:blip>
          <a:srcRect b="0" l="0" r="0" t="0"/>
          <a:stretch/>
        </p:blipFill>
        <p:spPr>
          <a:xfrm>
            <a:off x="3399181" y="480796"/>
            <a:ext cx="4192208" cy="2074681"/>
          </a:xfrm>
          <a:prstGeom prst="rect">
            <a:avLst/>
          </a:prstGeom>
          <a:noFill/>
          <a:ln>
            <a:noFill/>
          </a:ln>
        </p:spPr>
      </p:pic>
      <p:pic>
        <p:nvPicPr>
          <p:cNvPr descr="Cardio walking by Szabó Andrea on Dribbble" id="205" name="Google Shape;205;p23"/>
          <p:cNvPicPr preferRelativeResize="0"/>
          <p:nvPr/>
        </p:nvPicPr>
        <p:blipFill rotWithShape="1">
          <a:blip r:embed="rId7">
            <a:alphaModFix/>
          </a:blip>
          <a:srcRect b="0" l="0" r="0" t="0"/>
          <a:stretch/>
        </p:blipFill>
        <p:spPr>
          <a:xfrm>
            <a:off x="5247860" y="2588025"/>
            <a:ext cx="3319670" cy="20771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4"/>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211" name="Google Shape;211;p24"/>
          <p:cNvSpPr txBox="1"/>
          <p:nvPr/>
        </p:nvSpPr>
        <p:spPr>
          <a:xfrm>
            <a:off x="487017" y="417444"/>
            <a:ext cx="8160026" cy="3689196"/>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1"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800">
                <a:solidFill>
                  <a:schemeClr val="dk1"/>
                </a:solidFill>
                <a:latin typeface="Comic Sans MS"/>
                <a:ea typeface="Comic Sans MS"/>
                <a:cs typeface="Comic Sans MS"/>
                <a:sym typeface="Comic Sans MS"/>
              </a:rPr>
              <a:t>Adverbs of frequency</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It talks about the frequency of an  action, or how often something happens.</a:t>
            </a:r>
            <a:endParaRPr/>
          </a:p>
          <a:p>
            <a:pPr indent="0" lvl="0" marL="0" marR="0" rtl="0" algn="l">
              <a:spcBef>
                <a:spcPts val="0"/>
              </a:spcBef>
              <a:spcAft>
                <a:spcPts val="0"/>
              </a:spcAft>
              <a:buNone/>
            </a:pPr>
            <a:r>
              <a:rPr b="1" i="0" lang="en" sz="2000">
                <a:solidFill>
                  <a:schemeClr val="dk1"/>
                </a:solidFill>
                <a:latin typeface="Comic Sans MS"/>
                <a:ea typeface="Comic Sans MS"/>
                <a:cs typeface="Comic Sans MS"/>
                <a:sym typeface="Comic Sans MS"/>
              </a:rPr>
              <a:t> </a:t>
            </a:r>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Ex- always , often , sometimes ,regularly, rarely, monthly,</a:t>
            </a:r>
            <a:endParaRPr/>
          </a:p>
          <a:p>
            <a:pPr indent="0" lvl="0" marL="0" marR="0" rtl="0" algn="l">
              <a:spcBef>
                <a:spcPts val="0"/>
              </a:spcBef>
              <a:spcAft>
                <a:spcPts val="0"/>
              </a:spcAft>
              <a:buNone/>
            </a:pPr>
            <a:r>
              <a:rPr b="1" i="0" lang="en" sz="2000">
                <a:solidFill>
                  <a:schemeClr val="dk1"/>
                </a:solidFill>
                <a:latin typeface="Comic Sans MS"/>
                <a:ea typeface="Comic Sans MS"/>
                <a:cs typeface="Comic Sans MS"/>
                <a:sym typeface="Comic Sans MS"/>
              </a:rPr>
              <a:t>    weekly, never, seldom</a:t>
            </a:r>
            <a:r>
              <a:rPr b="1" lang="en" sz="2000">
                <a:solidFill>
                  <a:schemeClr val="dk1"/>
                </a:solidFill>
                <a:latin typeface="Comic Sans MS"/>
                <a:ea typeface="Comic Sans MS"/>
                <a:cs typeface="Comic Sans MS"/>
                <a:sym typeface="Comic Sans MS"/>
              </a:rPr>
              <a:t>, yearly, ever, hardly </a:t>
            </a:r>
            <a:endParaRPr/>
          </a:p>
          <a:p>
            <a:pPr indent="0" lvl="0" marL="0" marR="0" rtl="0" algn="l">
              <a:spcBef>
                <a:spcPts val="0"/>
              </a:spcBef>
              <a:spcAft>
                <a:spcPts val="0"/>
              </a:spcAft>
              <a:buNone/>
            </a:pPr>
            <a:r>
              <a:t/>
            </a:r>
            <a:endParaRPr b="1" i="0"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rgbClr val="FF0000"/>
                </a:solidFill>
                <a:latin typeface="Comic Sans MS"/>
                <a:ea typeface="Comic Sans MS"/>
                <a:cs typeface="Comic Sans MS"/>
                <a:sym typeface="Comic Sans MS"/>
              </a:rPr>
              <a:t>Adverbs of frequency have different positions in a sentence. These adverbs can be placed before the main verb.</a:t>
            </a:r>
            <a:endParaRPr b="1" i="0" sz="2000">
              <a:solidFill>
                <a:srgbClr val="FF0000"/>
              </a:solidFill>
              <a:latin typeface="Comic Sans MS"/>
              <a:ea typeface="Comic Sans MS"/>
              <a:cs typeface="Comic Sans MS"/>
              <a:sym typeface="Comic Sans MS"/>
            </a:endParaRPr>
          </a:p>
        </p:txBody>
      </p:sp>
      <p:pic>
        <p:nvPicPr>
          <p:cNvPr id="212" name="Google Shape;212;p24"/>
          <p:cNvPicPr preferRelativeResize="0"/>
          <p:nvPr/>
        </p:nvPicPr>
        <p:blipFill rotWithShape="1">
          <a:blip r:embed="rId3">
            <a:alphaModFix/>
          </a:blip>
          <a:srcRect b="0" l="0" r="0" t="0"/>
          <a:stretch/>
        </p:blipFill>
        <p:spPr>
          <a:xfrm>
            <a:off x="7356624" y="625912"/>
            <a:ext cx="1232526" cy="611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5"/>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218" name="Google Shape;218;p25"/>
          <p:cNvSpPr txBox="1"/>
          <p:nvPr/>
        </p:nvSpPr>
        <p:spPr>
          <a:xfrm>
            <a:off x="506896" y="427383"/>
            <a:ext cx="8364429" cy="365145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800">
                <a:solidFill>
                  <a:schemeClr val="dk1"/>
                </a:solidFill>
                <a:latin typeface="Comic Sans MS"/>
                <a:ea typeface="Comic Sans MS"/>
                <a:cs typeface="Comic Sans MS"/>
                <a:sym typeface="Comic Sans MS"/>
              </a:rPr>
              <a:t>scale of adverbs in decreasing order of their frequency  </a:t>
            </a:r>
            <a:endParaRPr b="1" i="0" sz="2800">
              <a:solidFill>
                <a:schemeClr val="dk1"/>
              </a:solidFill>
              <a:latin typeface="Comic Sans MS"/>
              <a:ea typeface="Comic Sans MS"/>
              <a:cs typeface="Comic Sans MS"/>
              <a:sym typeface="Comic Sans MS"/>
            </a:endParaRPr>
          </a:p>
        </p:txBody>
      </p:sp>
      <p:pic>
        <p:nvPicPr>
          <p:cNvPr id="219" name="Google Shape;219;p25"/>
          <p:cNvPicPr preferRelativeResize="0"/>
          <p:nvPr/>
        </p:nvPicPr>
        <p:blipFill rotWithShape="1">
          <a:blip r:embed="rId4">
            <a:alphaModFix/>
          </a:blip>
          <a:srcRect b="0" l="0" r="0" t="0"/>
          <a:stretch/>
        </p:blipFill>
        <p:spPr>
          <a:xfrm>
            <a:off x="7325074" y="650687"/>
            <a:ext cx="1232526" cy="611875"/>
          </a:xfrm>
          <a:prstGeom prst="rect">
            <a:avLst/>
          </a:prstGeom>
          <a:noFill/>
          <a:ln>
            <a:noFill/>
          </a:ln>
        </p:spPr>
      </p:pic>
      <p:pic>
        <p:nvPicPr>
          <p:cNvPr descr="Adverbs of Frequency: Full List with Examples &amp;amp; Exercises | OTUK #1 British  Online School - Speak English With Confidence" id="220" name="Google Shape;220;p25"/>
          <p:cNvPicPr preferRelativeResize="0"/>
          <p:nvPr/>
        </p:nvPicPr>
        <p:blipFill rotWithShape="1">
          <a:blip r:embed="rId5">
            <a:alphaModFix/>
          </a:blip>
          <a:srcRect b="0" l="0" r="0" t="0"/>
          <a:stretch/>
        </p:blipFill>
        <p:spPr>
          <a:xfrm>
            <a:off x="616226" y="1480929"/>
            <a:ext cx="7941365" cy="29375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226" name="Google Shape;226;p26"/>
          <p:cNvSpPr txBox="1"/>
          <p:nvPr/>
        </p:nvSpPr>
        <p:spPr>
          <a:xfrm>
            <a:off x="586408" y="646043"/>
            <a:ext cx="8030817" cy="343279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1. Underline the adverbs of frequency in the sentences below.</a:t>
            </a:r>
            <a:endParaRPr/>
          </a:p>
          <a:p>
            <a:pPr indent="0" lvl="0" marL="0" marR="0" rtl="0" algn="l">
              <a:spcBef>
                <a:spcPts val="0"/>
              </a:spcBef>
              <a:spcAft>
                <a:spcPts val="0"/>
              </a:spcAft>
              <a:buNone/>
            </a:pPr>
            <a:r>
              <a:t/>
            </a:r>
            <a:endParaRPr b="1" i="0"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Mohan rarely attends the music classes after school.</a:t>
            </a:r>
            <a:endParaRPr/>
          </a:p>
          <a:p>
            <a:pPr indent="-330200" lvl="0" marL="457200" marR="0" rtl="0" algn="l">
              <a:spcBef>
                <a:spcPts val="0"/>
              </a:spcBef>
              <a:spcAft>
                <a:spcPts val="0"/>
              </a:spcAft>
              <a:buClr>
                <a:schemeClr val="dk1"/>
              </a:buClr>
              <a:buSzPts val="2000"/>
              <a:buFont typeface="Garamond"/>
              <a:buNone/>
            </a:pPr>
            <a:r>
              <a:t/>
            </a:r>
            <a:endParaRPr b="1" i="0"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You should visit your dentist regularly.</a:t>
            </a:r>
            <a:endParaRPr/>
          </a:p>
          <a:p>
            <a:pPr indent="-330200" lvl="0" marL="457200" marR="0" rtl="0" algn="l">
              <a:spcBef>
                <a:spcPts val="0"/>
              </a:spcBef>
              <a:spcAft>
                <a:spcPts val="0"/>
              </a:spcAft>
              <a:buClr>
                <a:schemeClr val="dk1"/>
              </a:buClr>
              <a:buSzPts val="2000"/>
              <a:buFont typeface="Garamond"/>
              <a:buNone/>
            </a:pPr>
            <a:r>
              <a:t/>
            </a:r>
            <a:endParaRPr b="1" i="0"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I usually sleep early, but last night I stayed up late.</a:t>
            </a:r>
            <a:endParaRPr/>
          </a:p>
          <a:p>
            <a:pPr indent="-330200" lvl="0" marL="457200" marR="0" rtl="0" algn="l">
              <a:spcBef>
                <a:spcPts val="0"/>
              </a:spcBef>
              <a:spcAft>
                <a:spcPts val="0"/>
              </a:spcAft>
              <a:buClr>
                <a:schemeClr val="dk1"/>
              </a:buClr>
              <a:buSzPts val="2000"/>
              <a:buFont typeface="Garamond"/>
              <a:buNone/>
            </a:pPr>
            <a:r>
              <a:t/>
            </a:r>
            <a:endParaRPr b="1" i="0"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How often do you meet your friends?</a:t>
            </a:r>
            <a:endParaRPr/>
          </a:p>
          <a:p>
            <a:pPr indent="-330200" lvl="0" marL="457200" marR="0" rtl="0" algn="l">
              <a:spcBef>
                <a:spcPts val="0"/>
              </a:spcBef>
              <a:spcAft>
                <a:spcPts val="0"/>
              </a:spcAft>
              <a:buClr>
                <a:schemeClr val="dk1"/>
              </a:buClr>
              <a:buSzPts val="2000"/>
              <a:buFont typeface="Garamond"/>
              <a:buNone/>
            </a:pPr>
            <a:r>
              <a:t/>
            </a:r>
            <a:endParaRPr b="1" i="0"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I am not a professional sing. I sing occasionally.</a:t>
            </a:r>
            <a:endParaRPr b="1" i="0" sz="2000">
              <a:solidFill>
                <a:schemeClr val="dk1"/>
              </a:solidFill>
              <a:latin typeface="Comic Sans MS"/>
              <a:ea typeface="Comic Sans MS"/>
              <a:cs typeface="Comic Sans MS"/>
              <a:sym typeface="Comic Sans MS"/>
            </a:endParaRPr>
          </a:p>
        </p:txBody>
      </p:sp>
      <p:pic>
        <p:nvPicPr>
          <p:cNvPr id="227" name="Google Shape;227;p26"/>
          <p:cNvPicPr preferRelativeResize="0"/>
          <p:nvPr/>
        </p:nvPicPr>
        <p:blipFill rotWithShape="1">
          <a:blip r:embed="rId4">
            <a:alphaModFix/>
          </a:blip>
          <a:srcRect b="0" l="0" r="0" t="0"/>
          <a:stretch/>
        </p:blipFill>
        <p:spPr>
          <a:xfrm>
            <a:off x="7220274" y="646062"/>
            <a:ext cx="1232526" cy="611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233" name="Google Shape;233;p27"/>
          <p:cNvSpPr txBox="1"/>
          <p:nvPr/>
        </p:nvSpPr>
        <p:spPr>
          <a:xfrm>
            <a:off x="292100" y="647701"/>
            <a:ext cx="4279900" cy="3431139"/>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800">
                <a:solidFill>
                  <a:schemeClr val="dk1"/>
                </a:solidFill>
                <a:latin typeface="Comic Sans MS"/>
                <a:ea typeface="Comic Sans MS"/>
                <a:cs typeface="Comic Sans MS"/>
                <a:sym typeface="Comic Sans MS"/>
              </a:rPr>
              <a:t>    </a:t>
            </a:r>
            <a:endParaRPr b="1" i="0" sz="2800">
              <a:solidFill>
                <a:schemeClr val="dk1"/>
              </a:solidFill>
              <a:latin typeface="Comic Sans MS"/>
              <a:ea typeface="Comic Sans MS"/>
              <a:cs typeface="Comic Sans MS"/>
              <a:sym typeface="Comic Sans MS"/>
            </a:endParaRPr>
          </a:p>
        </p:txBody>
      </p:sp>
      <p:pic>
        <p:nvPicPr>
          <p:cNvPr id="234" name="Google Shape;234;p27"/>
          <p:cNvPicPr preferRelativeResize="0"/>
          <p:nvPr/>
        </p:nvPicPr>
        <p:blipFill rotWithShape="1">
          <a:blip r:embed="rId4">
            <a:alphaModFix/>
          </a:blip>
          <a:srcRect b="0" l="0" r="0" t="0"/>
          <a:stretch/>
        </p:blipFill>
        <p:spPr>
          <a:xfrm>
            <a:off x="7517449" y="152612"/>
            <a:ext cx="1232526" cy="611875"/>
          </a:xfrm>
          <a:prstGeom prst="rect">
            <a:avLst/>
          </a:prstGeom>
          <a:noFill/>
          <a:ln>
            <a:noFill/>
          </a:ln>
        </p:spPr>
      </p:pic>
      <p:sp>
        <p:nvSpPr>
          <p:cNvPr id="235" name="Google Shape;235;p27"/>
          <p:cNvSpPr txBox="1"/>
          <p:nvPr/>
        </p:nvSpPr>
        <p:spPr>
          <a:xfrm>
            <a:off x="955052" y="-37929"/>
            <a:ext cx="6295800" cy="480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1800">
                <a:solidFill>
                  <a:srgbClr val="FF0000"/>
                </a:solidFill>
                <a:latin typeface="Comic Sans MS"/>
                <a:ea typeface="Comic Sans MS"/>
                <a:cs typeface="Comic Sans MS"/>
                <a:sym typeface="Comic Sans MS"/>
              </a:rPr>
              <a:t>                           ANSWERS</a:t>
            </a:r>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1. Underline the adverbs of frequency in the sentences below.</a:t>
            </a:r>
            <a:endParaRPr/>
          </a:p>
          <a:p>
            <a:pPr indent="0" lvl="0" marL="0" marR="0" rtl="0" algn="l">
              <a:spcBef>
                <a:spcPts val="0"/>
              </a:spcBef>
              <a:spcAft>
                <a:spcPts val="0"/>
              </a:spcAft>
              <a:buNone/>
            </a:pPr>
            <a:r>
              <a:t/>
            </a:r>
            <a:endParaRPr b="1" i="0" sz="18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1800"/>
              <a:buFont typeface="Comic Sans MS"/>
              <a:buAutoNum type="alphaLcPeriod"/>
            </a:pPr>
            <a:r>
              <a:rPr b="1" lang="en" sz="1800">
                <a:solidFill>
                  <a:schemeClr val="dk1"/>
                </a:solidFill>
                <a:latin typeface="Comic Sans MS"/>
                <a:ea typeface="Comic Sans MS"/>
                <a:cs typeface="Comic Sans MS"/>
                <a:sym typeface="Comic Sans MS"/>
              </a:rPr>
              <a:t>Mohan </a:t>
            </a:r>
            <a:r>
              <a:rPr b="1" lang="en" sz="1800" u="sng">
                <a:solidFill>
                  <a:srgbClr val="FF0000"/>
                </a:solidFill>
                <a:latin typeface="Comic Sans MS"/>
                <a:ea typeface="Comic Sans MS"/>
                <a:cs typeface="Comic Sans MS"/>
                <a:sym typeface="Comic Sans MS"/>
              </a:rPr>
              <a:t>rarely</a:t>
            </a:r>
            <a:r>
              <a:rPr b="1" lang="en" sz="1800">
                <a:solidFill>
                  <a:schemeClr val="dk1"/>
                </a:solidFill>
                <a:latin typeface="Comic Sans MS"/>
                <a:ea typeface="Comic Sans MS"/>
                <a:cs typeface="Comic Sans MS"/>
                <a:sym typeface="Comic Sans MS"/>
              </a:rPr>
              <a:t> attends the music classes after school.</a:t>
            </a:r>
            <a:endParaRPr/>
          </a:p>
          <a:p>
            <a:pPr indent="-342900" lvl="0" marL="457200" marR="0" rtl="0" algn="l">
              <a:spcBef>
                <a:spcPts val="0"/>
              </a:spcBef>
              <a:spcAft>
                <a:spcPts val="0"/>
              </a:spcAft>
              <a:buClr>
                <a:schemeClr val="dk1"/>
              </a:buClr>
              <a:buSzPts val="1800"/>
              <a:buFont typeface="Garamond"/>
              <a:buNone/>
            </a:pPr>
            <a:r>
              <a:t/>
            </a:r>
            <a:endParaRPr b="1" i="0" sz="18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1800"/>
              <a:buFont typeface="Comic Sans MS"/>
              <a:buAutoNum type="alphaLcPeriod"/>
            </a:pPr>
            <a:r>
              <a:rPr b="1" lang="en" sz="1800">
                <a:solidFill>
                  <a:schemeClr val="dk1"/>
                </a:solidFill>
                <a:latin typeface="Comic Sans MS"/>
                <a:ea typeface="Comic Sans MS"/>
                <a:cs typeface="Comic Sans MS"/>
                <a:sym typeface="Comic Sans MS"/>
              </a:rPr>
              <a:t>You should visit your dentist </a:t>
            </a:r>
            <a:r>
              <a:rPr b="1" lang="en" sz="1800" u="sng">
                <a:solidFill>
                  <a:srgbClr val="FF0000"/>
                </a:solidFill>
                <a:latin typeface="Comic Sans MS"/>
                <a:ea typeface="Comic Sans MS"/>
                <a:cs typeface="Comic Sans MS"/>
                <a:sym typeface="Comic Sans MS"/>
              </a:rPr>
              <a:t>regularly</a:t>
            </a:r>
            <a:r>
              <a:rPr b="1" lang="en" sz="1800">
                <a:solidFill>
                  <a:schemeClr val="dk1"/>
                </a:solidFill>
                <a:latin typeface="Comic Sans MS"/>
                <a:ea typeface="Comic Sans MS"/>
                <a:cs typeface="Comic Sans MS"/>
                <a:sym typeface="Comic Sans MS"/>
              </a:rPr>
              <a:t>.</a:t>
            </a:r>
            <a:endParaRPr/>
          </a:p>
          <a:p>
            <a:pPr indent="-342900" lvl="0" marL="457200" marR="0" rtl="0" algn="l">
              <a:spcBef>
                <a:spcPts val="0"/>
              </a:spcBef>
              <a:spcAft>
                <a:spcPts val="0"/>
              </a:spcAft>
              <a:buClr>
                <a:schemeClr val="dk1"/>
              </a:buClr>
              <a:buSzPts val="1800"/>
              <a:buFont typeface="Garamond"/>
              <a:buNone/>
            </a:pPr>
            <a:r>
              <a:t/>
            </a:r>
            <a:endParaRPr b="1" i="0" sz="18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1800"/>
              <a:buFont typeface="Comic Sans MS"/>
              <a:buAutoNum type="alphaLcPeriod"/>
            </a:pPr>
            <a:r>
              <a:rPr b="1" lang="en" sz="1800">
                <a:solidFill>
                  <a:schemeClr val="dk1"/>
                </a:solidFill>
                <a:latin typeface="Comic Sans MS"/>
                <a:ea typeface="Comic Sans MS"/>
                <a:cs typeface="Comic Sans MS"/>
                <a:sym typeface="Comic Sans MS"/>
              </a:rPr>
              <a:t>I </a:t>
            </a:r>
            <a:r>
              <a:rPr b="1" lang="en" sz="1800" u="sng">
                <a:solidFill>
                  <a:srgbClr val="FF0000"/>
                </a:solidFill>
                <a:latin typeface="Comic Sans MS"/>
                <a:ea typeface="Comic Sans MS"/>
                <a:cs typeface="Comic Sans MS"/>
                <a:sym typeface="Comic Sans MS"/>
              </a:rPr>
              <a:t>usually</a:t>
            </a:r>
            <a:r>
              <a:rPr b="1" lang="en" sz="1800">
                <a:solidFill>
                  <a:schemeClr val="dk1"/>
                </a:solidFill>
                <a:latin typeface="Comic Sans MS"/>
                <a:ea typeface="Comic Sans MS"/>
                <a:cs typeface="Comic Sans MS"/>
                <a:sym typeface="Comic Sans MS"/>
              </a:rPr>
              <a:t> sleep early, but last night I stayed up late.</a:t>
            </a:r>
            <a:endParaRPr/>
          </a:p>
          <a:p>
            <a:pPr indent="-342900" lvl="0" marL="457200" marR="0" rtl="0" algn="l">
              <a:spcBef>
                <a:spcPts val="0"/>
              </a:spcBef>
              <a:spcAft>
                <a:spcPts val="0"/>
              </a:spcAft>
              <a:buClr>
                <a:schemeClr val="dk1"/>
              </a:buClr>
              <a:buSzPts val="1800"/>
              <a:buFont typeface="Garamond"/>
              <a:buNone/>
            </a:pPr>
            <a:r>
              <a:t/>
            </a:r>
            <a:endParaRPr b="1" i="0" sz="18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1800"/>
              <a:buFont typeface="Comic Sans MS"/>
              <a:buAutoNum type="alphaLcPeriod"/>
            </a:pPr>
            <a:r>
              <a:rPr b="1" lang="en" sz="1800">
                <a:solidFill>
                  <a:schemeClr val="dk1"/>
                </a:solidFill>
                <a:latin typeface="Comic Sans MS"/>
                <a:ea typeface="Comic Sans MS"/>
                <a:cs typeface="Comic Sans MS"/>
                <a:sym typeface="Comic Sans MS"/>
              </a:rPr>
              <a:t>How </a:t>
            </a:r>
            <a:r>
              <a:rPr b="1" lang="en" sz="1800" u="sng">
                <a:solidFill>
                  <a:srgbClr val="FF0000"/>
                </a:solidFill>
                <a:latin typeface="Comic Sans MS"/>
                <a:ea typeface="Comic Sans MS"/>
                <a:cs typeface="Comic Sans MS"/>
                <a:sym typeface="Comic Sans MS"/>
              </a:rPr>
              <a:t>often</a:t>
            </a:r>
            <a:r>
              <a:rPr b="1" lang="en" sz="1800">
                <a:solidFill>
                  <a:schemeClr val="dk1"/>
                </a:solidFill>
                <a:latin typeface="Comic Sans MS"/>
                <a:ea typeface="Comic Sans MS"/>
                <a:cs typeface="Comic Sans MS"/>
                <a:sym typeface="Comic Sans MS"/>
              </a:rPr>
              <a:t> do you meet your friends?</a:t>
            </a:r>
            <a:endParaRPr/>
          </a:p>
          <a:p>
            <a:pPr indent="-342900" lvl="0" marL="457200" marR="0" rtl="0" algn="l">
              <a:spcBef>
                <a:spcPts val="0"/>
              </a:spcBef>
              <a:spcAft>
                <a:spcPts val="0"/>
              </a:spcAft>
              <a:buClr>
                <a:schemeClr val="dk1"/>
              </a:buClr>
              <a:buSzPts val="1800"/>
              <a:buFont typeface="Garamond"/>
              <a:buNone/>
            </a:pPr>
            <a:r>
              <a:t/>
            </a:r>
            <a:endParaRPr b="1" i="0" sz="18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1800"/>
              <a:buFont typeface="Comic Sans MS"/>
              <a:buAutoNum type="alphaLcPeriod"/>
            </a:pPr>
            <a:r>
              <a:rPr b="1" lang="en" sz="1800">
                <a:solidFill>
                  <a:schemeClr val="dk1"/>
                </a:solidFill>
                <a:latin typeface="Comic Sans MS"/>
                <a:ea typeface="Comic Sans MS"/>
                <a:cs typeface="Comic Sans MS"/>
                <a:sym typeface="Comic Sans MS"/>
              </a:rPr>
              <a:t>I am not a professional sing. I sing </a:t>
            </a:r>
            <a:r>
              <a:rPr b="1" lang="en" sz="1800" u="sng">
                <a:solidFill>
                  <a:srgbClr val="FF0000"/>
                </a:solidFill>
                <a:latin typeface="Comic Sans MS"/>
                <a:ea typeface="Comic Sans MS"/>
                <a:cs typeface="Comic Sans MS"/>
                <a:sym typeface="Comic Sans MS"/>
              </a:rPr>
              <a:t>occasionally</a:t>
            </a:r>
            <a:r>
              <a:rPr b="1" lang="en" sz="1800">
                <a:solidFill>
                  <a:schemeClr val="dk1"/>
                </a:solidFill>
                <a:latin typeface="Comic Sans MS"/>
                <a:ea typeface="Comic Sans MS"/>
                <a:cs typeface="Comic Sans MS"/>
                <a:sym typeface="Comic Sans MS"/>
              </a:rPr>
              <a:t>.</a:t>
            </a:r>
            <a:endParaRPr b="1" i="0" sz="1800">
              <a:solidFill>
                <a:schemeClr val="dk1"/>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Sudha Maa</dc:creator>
</cp:coreProperties>
</file>