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hQ79+PGeCnOFanWBbpXT+YMrqI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630a8c3b1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630a8c3b1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5.jp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2777" y="14613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054872" y="1204111"/>
            <a:ext cx="5803536" cy="1539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1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IV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ENGLISH GRAMMAR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ORDER OF ADJECTIVES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INTRODUCTION, Q. 1, 2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7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27" name="Google Shape;127;p27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28" name="Google Shape;12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00588" y="204405"/>
            <a:ext cx="1232526" cy="45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7"/>
          <p:cNvSpPr txBox="1"/>
          <p:nvPr/>
        </p:nvSpPr>
        <p:spPr>
          <a:xfrm>
            <a:off x="666749" y="262037"/>
            <a:ext cx="7286626" cy="46782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6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</a:t>
            </a:r>
            <a:r>
              <a:rPr b="0" i="0" lang="en" sz="36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ORDER OF ADJECTIVES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number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C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size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717D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age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shape or quality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7030A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colour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material</a:t>
            </a:r>
            <a:endParaRPr/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35" name="Google Shape;135;p28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36" name="Google Shape;13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68682" y="136311"/>
            <a:ext cx="1232526" cy="45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8"/>
          <p:cNvSpPr txBox="1"/>
          <p:nvPr/>
        </p:nvSpPr>
        <p:spPr>
          <a:xfrm>
            <a:off x="0" y="244444"/>
            <a:ext cx="9144000" cy="5047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2. Tick the correct arrangement of adjectives in the following </a:t>
            </a:r>
            <a:endParaRPr b="1" i="0" sz="18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sentences and add a comma , and (and) where necessary.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a. That large old steel / steel old large cupboard belonged to my grandfather.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 That old,large and steel cupboard belonged to my grandfather.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b. Annabelle was a/an scary ancient /ancient scary doll.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Annabelle was a scary and ancient doll.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c. The ice cream was (creamy mouth watering/ mouth watering creamy).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ice cream was creamy and mouth watering</a:t>
            </a:r>
            <a:r>
              <a:rPr b="1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d. Reshma has a (brown fierce huge/huge fierce brown) dog.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Reshma has a huge ,fierce and brown dog</a:t>
            </a: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9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43" name="Google Shape;143;p29"/>
          <p:cNvSpPr txBox="1"/>
          <p:nvPr>
            <p:ph idx="1" type="body"/>
          </p:nvPr>
        </p:nvSpPr>
        <p:spPr>
          <a:xfrm>
            <a:off x="1" y="244444"/>
            <a:ext cx="9220200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44" name="Google Shape;14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88137" y="116856"/>
            <a:ext cx="1232526" cy="45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9"/>
          <p:cNvSpPr txBox="1"/>
          <p:nvPr/>
        </p:nvSpPr>
        <p:spPr>
          <a:xfrm>
            <a:off x="666749" y="262037"/>
            <a:ext cx="7286626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6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9"/>
          <p:cNvSpPr txBox="1"/>
          <p:nvPr/>
        </p:nvSpPr>
        <p:spPr>
          <a:xfrm>
            <a:off x="123337" y="244445"/>
            <a:ext cx="9458813" cy="5201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e. Both Arnab and Rajesh got (paper long new/new long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paper) notebooks.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-Both Arnab and Rajesh got new and long paper notebooks.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f. It is a (red beautiful/beautiful red) flower.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- It is a beautiful and red flower.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g. Pooja’s sister has (thick black long/ long thick black ) hair.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- Pooja’s sister has thick ,ling and black hair</a:t>
            </a:r>
            <a:r>
              <a:rPr b="0" i="0" lang="en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0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30"/>
          <p:cNvSpPr txBox="1"/>
          <p:nvPr/>
        </p:nvSpPr>
        <p:spPr>
          <a:xfrm>
            <a:off x="292101" y="647701"/>
            <a:ext cx="3187700" cy="19240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 WORK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Read pg. 15 &amp; 16</a:t>
            </a:r>
            <a:endParaRPr/>
          </a:p>
        </p:txBody>
      </p:sp>
      <p:pic>
        <p:nvPicPr>
          <p:cNvPr descr="Cute Learning GIFs | Tenor" id="153" name="Google Shape;15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8289" y="0"/>
            <a:ext cx="5755711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47904" y="12856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630a8c3b11_1_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lang="en" sz="2600">
                <a:solidFill>
                  <a:srgbClr val="FF0000"/>
                </a:solidFill>
              </a:rPr>
              <a:t>LEARNING OUTCOME</a:t>
            </a:r>
            <a:endParaRPr b="1" sz="2600">
              <a:solidFill>
                <a:srgbClr val="FF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</a:rPr>
              <a:t>The children learn the use of order of adjectives in different sentences.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0" name="Google Shape;160;g1630a8c3b11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7904" y="12856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8937" y="1181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63" name="Google Shape;63;p4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Class 2: Adjectives - English Square" id="64" name="Google Shape;6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84780" y="306274"/>
            <a:ext cx="1259219" cy="510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19482" y="12788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0"/>
          <p:cNvSpPr txBox="1"/>
          <p:nvPr>
            <p:ph type="title"/>
          </p:nvPr>
        </p:nvSpPr>
        <p:spPr>
          <a:xfrm>
            <a:off x="5124892" y="120852"/>
            <a:ext cx="3707407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72" name="Google Shape;72;p20"/>
          <p:cNvSpPr txBox="1"/>
          <p:nvPr>
            <p:ph idx="1" type="body"/>
          </p:nvPr>
        </p:nvSpPr>
        <p:spPr>
          <a:xfrm>
            <a:off x="5124891" y="244444"/>
            <a:ext cx="3895209" cy="474630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Adjectives are words that describe the color , number, size and quality of the nouns and pronouns they qualify</a:t>
            </a:r>
            <a:r>
              <a:rPr b="1" lang="en" sz="28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28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Adjective Description Anchor Chart by Miss Cameron&amp;#39;s Classroom | TpT" id="73" name="Google Shape;7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-1"/>
            <a:ext cx="4688957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70843" y="20570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1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>
            <a:off x="311699" y="0"/>
            <a:ext cx="8208901" cy="45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these sentences carefully and circle the adjectives.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8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. Five juicy yellow mangoes are kept on the table.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b. That little cute bunny is my favorite toy.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c. There is a big black dog on the porch.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d. My dad gifted me a big brown teddy bear on my birthday.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e. There is a small green parrot sitting on his shoulder.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56946" y="16861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2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-815247" y="244444"/>
            <a:ext cx="9959248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22"/>
          <p:cNvSpPr txBox="1"/>
          <p:nvPr/>
        </p:nvSpPr>
        <p:spPr>
          <a:xfrm>
            <a:off x="623400" y="438150"/>
            <a:ext cx="8208900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f. This is an old beautiful wooden armchair.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g. It is an old nice building.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h. Raghu is a nice and intelligent boy.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i. She wore a lovely blue dress.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8392" y="14734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3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23"/>
          <p:cNvSpPr txBox="1"/>
          <p:nvPr/>
        </p:nvSpPr>
        <p:spPr>
          <a:xfrm>
            <a:off x="311699" y="152750"/>
            <a:ext cx="8289377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" sz="18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         </a:t>
            </a: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ANSWERS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a.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Five juicy yellow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mangoes are kept on the table.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b. That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little cute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bunny is my favorite toy.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c. There is a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big black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dog on the porch.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d. My dad gifted me a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big brown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teddy bear on my birthday.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e. There is a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small green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parrot sitting on his shoulder</a:t>
            </a:r>
            <a:r>
              <a:rPr b="1" i="0" lang="en" sz="18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70843" y="11816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4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03" name="Google Shape;103;p24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24"/>
          <p:cNvSpPr txBox="1"/>
          <p:nvPr/>
        </p:nvSpPr>
        <p:spPr>
          <a:xfrm>
            <a:off x="523875" y="390525"/>
            <a:ext cx="777240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f. This is an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old beautiful wooden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armchair.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g. It is an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old nice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building.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h. Raghu is a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nice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and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intelligent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boy.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i. She wore a </a:t>
            </a:r>
            <a:r>
              <a:rPr b="1" i="0" lang="en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lovely blue </a:t>
            </a:r>
            <a:r>
              <a:rPr b="1" i="0" lang="en" sz="24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dress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10" name="Google Shape;110;p25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alangle: Order of Adjectives" id="111" name="Google Shape;11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7898" y="152750"/>
            <a:ext cx="8208900" cy="47196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11474" y="155766"/>
            <a:ext cx="1232526" cy="4576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18" name="Google Shape;118;p26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Adjectives" id="119" name="Google Shape;11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8587" y="336268"/>
            <a:ext cx="4021500" cy="43690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ize Adjectives - YouTube" id="120" name="Google Shape;12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16149" y="336267"/>
            <a:ext cx="4416151" cy="43690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715019" y="1275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Sudha Maa</dc:creator>
</cp:coreProperties>
</file>