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TZmDM0tRo1idf/+8O8iZwUCSW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f6945e6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5f6945e6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2565" y="340349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2054872" y="1204111"/>
            <a:ext cx="5803536" cy="1539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: </a:t>
            </a:r>
            <a:r>
              <a:rPr b="1" lang="en" sz="1800"/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IV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ENGLISH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3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Distributive Adjective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Recap, Q3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3796" y="374434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311699" y="3107277"/>
            <a:ext cx="7092277" cy="1728399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cap="flat" cmpd="sng" w="9525">
            <a:solidFill>
              <a:srgbClr val="EBFD3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girls have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hair.</a:t>
            </a:r>
            <a:endParaRPr/>
          </a:p>
          <a:p>
            <a:pPr indent="-2857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Raju is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young</a:t>
            </a: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grandpa</a:t>
            </a: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old.</a:t>
            </a:r>
            <a:endParaRPr/>
          </a:p>
          <a:p>
            <a:pPr indent="-2857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has a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toy, jimmy has an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old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toy.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bold words are adjectives as they are describing the qualities or states of the nouns. </a:t>
            </a:r>
            <a:endParaRPr/>
          </a:p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094" y="1342951"/>
            <a:ext cx="2302269" cy="164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9544" y="1094527"/>
            <a:ext cx="2909003" cy="193580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8547" y="1228322"/>
            <a:ext cx="3375453" cy="193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4044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1"/>
          <p:cNvSpPr/>
          <p:nvPr/>
        </p:nvSpPr>
        <p:spPr>
          <a:xfrm>
            <a:off x="859882" y="182402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8" name="Google Shape;68;p21"/>
          <p:cNvSpPr/>
          <p:nvPr/>
        </p:nvSpPr>
        <p:spPr>
          <a:xfrm>
            <a:off x="3713442" y="1860814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9" name="Google Shape;69;p21"/>
          <p:cNvSpPr/>
          <p:nvPr/>
        </p:nvSpPr>
        <p:spPr>
          <a:xfrm>
            <a:off x="1721731" y="275944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0" name="Google Shape;7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" sz="1800">
                <a:solidFill>
                  <a:schemeClr val="dk1"/>
                </a:solidFill>
              </a:rPr>
            </a:b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304423" y="531628"/>
            <a:ext cx="8520600" cy="3625702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cap="flat" cmpd="sng" w="9525">
            <a:solidFill>
              <a:srgbClr val="EBFD3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girl will get a chocolate.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used to call me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everyday.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like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neither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you.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there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any 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left?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Each, every, neither, any  are referring to individual members of a group.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Adjectives that refer to individual members of a group are called distributive adjectives.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70C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Some examples- each, every, neither, either, any, both etc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72" name="Google Shape;72;p21"/>
          <p:cNvSpPr txBox="1"/>
          <p:nvPr/>
        </p:nvSpPr>
        <p:spPr>
          <a:xfrm>
            <a:off x="5667469" y="9053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/>
          <p:nvPr/>
        </p:nvSpPr>
        <p:spPr>
          <a:xfrm>
            <a:off x="859882" y="182402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8" name="Google Shape;78;p22"/>
          <p:cNvSpPr/>
          <p:nvPr/>
        </p:nvSpPr>
        <p:spPr>
          <a:xfrm>
            <a:off x="3713442" y="1860814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9" name="Google Shape;79;p22"/>
          <p:cNvSpPr/>
          <p:nvPr/>
        </p:nvSpPr>
        <p:spPr>
          <a:xfrm>
            <a:off x="1721731" y="275944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452672" y="398312"/>
            <a:ext cx="4119327" cy="4300163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cap="flat" cmpd="sng" w="9525">
            <a:solidFill>
              <a:srgbClr val="EBFD3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is used to describe and highlight an individual member of a group, or multiple individuals.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By using </a:t>
            </a: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you recognize the item is a part of a group, but that also needs to be pointed out as singular item.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Ex-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PERSON IS WEARING A DIFFERENT COSTUME.</a:t>
            </a:r>
            <a:endParaRPr/>
          </a:p>
        </p:txBody>
      </p:sp>
      <p:sp>
        <p:nvSpPr>
          <p:cNvPr id="81" name="Google Shape;81;p22"/>
          <p:cNvSpPr txBox="1"/>
          <p:nvPr/>
        </p:nvSpPr>
        <p:spPr>
          <a:xfrm>
            <a:off x="5667469" y="9053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Animated People Images, Download Free Animated People Images png  images, Free ClipArts on Clipart Library" id="82" name="Google Shape;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0534" y="1204074"/>
            <a:ext cx="3994063" cy="366524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2064" y="9053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5782" y="17008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3"/>
          <p:cNvSpPr/>
          <p:nvPr/>
        </p:nvSpPr>
        <p:spPr>
          <a:xfrm>
            <a:off x="859882" y="182402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23"/>
          <p:cNvSpPr/>
          <p:nvPr/>
        </p:nvSpPr>
        <p:spPr>
          <a:xfrm>
            <a:off x="3713442" y="1860814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23"/>
          <p:cNvSpPr/>
          <p:nvPr/>
        </p:nvSpPr>
        <p:spPr>
          <a:xfrm>
            <a:off x="1721731" y="275944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2" name="Google Shape;9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" sz="1800">
                <a:solidFill>
                  <a:schemeClr val="dk1"/>
                </a:solidFill>
              </a:rPr>
            </a:b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 flipH="1">
            <a:off x="311700" y="297711"/>
            <a:ext cx="5935190" cy="4572769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cap="flat" cmpd="sng" w="9525">
            <a:solidFill>
              <a:srgbClr val="EBFD3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 used to the group as a collection of individual members.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cannot be used with plural nouns.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can express different points in a series, especially with time expressions.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Ex-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STUDENT IS ENCOURAGED TO PARTICIPATE IN DIFFERENT COMPETITIONS.</a:t>
            </a:r>
            <a:endParaRPr/>
          </a:p>
        </p:txBody>
      </p:sp>
      <p:sp>
        <p:nvSpPr>
          <p:cNvPr id="94" name="Google Shape;94;p23"/>
          <p:cNvSpPr txBox="1"/>
          <p:nvPr/>
        </p:nvSpPr>
        <p:spPr>
          <a:xfrm>
            <a:off x="5667469" y="9053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ference Groups: Meaning, Types, Primary and Secondary Reference Groups" id="95" name="Google Shape;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367769" y="580980"/>
            <a:ext cx="2670903" cy="337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9354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/>
          <p:nvPr/>
        </p:nvSpPr>
        <p:spPr>
          <a:xfrm>
            <a:off x="859882" y="182402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2" name="Google Shape;102;p24"/>
          <p:cNvSpPr/>
          <p:nvPr/>
        </p:nvSpPr>
        <p:spPr>
          <a:xfrm>
            <a:off x="3713442" y="1860814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3" name="Google Shape;103;p24"/>
          <p:cNvSpPr/>
          <p:nvPr/>
        </p:nvSpPr>
        <p:spPr>
          <a:xfrm>
            <a:off x="1721731" y="275944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4" name="Google Shape;10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" sz="1800">
                <a:solidFill>
                  <a:schemeClr val="dk1"/>
                </a:solidFill>
              </a:rPr>
            </a:b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 flipH="1">
            <a:off x="859882" y="398311"/>
            <a:ext cx="7619032" cy="3727121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cap="flat" cmpd="sng" w="9525">
            <a:solidFill>
              <a:srgbClr val="EBFD3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Identify the errors, if any, in the use of distributive adjectives in the following sentences. Rewrite the sentences correctly.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student gets a free book.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Neither orphan child needs care and support.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one of the answers is correct.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gave a pen to either boy.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Neither student has to wear the uniform.</a:t>
            </a:r>
            <a:endParaRPr/>
          </a:p>
        </p:txBody>
      </p:sp>
      <p:sp>
        <p:nvSpPr>
          <p:cNvPr id="106" name="Google Shape;106;p24"/>
          <p:cNvSpPr txBox="1"/>
          <p:nvPr/>
        </p:nvSpPr>
        <p:spPr>
          <a:xfrm>
            <a:off x="5667469" y="9053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741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/>
          <p:nvPr/>
        </p:nvSpPr>
        <p:spPr>
          <a:xfrm>
            <a:off x="859882" y="182402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3713442" y="1860814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1721731" y="2759448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" sz="1800">
                <a:solidFill>
                  <a:schemeClr val="dk1"/>
                </a:solidFill>
              </a:rPr>
            </a:b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 flipH="1">
            <a:off x="967562" y="552893"/>
            <a:ext cx="7511349" cy="3615070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cap="flat" cmpd="sng" w="9525">
            <a:solidFill>
              <a:srgbClr val="EBFD3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ANSWERS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b="1" lang="en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 gets a free book.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b="1" lang="en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orphan child needs care and support.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b="1" lang="en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one of the answers is correct.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gave a pen to </a:t>
            </a:r>
            <a:r>
              <a:rPr b="1" lang="en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boy.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b="1" lang="en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 has to wear the uniform.</a:t>
            </a:r>
            <a:endParaRPr/>
          </a:p>
        </p:txBody>
      </p:sp>
      <p:sp>
        <p:nvSpPr>
          <p:cNvPr id="117" name="Google Shape;117;p25"/>
          <p:cNvSpPr txBox="1"/>
          <p:nvPr/>
        </p:nvSpPr>
        <p:spPr>
          <a:xfrm>
            <a:off x="5667469" y="9053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3492" y="16422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2600">
                <a:solidFill>
                  <a:srgbClr val="FF0000"/>
                </a:solidFill>
              </a:rPr>
              <a:t>LEARNING OUTCOME</a:t>
            </a:r>
            <a:endParaRPr b="1" sz="26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The children learn the use of distributive adjective in different sentences.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5f6945e6f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3492" y="16422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5f6945e6f1_0_0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Sudha Maa</dc:creator>
</cp:coreProperties>
</file>