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1" r:id="rId2"/>
    <p:sldId id="296" r:id="rId3"/>
    <p:sldId id="288" r:id="rId4"/>
    <p:sldId id="291" r:id="rId5"/>
    <p:sldId id="292" r:id="rId6"/>
    <p:sldId id="293" r:id="rId7"/>
    <p:sldId id="294" r:id="rId8"/>
    <p:sldId id="290" r:id="rId9"/>
    <p:sldId id="257" r:id="rId10"/>
    <p:sldId id="282" r:id="rId11"/>
    <p:sldId id="298" r:id="rId12"/>
    <p:sldId id="27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673" autoAdjust="0"/>
  </p:normalViewPr>
  <p:slideViewPr>
    <p:cSldViewPr>
      <p:cViewPr varScale="1">
        <p:scale>
          <a:sx n="64" d="100"/>
          <a:sy n="64" d="100"/>
        </p:scale>
        <p:origin x="-1330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69C490-96CB-44BA-9A46-94183F7232C8}" type="datetimeFigureOut">
              <a:rPr lang="en-US" smtClean="0"/>
              <a:pPr/>
              <a:t>4/25/2021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0EEC1A-7A7F-46BC-974A-66E76C57C36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AD0D1-DA5E-468D-BE4B-BDBEC956DE5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8;p13"/>
          <p:cNvSpPr txBox="1"/>
          <p:nvPr/>
        </p:nvSpPr>
        <p:spPr>
          <a:xfrm>
            <a:off x="685800" y="990600"/>
            <a:ext cx="7086600" cy="674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just"/>
            <a:r>
              <a:rPr lang="en-US" sz="2400" b="1" dirty="0"/>
              <a:t>	 </a:t>
            </a:r>
            <a:r>
              <a:rPr lang="en-US" sz="4400" b="1" dirty="0">
                <a:solidFill>
                  <a:srgbClr val="FF0000"/>
                </a:solidFill>
              </a:rPr>
              <a:t>ODM PUBLIC SCHOOL</a:t>
            </a:r>
            <a:endParaRPr lang="or-IN" sz="3600" b="1" dirty="0">
              <a:solidFill>
                <a:srgbClr val="FF0000"/>
              </a:solidFill>
            </a:endParaRPr>
          </a:p>
          <a:p>
            <a:r>
              <a:rPr lang="en" sz="3200" b="1" dirty="0"/>
              <a:t>CLASS- </a:t>
            </a:r>
            <a:r>
              <a:rPr lang="en" sz="3200" b="1" dirty="0" smtClean="0"/>
              <a:t>II</a:t>
            </a:r>
            <a:endParaRPr lang="en" sz="3200" b="1" dirty="0"/>
          </a:p>
          <a:p>
            <a:r>
              <a:rPr lang="en" sz="3200" b="1" dirty="0"/>
              <a:t>DATE- </a:t>
            </a:r>
            <a:r>
              <a:rPr lang="en" sz="3200" b="1" dirty="0" smtClean="0"/>
              <a:t>2021</a:t>
            </a:r>
            <a:endParaRPr lang="en" sz="3200" b="1" dirty="0"/>
          </a:p>
          <a:p>
            <a:r>
              <a:rPr lang="en" sz="3200" b="1" dirty="0"/>
              <a:t>SESSION- </a:t>
            </a:r>
            <a:r>
              <a:rPr lang="en" sz="3200" b="1" dirty="0" smtClean="0"/>
              <a:t>07</a:t>
            </a:r>
            <a:endParaRPr lang="en" sz="3200" b="1" dirty="0"/>
          </a:p>
          <a:p>
            <a:r>
              <a:rPr lang="en" sz="3200" b="1" dirty="0"/>
              <a:t>SUBJECT : </a:t>
            </a:r>
            <a:r>
              <a:rPr lang="en" sz="3200" b="1" dirty="0" smtClean="0"/>
              <a:t> </a:t>
            </a:r>
            <a:r>
              <a:rPr lang="en" sz="3200" b="1" i="1" dirty="0"/>
              <a:t>ODIA</a:t>
            </a:r>
          </a:p>
          <a:p>
            <a:pPr algn="just"/>
            <a:r>
              <a:rPr lang="en-US" sz="3200" b="1" dirty="0"/>
              <a:t>TOPIC : </a:t>
            </a:r>
            <a:r>
              <a:rPr lang="or-IN" sz="3200" b="1" dirty="0" smtClean="0"/>
              <a:t>ଋ କାର</a:t>
            </a:r>
            <a:r>
              <a:rPr lang="en-US" sz="3200" b="1" i="1" dirty="0" smtClean="0"/>
              <a:t> </a:t>
            </a:r>
            <a:endParaRPr lang="en-US" sz="3200" b="1" i="1" dirty="0"/>
          </a:p>
          <a:p>
            <a:r>
              <a:rPr lang="en-US" sz="3200" b="1" dirty="0"/>
              <a:t>SUB TOPIC :  </a:t>
            </a:r>
            <a:r>
              <a:rPr lang="or-IN" sz="3200" b="1" dirty="0" smtClean="0"/>
              <a:t>ବାକ୍ୟ ଗଠନ ଓ ଲିଖନ</a:t>
            </a:r>
            <a:endParaRPr lang="en-US" sz="3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2678654" cy="1059167"/>
          </a:xfrm>
          <a:prstGeom prst="rect">
            <a:avLst/>
          </a:prstGeom>
        </p:spPr>
      </p:pic>
      <p:pic>
        <p:nvPicPr>
          <p:cNvPr id="4" name="Google Shape;54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5410200"/>
            <a:ext cx="9144000" cy="144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7064" y="381000"/>
            <a:ext cx="90169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or-IN" sz="6000" b="1" u="sng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ଋ </a:t>
            </a:r>
            <a:r>
              <a:rPr lang="or-IN" sz="6000" b="1" u="sng" dirty="0"/>
              <a:t>କାର</a:t>
            </a:r>
            <a:r>
              <a:rPr lang="en-US" sz="6000" b="1" u="sng" dirty="0"/>
              <a:t> </a:t>
            </a:r>
            <a:r>
              <a:rPr lang="or-IN" sz="6000" b="1" u="sng" dirty="0"/>
              <a:t>ଚାରି  ଅକ୍ଷର ଶବ୍ଦ</a:t>
            </a:r>
            <a:endParaRPr lang="en-US" sz="3200" b="1" u="sng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346" y="5334000"/>
            <a:ext cx="2678654" cy="1524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667000" y="1502561"/>
            <a:ext cx="4572000" cy="497443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or-IN" sz="5400" b="1" dirty="0">
                <a:solidFill>
                  <a:srgbClr val="0070C0"/>
                </a:solidFill>
              </a:rPr>
              <a:t>ବୃଷଭାନୁ </a:t>
            </a:r>
          </a:p>
          <a:p>
            <a:pPr>
              <a:lnSpc>
                <a:spcPct val="150000"/>
              </a:lnSpc>
            </a:pPr>
            <a:r>
              <a:rPr lang="or-IN" sz="5400" b="1" dirty="0">
                <a:solidFill>
                  <a:srgbClr val="0070C0"/>
                </a:solidFill>
              </a:rPr>
              <a:t>କୃଷିକାରୀ</a:t>
            </a:r>
          </a:p>
          <a:p>
            <a:pPr>
              <a:lnSpc>
                <a:spcPct val="150000"/>
              </a:lnSpc>
            </a:pPr>
            <a:r>
              <a:rPr lang="or-IN" sz="5400" b="1" dirty="0">
                <a:solidFill>
                  <a:srgbClr val="0070C0"/>
                </a:solidFill>
              </a:rPr>
              <a:t>ଜତୁଗୃହ </a:t>
            </a:r>
          </a:p>
          <a:p>
            <a:pPr>
              <a:lnSpc>
                <a:spcPct val="150000"/>
              </a:lnSpc>
            </a:pPr>
            <a:r>
              <a:rPr lang="or-IN" sz="5400" b="1" dirty="0">
                <a:solidFill>
                  <a:srgbClr val="0070C0"/>
                </a:solidFill>
              </a:rPr>
              <a:t>ଅଧିକୃତ </a:t>
            </a:r>
            <a:endParaRPr lang="en-US" sz="5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pPr algn="ctr"/>
            <a:r>
              <a:rPr lang="or-IN" b="1" dirty="0" smtClean="0"/>
              <a:t>ଅଧ୍ୟୟନର  ଉଦ୍ଦେଶ୍ୟ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solidFill>
            <a:schemeClr val="bg2">
              <a:lumMod val="40000"/>
              <a:lumOff val="60000"/>
            </a:schemeClr>
          </a:solidFill>
        </p:spPr>
        <p:txBody>
          <a:bodyPr/>
          <a:lstStyle/>
          <a:p>
            <a:pPr>
              <a:buNone/>
            </a:pPr>
            <a:r>
              <a:rPr lang="en-US" dirty="0" smtClean="0"/>
              <a:t>“</a:t>
            </a:r>
            <a:r>
              <a:rPr lang="or-IN" dirty="0" smtClean="0"/>
              <a:t>ଉ</a:t>
            </a:r>
            <a:r>
              <a:rPr lang="en-US" dirty="0" smtClean="0"/>
              <a:t>”</a:t>
            </a:r>
            <a:r>
              <a:rPr lang="or-IN" dirty="0" smtClean="0"/>
              <a:t> କାର ଯୋଗ ଶବ୍ଦ ଗୁଡିକୁ ବାକ୍ୟରେ ପ୍ରୟୋଗ କରି</a:t>
            </a:r>
          </a:p>
          <a:p>
            <a:pPr>
              <a:buNone/>
            </a:pPr>
            <a:r>
              <a:rPr lang="or-IN" dirty="0" smtClean="0"/>
              <a:t> ଶିଖିବେ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346" y="5798833"/>
            <a:ext cx="2678654" cy="105916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b="1" dirty="0"/>
          </a:p>
          <a:p>
            <a:pPr algn="ctr">
              <a:buNone/>
            </a:pPr>
            <a:r>
              <a:rPr lang="en-US" sz="4800" b="1" dirty="0"/>
              <a:t>THANKING YOU</a:t>
            </a:r>
          </a:p>
          <a:p>
            <a:pPr algn="ctr">
              <a:buNone/>
            </a:pPr>
            <a:r>
              <a:rPr lang="en-US" sz="4800" b="1" dirty="0">
                <a:solidFill>
                  <a:srgbClr val="FF0000"/>
                </a:solidFill>
              </a:rPr>
              <a:t>ODM EDUCATIONAL GROUP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346" y="5334000"/>
            <a:ext cx="2678654" cy="1524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pPr algn="ctr"/>
            <a:r>
              <a:rPr lang="or-IN" b="1" dirty="0" smtClean="0"/>
              <a:t>ଅଧ୍ୟୟନର  ଉଦ୍ଦେଶ୍ୟ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solidFill>
            <a:schemeClr val="bg2">
              <a:lumMod val="40000"/>
              <a:lumOff val="60000"/>
            </a:schemeClr>
          </a:solidFill>
        </p:spPr>
        <p:txBody>
          <a:bodyPr/>
          <a:lstStyle/>
          <a:p>
            <a:pPr>
              <a:buNone/>
            </a:pPr>
            <a:r>
              <a:rPr lang="en-US" dirty="0" smtClean="0"/>
              <a:t>“</a:t>
            </a:r>
            <a:r>
              <a:rPr lang="or-IN" dirty="0" smtClean="0"/>
              <a:t>ଋ</a:t>
            </a:r>
            <a:r>
              <a:rPr lang="en-US" dirty="0" smtClean="0"/>
              <a:t>”</a:t>
            </a:r>
            <a:r>
              <a:rPr lang="or-IN" dirty="0" smtClean="0"/>
              <a:t> କାର ଯୋଗ ଶବ୍ଦ ଗୁଡିକୁ ବାକ୍ୟରେ ପ୍ରୟୋଗ କରି</a:t>
            </a:r>
          </a:p>
          <a:p>
            <a:pPr>
              <a:buNone/>
            </a:pPr>
            <a:r>
              <a:rPr lang="or-IN" dirty="0" smtClean="0"/>
              <a:t> ଶିଖିବେ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346" y="5798833"/>
            <a:ext cx="2678654" cy="105916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64068"/>
            <a:ext cx="6858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     </a:t>
            </a:r>
            <a:r>
              <a:rPr lang="or-IN" sz="6600" b="1" u="sng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ଋ  କାର ଯୋଗ </a:t>
            </a:r>
            <a:endParaRPr lang="en-US" sz="6600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346" y="5798833"/>
            <a:ext cx="2678654" cy="105916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90600" y="1334869"/>
            <a:ext cx="4191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or-IN" sz="6000" b="1" dirty="0">
                <a:solidFill>
                  <a:srgbClr val="0070C0"/>
                </a:solidFill>
              </a:rPr>
              <a:t>କ+ଋ = କୃ</a:t>
            </a:r>
            <a:r>
              <a:rPr lang="en-US" sz="6000" b="1" dirty="0">
                <a:solidFill>
                  <a:srgbClr val="0070C0"/>
                </a:solidFill>
              </a:rPr>
              <a:t>         </a:t>
            </a:r>
            <a:endParaRPr lang="or-IN" sz="6000" b="1" dirty="0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67200" y="1371600"/>
            <a:ext cx="3657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/>
              <a:t>            </a:t>
            </a:r>
            <a:r>
              <a:rPr lang="or-IN" sz="6000" b="1" dirty="0">
                <a:solidFill>
                  <a:srgbClr val="0070C0"/>
                </a:solidFill>
              </a:rPr>
              <a:t>ଖ+ଋ</a:t>
            </a:r>
            <a:r>
              <a:rPr lang="en-US" sz="6000" b="1" dirty="0">
                <a:solidFill>
                  <a:srgbClr val="0070C0"/>
                </a:solidFill>
              </a:rPr>
              <a:t> </a:t>
            </a:r>
            <a:r>
              <a:rPr lang="or-IN" sz="6000" b="1" dirty="0">
                <a:solidFill>
                  <a:srgbClr val="0070C0"/>
                </a:solidFill>
              </a:rPr>
              <a:t>=</a:t>
            </a:r>
            <a:r>
              <a:rPr lang="en-US" sz="6000" b="1" dirty="0">
                <a:solidFill>
                  <a:srgbClr val="0070C0"/>
                </a:solidFill>
              </a:rPr>
              <a:t> </a:t>
            </a:r>
            <a:r>
              <a:rPr lang="or-IN" sz="6000" b="1" dirty="0">
                <a:solidFill>
                  <a:srgbClr val="0070C0"/>
                </a:solidFill>
              </a:rPr>
              <a:t>ଖୃ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314575"/>
            <a:ext cx="9067800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00200"/>
            <a:ext cx="82296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346" y="5798833"/>
            <a:ext cx="2678654" cy="105916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981200"/>
            <a:ext cx="8229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346" y="5798833"/>
            <a:ext cx="2678654" cy="105916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OME\Downloads\farmer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0" y="2133600"/>
            <a:ext cx="3276600" cy="2895600"/>
          </a:xfrm>
          <a:prstGeom prst="rect">
            <a:avLst/>
          </a:prstGeom>
          <a:noFill/>
        </p:spPr>
      </p:pic>
      <p:pic>
        <p:nvPicPr>
          <p:cNvPr id="5" name="Picture 3" descr="C:\Users\HOME\Downloads\FIEL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2209801"/>
            <a:ext cx="3962400" cy="3048000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346" y="5798833"/>
            <a:ext cx="2678654" cy="105916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\Downloads\deer ,tiger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346" y="5798833"/>
            <a:ext cx="2678654" cy="105916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5867400"/>
            <a:ext cx="2514600" cy="990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57200" y="152400"/>
            <a:ext cx="6858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or-IN" sz="4800" b="1" u="sng" dirty="0"/>
              <a:t> </a:t>
            </a:r>
            <a:r>
              <a:rPr lang="or-IN" sz="6000" b="1" u="sng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ଋ  </a:t>
            </a:r>
            <a:r>
              <a:rPr lang="or-IN" sz="6000" b="1" u="sng" dirty="0"/>
              <a:t>କାର</a:t>
            </a:r>
            <a:r>
              <a:rPr lang="en-US" sz="6000" b="1" u="sng" dirty="0"/>
              <a:t> </a:t>
            </a:r>
            <a:r>
              <a:rPr lang="or-IN" sz="6000" b="1" u="sng" dirty="0"/>
              <a:t>ଦୁଇ ଅକ୍ଷର ଶବ୍ଦ</a:t>
            </a:r>
            <a:r>
              <a:rPr lang="or-IN" sz="4800" b="1" u="sng" dirty="0"/>
              <a:t> </a:t>
            </a:r>
            <a:endParaRPr lang="or-IN" sz="5400" b="1" u="sng" dirty="0"/>
          </a:p>
        </p:txBody>
      </p:sp>
      <p:pic>
        <p:nvPicPr>
          <p:cNvPr id="3075" name="Picture 3" descr="C:\Users\Personal\Desktop\d321b3fa94c4fd03b0bd3b833474237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143000"/>
            <a:ext cx="3309939" cy="2286000"/>
          </a:xfrm>
          <a:prstGeom prst="rect">
            <a:avLst/>
          </a:prstGeom>
          <a:noFill/>
        </p:spPr>
      </p:pic>
      <p:pic>
        <p:nvPicPr>
          <p:cNvPr id="3076" name="Picture 4" descr="C:\Users\Personal\Desktop\downloa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00463" y="1066800"/>
            <a:ext cx="1743075" cy="2209800"/>
          </a:xfrm>
          <a:prstGeom prst="rect">
            <a:avLst/>
          </a:prstGeom>
          <a:noFill/>
        </p:spPr>
      </p:pic>
      <p:pic>
        <p:nvPicPr>
          <p:cNvPr id="3077" name="Picture 5" descr="C:\Users\Personal\Desktop\download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48350" y="1066800"/>
            <a:ext cx="2152650" cy="2124075"/>
          </a:xfrm>
          <a:prstGeom prst="rect">
            <a:avLst/>
          </a:prstGeom>
          <a:noFill/>
        </p:spPr>
      </p:pic>
      <p:pic>
        <p:nvPicPr>
          <p:cNvPr id="3078" name="Picture 6" descr="C:\Users\Personal\Desktop\stock-vector-four-detailed-wooden-cottages-vector-icons-in-cartoon-style-family-house-vector-buildings-in-12090952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3676650"/>
            <a:ext cx="4572000" cy="2800350"/>
          </a:xfrm>
          <a:prstGeom prst="rect">
            <a:avLst/>
          </a:prstGeom>
          <a:noFill/>
        </p:spPr>
      </p:pic>
      <p:pic>
        <p:nvPicPr>
          <p:cNvPr id="3079" name="Picture 7" descr="C:\Users\Personal\Desktop\61d650bcef9e0f7c80ddfa620362738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57800" y="3733800"/>
            <a:ext cx="2713037" cy="2362200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1219200" y="2734270"/>
            <a:ext cx="105670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or-IN" sz="5400" b="1" dirty="0">
                <a:solidFill>
                  <a:srgbClr val="0070C0"/>
                </a:solidFill>
              </a:rPr>
              <a:t>ତୃଣ</a:t>
            </a:r>
            <a:endParaRPr lang="en-US" sz="5400" dirty="0"/>
          </a:p>
        </p:txBody>
      </p:sp>
      <p:sp>
        <p:nvSpPr>
          <p:cNvPr id="19" name="Rectangle 18"/>
          <p:cNvSpPr/>
          <p:nvPr/>
        </p:nvSpPr>
        <p:spPr>
          <a:xfrm>
            <a:off x="4328985" y="2743200"/>
            <a:ext cx="98777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or-IN" sz="4800" b="1" dirty="0">
                <a:solidFill>
                  <a:srgbClr val="0070C0"/>
                </a:solidFill>
              </a:rPr>
              <a:t>ମୃଗ</a:t>
            </a:r>
            <a:endParaRPr lang="en-US" sz="4800" dirty="0"/>
          </a:p>
        </p:txBody>
      </p:sp>
      <p:sp>
        <p:nvSpPr>
          <p:cNvPr id="20" name="Rectangle 19"/>
          <p:cNvSpPr/>
          <p:nvPr/>
        </p:nvSpPr>
        <p:spPr>
          <a:xfrm>
            <a:off x="7040481" y="2743200"/>
            <a:ext cx="9605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or-IN" sz="4800" b="1" dirty="0">
                <a:solidFill>
                  <a:srgbClr val="0070C0"/>
                </a:solidFill>
              </a:rPr>
              <a:t>ବୃଷ</a:t>
            </a:r>
            <a:endParaRPr lang="en-US" sz="4800" dirty="0"/>
          </a:p>
        </p:txBody>
      </p:sp>
      <p:sp>
        <p:nvSpPr>
          <p:cNvPr id="21" name="Rectangle 20"/>
          <p:cNvSpPr/>
          <p:nvPr/>
        </p:nvSpPr>
        <p:spPr>
          <a:xfrm>
            <a:off x="2133600" y="4572000"/>
            <a:ext cx="104547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or-IN" sz="5400" b="1" dirty="0">
                <a:solidFill>
                  <a:srgbClr val="0070C0"/>
                </a:solidFill>
              </a:rPr>
              <a:t>ଗୃହ</a:t>
            </a:r>
            <a:endParaRPr lang="en-US" sz="5400" dirty="0"/>
          </a:p>
        </p:txBody>
      </p:sp>
      <p:sp>
        <p:nvSpPr>
          <p:cNvPr id="22" name="Rectangle 21"/>
          <p:cNvSpPr/>
          <p:nvPr/>
        </p:nvSpPr>
        <p:spPr>
          <a:xfrm>
            <a:off x="7086600" y="5193268"/>
            <a:ext cx="108074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or-IN" sz="4800" b="1" dirty="0">
                <a:solidFill>
                  <a:srgbClr val="0070C0"/>
                </a:solidFill>
              </a:rPr>
              <a:t>ତୃଷା</a:t>
            </a:r>
            <a:endParaRPr lang="en-US" sz="4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Personal\Desktop\download 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8" y="3805237"/>
            <a:ext cx="2143125" cy="1223963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228600"/>
            <a:ext cx="66294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or-IN" sz="6600" b="1" u="sng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ଋ </a:t>
            </a:r>
            <a:r>
              <a:rPr lang="or-IN" sz="6600" b="1" u="sng" dirty="0"/>
              <a:t>କାର</a:t>
            </a:r>
            <a:r>
              <a:rPr lang="en-US" sz="6600" b="1" u="sng" dirty="0"/>
              <a:t> </a:t>
            </a:r>
            <a:r>
              <a:rPr lang="or-IN" sz="6600" b="1" u="sng" dirty="0"/>
              <a:t>ତିନି ଅକ୍ଷର ଶବ୍ଦ</a:t>
            </a:r>
            <a:endParaRPr lang="en-US" sz="3600" b="1" u="sng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346" y="5798833"/>
            <a:ext cx="2678654" cy="105916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2000" y="1524000"/>
            <a:ext cx="1678665" cy="44319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or-IN" sz="4800" dirty="0">
                <a:solidFill>
                  <a:srgbClr val="002060"/>
                </a:solidFill>
              </a:rPr>
              <a:t>ନୃପତି </a:t>
            </a:r>
            <a:endParaRPr lang="en-US" sz="4800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or-IN" sz="4800" dirty="0">
                <a:solidFill>
                  <a:srgbClr val="002060"/>
                </a:solidFill>
              </a:rPr>
              <a:t>ପୃଥିବୀ </a:t>
            </a:r>
            <a:endParaRPr lang="en-US" sz="4800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or-IN" sz="4800" dirty="0">
                <a:solidFill>
                  <a:srgbClr val="002060"/>
                </a:solidFill>
              </a:rPr>
              <a:t>ଶୃଗାଳ </a:t>
            </a:r>
            <a:endParaRPr lang="en-US" sz="4800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or-IN" sz="4800" dirty="0">
                <a:solidFill>
                  <a:srgbClr val="002060"/>
                </a:solidFill>
              </a:rPr>
              <a:t>କୃଷକ</a:t>
            </a:r>
            <a:r>
              <a:rPr lang="or-IN" sz="4800" dirty="0"/>
              <a:t> </a:t>
            </a:r>
          </a:p>
        </p:txBody>
      </p:sp>
      <p:pic>
        <p:nvPicPr>
          <p:cNvPr id="4098" name="Picture 2" descr="C:\Users\Personal\Desktop\8c7400ec10fa546960e16bed0f7b8660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05150" y="1447800"/>
            <a:ext cx="1543050" cy="1524000"/>
          </a:xfrm>
          <a:prstGeom prst="rect">
            <a:avLst/>
          </a:prstGeom>
          <a:noFill/>
        </p:spPr>
      </p:pic>
      <p:pic>
        <p:nvPicPr>
          <p:cNvPr id="4099" name="Picture 3" descr="C:\Users\Personal\Desktop\084dbedb06735117c167a244823ba07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2667000"/>
            <a:ext cx="1447800" cy="1219200"/>
          </a:xfrm>
          <a:prstGeom prst="rect">
            <a:avLst/>
          </a:prstGeom>
          <a:noFill/>
        </p:spPr>
      </p:pic>
      <p:pic>
        <p:nvPicPr>
          <p:cNvPr id="4101" name="Picture 5" descr="C:\Users\Personal\Desktop\d153cd1937b7ff8213af59487a06856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78100" y="4876800"/>
            <a:ext cx="3975100" cy="1543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74</Words>
  <Application>Microsoft Office PowerPoint</Application>
  <PresentationFormat>On-screen Show (4:3)</PresentationFormat>
  <Paragraphs>36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ଅଧ୍ୟୟନର  ଉଦ୍ଦେଶ୍ୟ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ଅଧ୍ୟୟନର  ଉଦ୍ଦେଶ୍ୟ</vt:lpstr>
      <vt:lpstr>Slide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Personal</dc:creator>
  <cp:lastModifiedBy>HOME</cp:lastModifiedBy>
  <cp:revision>35</cp:revision>
  <dcterms:created xsi:type="dcterms:W3CDTF">2006-08-16T00:00:00Z</dcterms:created>
  <dcterms:modified xsi:type="dcterms:W3CDTF">2021-04-25T13:36:26Z</dcterms:modified>
</cp:coreProperties>
</file>