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92" r:id="rId3"/>
    <p:sldId id="288" r:id="rId4"/>
    <p:sldId id="289" r:id="rId5"/>
    <p:sldId id="290" r:id="rId6"/>
    <p:sldId id="257" r:id="rId7"/>
    <p:sldId id="282" r:id="rId8"/>
    <p:sldId id="284" r:id="rId9"/>
    <p:sldId id="272" r:id="rId10"/>
    <p:sldId id="294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9C490-96CB-44BA-9A46-94183F7232C8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EEC1A-7A7F-46BC-974A-66E76C57C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AD0D1-DA5E-468D-BE4B-BDBEC956DE5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;p13"/>
          <p:cNvSpPr txBox="1"/>
          <p:nvPr/>
        </p:nvSpPr>
        <p:spPr>
          <a:xfrm>
            <a:off x="685800" y="990600"/>
            <a:ext cx="7086600" cy="67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en-US" sz="2400" b="1" dirty="0"/>
              <a:t>	 </a:t>
            </a:r>
            <a:r>
              <a:rPr lang="en-US" sz="4400" b="1" dirty="0">
                <a:solidFill>
                  <a:srgbClr val="FF0000"/>
                </a:solidFill>
              </a:rPr>
              <a:t>ODM PUBLIC SCHOOL</a:t>
            </a:r>
            <a:endParaRPr lang="or-IN" sz="3600" b="1" dirty="0">
              <a:solidFill>
                <a:srgbClr val="FF0000"/>
              </a:solidFill>
            </a:endParaRPr>
          </a:p>
          <a:p>
            <a:r>
              <a:rPr lang="en" sz="3200" b="1" dirty="0"/>
              <a:t>CLASS- </a:t>
            </a:r>
            <a:r>
              <a:rPr lang="en" sz="3200" b="1" dirty="0" smtClean="0"/>
              <a:t>II</a:t>
            </a:r>
            <a:endParaRPr lang="en" sz="3200" b="1" dirty="0"/>
          </a:p>
          <a:p>
            <a:r>
              <a:rPr lang="en" sz="3200" b="1" dirty="0"/>
              <a:t>SESSION- </a:t>
            </a:r>
            <a:r>
              <a:rPr lang="en" sz="3200" b="1" dirty="0" smtClean="0"/>
              <a:t>05</a:t>
            </a:r>
            <a:endParaRPr lang="en" sz="3200" b="1" dirty="0"/>
          </a:p>
          <a:p>
            <a:r>
              <a:rPr lang="en" sz="3200" b="1" dirty="0"/>
              <a:t>SUBJECT : </a:t>
            </a:r>
            <a:r>
              <a:rPr lang="en" sz="3200" b="1" dirty="0" smtClean="0"/>
              <a:t> </a:t>
            </a:r>
            <a:r>
              <a:rPr lang="en" sz="3200" b="1" i="1" dirty="0"/>
              <a:t>ODIA</a:t>
            </a:r>
          </a:p>
          <a:p>
            <a:pPr algn="just"/>
            <a:r>
              <a:rPr lang="en-US" sz="3200" b="1" dirty="0"/>
              <a:t>TOPIC : </a:t>
            </a:r>
            <a:r>
              <a:rPr lang="or-IN" sz="3200" b="1" i="1" dirty="0" smtClean="0"/>
              <a:t>ଊ କାର ଯୋଗ</a:t>
            </a:r>
            <a:endParaRPr lang="en-US" sz="3200" b="1" i="1" dirty="0"/>
          </a:p>
          <a:p>
            <a:r>
              <a:rPr lang="en-US" sz="3200" b="1" dirty="0"/>
              <a:t>SUB TOPIC : </a:t>
            </a:r>
            <a:r>
              <a:rPr lang="or-IN" sz="3200" b="1" dirty="0" smtClean="0"/>
              <a:t>ବାକ୍ୟ ଗଠନ ଓ ଲିଖନ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8654" cy="1059167"/>
          </a:xfrm>
          <a:prstGeom prst="rect">
            <a:avLst/>
          </a:prstGeom>
        </p:spPr>
      </p:pic>
      <p:pic>
        <p:nvPicPr>
          <p:cNvPr id="4" name="Google Shape;5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410200"/>
            <a:ext cx="91440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or-IN" b="1" dirty="0" smtClean="0"/>
              <a:t>ଅଧ୍ୟୟନରୁ ଲବ୍ଧଜ୍ଞାନର   ଫଳାଫଳ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or-IN" dirty="0" smtClean="0"/>
              <a:t> ବାକ୍ୟ ଗଠନ କରିବା ଫଳରେ ପିଲାମାନଙ୍କର ସୃଜନାତ୍ମକ ଭାବ ଉଦ୍ରେକ ହେବ ଓ ସେମାନଙ୍କର ଲିଖନ ଶୈଳୀର ଅଭିବୃଦ୍ଧି ଘଟିବ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172200"/>
            <a:ext cx="2069054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b="1" dirty="0"/>
          </a:p>
          <a:p>
            <a:pPr algn="ctr">
              <a:buNone/>
            </a:pPr>
            <a:r>
              <a:rPr lang="en-US" sz="4800" b="1" dirty="0"/>
              <a:t>THANKING YOU</a:t>
            </a:r>
          </a:p>
          <a:p>
            <a:pPr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ODM EDUCATIONAL GROUP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46" y="5334000"/>
            <a:ext cx="2678654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or-IN" b="1" dirty="0" smtClean="0"/>
              <a:t>ଅଧ୍ୟୟନର  ଉଦ୍ଦେଶ୍ୟ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“</a:t>
            </a:r>
            <a:r>
              <a:rPr lang="or-IN" dirty="0" smtClean="0"/>
              <a:t>ଊ</a:t>
            </a:r>
            <a:r>
              <a:rPr lang="en-US" dirty="0" smtClean="0"/>
              <a:t>”</a:t>
            </a:r>
            <a:r>
              <a:rPr lang="or-IN" dirty="0" smtClean="0"/>
              <a:t> କାର ଯୋଗ ଶବ୍ଦ ଗୁଡିକୁ ବାକ୍ୟରେ ପ୍ରୟୋଗ କରି</a:t>
            </a:r>
          </a:p>
          <a:p>
            <a:pPr>
              <a:buNone/>
            </a:pPr>
            <a:r>
              <a:rPr lang="or-IN" dirty="0" smtClean="0"/>
              <a:t> ଶିଖିବେ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172200"/>
            <a:ext cx="2069054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8" y="1524000"/>
            <a:ext cx="82391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164068"/>
            <a:ext cx="685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or-IN" sz="66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ଦୀର୍ଘ </a:t>
            </a:r>
            <a:r>
              <a:rPr lang="en-US" sz="66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‘</a:t>
            </a:r>
            <a:r>
              <a:rPr lang="or-IN" sz="66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ଊ</a:t>
            </a:r>
            <a:r>
              <a:rPr lang="en-US" sz="66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’</a:t>
            </a:r>
            <a:r>
              <a:rPr lang="or-IN" sz="66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କାର ଯୋଗ</a:t>
            </a:r>
            <a:endParaRPr lang="en-US" sz="66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46" y="6400799"/>
            <a:ext cx="2678654" cy="4572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or-IN" sz="4800" b="1" u="sng" dirty="0">
                <a:solidFill>
                  <a:srgbClr val="002060"/>
                </a:solidFill>
              </a:rPr>
              <a:t>ଦୀର୍ଘ </a:t>
            </a:r>
            <a:r>
              <a:rPr lang="en-US" sz="4800" b="1" u="sng" dirty="0">
                <a:solidFill>
                  <a:srgbClr val="002060"/>
                </a:solidFill>
              </a:rPr>
              <a:t>‘</a:t>
            </a:r>
            <a:r>
              <a:rPr lang="or-IN" sz="4800" b="1" u="sng" dirty="0">
                <a:solidFill>
                  <a:srgbClr val="002060"/>
                </a:solidFill>
              </a:rPr>
              <a:t>ଊ</a:t>
            </a:r>
            <a:r>
              <a:rPr lang="en-US" sz="4800" b="1" u="sng" dirty="0">
                <a:solidFill>
                  <a:srgbClr val="002060"/>
                </a:solidFill>
              </a:rPr>
              <a:t>’</a:t>
            </a:r>
            <a:r>
              <a:rPr lang="or-IN" sz="4800" b="1" u="sng" dirty="0">
                <a:solidFill>
                  <a:srgbClr val="002060"/>
                </a:solidFill>
              </a:rPr>
              <a:t> କାରର ଦୁଇ ଅକ୍ଷର ବିଶିଷ୍ଟ</a:t>
            </a:r>
            <a:r>
              <a:rPr lang="en-US" sz="4800" b="1" u="sng" dirty="0">
                <a:solidFill>
                  <a:srgbClr val="002060"/>
                </a:solidFill>
              </a:rPr>
              <a:t> </a:t>
            </a:r>
            <a:r>
              <a:rPr lang="or-IN" sz="4800" b="1" u="sng" dirty="0">
                <a:solidFill>
                  <a:srgbClr val="002060"/>
                </a:solidFill>
              </a:rPr>
              <a:t>ଶବ୍ଦ</a:t>
            </a:r>
            <a:endParaRPr lang="en-US" sz="4800" b="1" u="sng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1600200"/>
            <a:ext cx="1600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or-IN" sz="4400" b="1" dirty="0"/>
              <a:t>କୂପ </a:t>
            </a:r>
            <a:endParaRPr lang="en-US" sz="4400" b="1" dirty="0"/>
          </a:p>
          <a:p>
            <a:r>
              <a:rPr lang="or-IN" sz="4400" b="1" dirty="0"/>
              <a:t>ରୂପ </a:t>
            </a:r>
            <a:endParaRPr lang="en-US" sz="4400" b="1" dirty="0"/>
          </a:p>
          <a:p>
            <a:r>
              <a:rPr lang="or-IN" sz="4400" b="1" dirty="0"/>
              <a:t>ଧୂପ</a:t>
            </a:r>
            <a:endParaRPr lang="en-US" sz="4400" b="1" dirty="0"/>
          </a:p>
          <a:p>
            <a:r>
              <a:rPr lang="or-IN" sz="4400" b="1" dirty="0"/>
              <a:t>ଦୂତ</a:t>
            </a:r>
            <a:endParaRPr lang="en-US" sz="4400" b="1" dirty="0"/>
          </a:p>
          <a:p>
            <a:r>
              <a:rPr lang="or-IN" sz="4400" b="1" dirty="0"/>
              <a:t>ମୂକ</a:t>
            </a:r>
            <a:endParaRPr lang="en-US" sz="4400" b="1" dirty="0"/>
          </a:p>
          <a:p>
            <a:r>
              <a:rPr lang="or-IN" sz="4400" b="1" dirty="0"/>
              <a:t>ଧୂଳି </a:t>
            </a:r>
            <a:endParaRPr lang="en-US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5638800" y="1600200"/>
            <a:ext cx="1066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or-IN" sz="4400" b="1" dirty="0"/>
              <a:t>ଯୂଥ</a:t>
            </a:r>
            <a:endParaRPr lang="en-US" sz="4400" b="1" dirty="0"/>
          </a:p>
          <a:p>
            <a:r>
              <a:rPr lang="or-IN" sz="4400" b="1" dirty="0"/>
              <a:t>ପୂଜା</a:t>
            </a:r>
            <a:endParaRPr lang="en-US" sz="4400" b="1" dirty="0"/>
          </a:p>
          <a:p>
            <a:r>
              <a:rPr lang="or-IN" sz="4400" b="1" dirty="0"/>
              <a:t>ଶୂଳ</a:t>
            </a:r>
            <a:endParaRPr lang="en-US" sz="4400" b="1" dirty="0"/>
          </a:p>
          <a:p>
            <a:r>
              <a:rPr lang="or-IN" sz="4400" b="1" dirty="0"/>
              <a:t>ମୂଳ </a:t>
            </a:r>
            <a:endParaRPr lang="en-US" sz="4400" b="1" dirty="0"/>
          </a:p>
          <a:p>
            <a:r>
              <a:rPr lang="or-IN" sz="4400" b="1" dirty="0"/>
              <a:t>ଭୂମି </a:t>
            </a:r>
            <a:endParaRPr lang="en-US" sz="4400" b="1" dirty="0"/>
          </a:p>
          <a:p>
            <a:r>
              <a:rPr lang="or-IN" sz="4400" b="1" dirty="0"/>
              <a:t>ଧୂମ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334000"/>
            <a:ext cx="2678654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96000"/>
            <a:ext cx="1676400" cy="762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52400"/>
            <a:ext cx="746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or-IN" sz="5400" b="1" u="sng" dirty="0"/>
              <a:t>ଦୀର୍ଘ </a:t>
            </a:r>
            <a:r>
              <a:rPr lang="en-US" sz="5400" b="1" u="sng" dirty="0"/>
              <a:t>‘</a:t>
            </a:r>
            <a:r>
              <a:rPr lang="or-IN" sz="5400" b="1" u="sng" dirty="0"/>
              <a:t>ଊ</a:t>
            </a:r>
            <a:r>
              <a:rPr lang="en-US" sz="5400" b="1" u="sng" dirty="0"/>
              <a:t>’</a:t>
            </a:r>
            <a:r>
              <a:rPr lang="or-IN" sz="5400" b="1" u="sng" dirty="0"/>
              <a:t> କାର</a:t>
            </a:r>
            <a:r>
              <a:rPr lang="en-US" sz="5400" b="1" u="sng" dirty="0"/>
              <a:t> </a:t>
            </a:r>
            <a:r>
              <a:rPr lang="or-IN" sz="5400" b="1" u="sng" dirty="0"/>
              <a:t>୩ ଅକ୍ଷର ଶବ୍ଦ </a:t>
            </a:r>
          </a:p>
        </p:txBody>
      </p:sp>
      <p:sp>
        <p:nvSpPr>
          <p:cNvPr id="3" name="Rectangle 2"/>
          <p:cNvSpPr/>
          <p:nvPr/>
        </p:nvSpPr>
        <p:spPr>
          <a:xfrm>
            <a:off x="6248400" y="6183868"/>
            <a:ext cx="10342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or-IN" sz="3600" b="1" dirty="0"/>
              <a:t>ନୂତନ</a:t>
            </a:r>
            <a:endParaRPr lang="en-US" b="1" dirty="0"/>
          </a:p>
        </p:txBody>
      </p:sp>
      <p:pic>
        <p:nvPicPr>
          <p:cNvPr id="4" name="Picture 4" descr="Ghungroo India Kathak, Odissi Ghungroo Price in India - Buy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3810000" cy="2209800"/>
          </a:xfrm>
          <a:prstGeom prst="rect">
            <a:avLst/>
          </a:prstGeom>
          <a:noFill/>
        </p:spPr>
      </p:pic>
      <p:pic>
        <p:nvPicPr>
          <p:cNvPr id="5" name="Picture 12" descr="C:\Users\Personal\Desktop\peaco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038600"/>
            <a:ext cx="3733800" cy="2057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46540" y="3330714"/>
            <a:ext cx="12490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or-IN" sz="4000" b="1" dirty="0"/>
              <a:t>ଭୂଷଣ</a:t>
            </a:r>
            <a:r>
              <a:rPr lang="or-IN" dirty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0" y="6059269"/>
            <a:ext cx="1090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or-IN" sz="3600" b="1" dirty="0"/>
              <a:t>ମୟୂର</a:t>
            </a:r>
            <a:endParaRPr lang="en-US" dirty="0"/>
          </a:p>
        </p:txBody>
      </p:sp>
      <p:pic>
        <p:nvPicPr>
          <p:cNvPr id="2050" name="Picture 2" descr="C:\Users\Personal\Desktop\downloa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1" y="914400"/>
            <a:ext cx="3810000" cy="2133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096000" y="3239869"/>
            <a:ext cx="1133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or-IN" sz="3600" b="1" dirty="0"/>
              <a:t>ମୂଷିକ</a:t>
            </a:r>
            <a:r>
              <a:rPr lang="or-IN" dirty="0"/>
              <a:t> </a:t>
            </a:r>
            <a:endParaRPr lang="en-US" dirty="0"/>
          </a:p>
        </p:txBody>
      </p:sp>
      <p:pic>
        <p:nvPicPr>
          <p:cNvPr id="2051" name="Picture 3" descr="C:\Users\Personal\Desktop\download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4029075"/>
            <a:ext cx="4190999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1440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or-IN" sz="7200" b="1" u="sng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ଦୀର୍ଘ </a:t>
            </a:r>
            <a:r>
              <a:rPr lang="en-US" sz="7200" b="1" u="sng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‘</a:t>
            </a:r>
            <a:r>
              <a:rPr lang="or-IN" sz="7200" b="1" u="sng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ଊ</a:t>
            </a:r>
            <a:r>
              <a:rPr lang="en-US" sz="7200" b="1" u="sng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’</a:t>
            </a:r>
            <a:r>
              <a:rPr lang="or-IN" sz="7200" b="1" u="sng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କାର ଯୋଗ</a:t>
            </a:r>
            <a:r>
              <a:rPr lang="or-IN" sz="4000" b="1" u="sng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40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46" y="5798833"/>
            <a:ext cx="2678654" cy="10591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3790" y="3200400"/>
            <a:ext cx="542488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</a:rPr>
              <a:t> </a:t>
            </a:r>
            <a:r>
              <a:rPr lang="or-IN" sz="6600" b="1" dirty="0">
                <a:solidFill>
                  <a:srgbClr val="00B0F0"/>
                </a:solidFill>
              </a:rPr>
              <a:t>ଆସ ବାକ୍ୟ ଗଢିବା</a:t>
            </a:r>
            <a:r>
              <a:rPr lang="or-IN" b="1" dirty="0">
                <a:solidFill>
                  <a:srgbClr val="00B0F0"/>
                </a:solidFill>
              </a:rPr>
              <a:t> </a:t>
            </a:r>
            <a:endParaRPr lang="en-US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Personal\Downloads\CamScanner 07-10-2020 20.41.53_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8229600" cy="838200"/>
          </a:xfrm>
          <a:prstGeom prst="rect">
            <a:avLst/>
          </a:prstGeom>
          <a:noFill/>
        </p:spPr>
      </p:pic>
      <p:pic>
        <p:nvPicPr>
          <p:cNvPr id="3075" name="Picture 3" descr="C:\Users\Personal\Desktop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2666206"/>
            <a:ext cx="7924799" cy="236299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426720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b="1" dirty="0"/>
          </a:p>
          <a:p>
            <a:r>
              <a:rPr lang="or-IN" sz="5400" b="1" dirty="0"/>
              <a:t>ଆଇଲାଣି ବିଲାଇ</a:t>
            </a:r>
            <a:endParaRPr lang="en-US" sz="5400" b="1" dirty="0"/>
          </a:p>
          <a:p>
            <a:r>
              <a:rPr lang="en-US" sz="5400" b="1" dirty="0"/>
              <a:t>                       </a:t>
            </a:r>
            <a:r>
              <a:rPr lang="or-IN" sz="5400" b="1" dirty="0"/>
              <a:t>ମୂଷା ଯିବ ପଳାଇ</a:t>
            </a:r>
          </a:p>
          <a:p>
            <a:r>
              <a:rPr lang="or-IN" dirty="0"/>
              <a:t/>
            </a:r>
            <a:br>
              <a:rPr lang="or-IN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1447800"/>
            <a:ext cx="42578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or-IN" sz="4800" b="1" dirty="0">
                <a:solidFill>
                  <a:srgbClr val="00B0F0"/>
                </a:solidFill>
              </a:rPr>
              <a:t>ଆସ ବାକ୍ୟ ଗଢିବା </a:t>
            </a:r>
            <a:endParaRPr lang="en-US" sz="4800" b="1" dirty="0">
              <a:solidFill>
                <a:srgbClr val="00B0F0"/>
              </a:solidFill>
            </a:endParaRPr>
          </a:p>
        </p:txBody>
      </p:sp>
      <p:pic>
        <p:nvPicPr>
          <p:cNvPr id="7" name="Picture 2" descr="C:\Users\Personal\Desktop\odm 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6019800"/>
            <a:ext cx="1524000" cy="83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C:\Users\Personal\Desktop\poo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276600"/>
            <a:ext cx="3886200" cy="1847850"/>
          </a:xfrm>
          <a:prstGeom prst="rect">
            <a:avLst/>
          </a:prstGeom>
          <a:noFill/>
        </p:spPr>
      </p:pic>
      <p:pic>
        <p:nvPicPr>
          <p:cNvPr id="7" name="Picture 11" descr="C:\Users\Personal\Desktop\handpum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838200"/>
            <a:ext cx="3352800" cy="2209800"/>
          </a:xfrm>
          <a:prstGeom prst="rect">
            <a:avLst/>
          </a:prstGeom>
          <a:noFill/>
        </p:spPr>
      </p:pic>
      <p:pic>
        <p:nvPicPr>
          <p:cNvPr id="6" name="Picture 4" descr="Ghungroo India Kathak, Odissi Ghungroo Price in India - Buy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066800"/>
            <a:ext cx="2971800" cy="1600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2357497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or-IN" sz="3600" b="1" dirty="0"/>
              <a:t>ନୂପୁର  ବ</a:t>
            </a:r>
            <a:r>
              <a:rPr lang="en-US" sz="3600" b="1" dirty="0"/>
              <a:t>I</a:t>
            </a:r>
            <a:r>
              <a:rPr lang="or-IN" sz="3600" b="1" dirty="0"/>
              <a:t>ଜଇ ରୁଣଝୁଣ </a:t>
            </a:r>
          </a:p>
          <a:p>
            <a:r>
              <a:rPr lang="en-US" sz="3200" dirty="0"/>
              <a:t>		                       </a:t>
            </a:r>
            <a:r>
              <a:rPr lang="or-IN" sz="3600" b="1" dirty="0"/>
              <a:t>ନଳକୂପ ଜଳ କର ପାନ</a:t>
            </a:r>
            <a:endParaRPr lang="en-US" sz="3600" b="1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or-IN" sz="3200" dirty="0"/>
              <a:t> </a:t>
            </a:r>
          </a:p>
          <a:p>
            <a:r>
              <a:rPr lang="or-IN" sz="3600" b="1" dirty="0"/>
              <a:t>ମୟୂର ନାଚଇ ଢଳିଢଳି</a:t>
            </a:r>
          </a:p>
          <a:p>
            <a:r>
              <a:rPr lang="en-US" sz="3200" dirty="0"/>
              <a:t>		                      </a:t>
            </a:r>
            <a:r>
              <a:rPr lang="or-IN" sz="3600" b="1" dirty="0"/>
              <a:t>ପୂଜା ଥାଳି  ନିଅ ବନମାଳୀ 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1981200" y="304800"/>
            <a:ext cx="49423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or-IN" sz="6000" b="1" u="sng" dirty="0">
                <a:solidFill>
                  <a:srgbClr val="00B0F0"/>
                </a:solidFill>
              </a:rPr>
              <a:t>ଆସ ବାକ୍ୟ ଗଢିବା </a:t>
            </a:r>
            <a:endParaRPr lang="en-US" sz="6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12" descr="C:\Users\Personal\Desktop\peaco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276600"/>
            <a:ext cx="4038600" cy="1524000"/>
          </a:xfrm>
          <a:prstGeom prst="rect">
            <a:avLst/>
          </a:prstGeom>
          <a:noFill/>
        </p:spPr>
      </p:pic>
      <p:pic>
        <p:nvPicPr>
          <p:cNvPr id="8" name="Picture 2" descr="C:\Users\Personal\Desktop\odm 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5867400"/>
            <a:ext cx="2057400" cy="99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sz="6600" b="1" u="sng" dirty="0">
                <a:solidFill>
                  <a:srgbClr val="FF0000"/>
                </a:solidFill>
              </a:rPr>
              <a:t>ସଜାଇ ଲେଖ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or-IN" sz="4800" dirty="0"/>
              <a:t>ତନୂନ</a:t>
            </a:r>
            <a:r>
              <a:rPr lang="en-US" sz="4800" dirty="0"/>
              <a:t>				</a:t>
            </a:r>
            <a:r>
              <a:rPr lang="or-IN" sz="4800" dirty="0">
                <a:solidFill>
                  <a:srgbClr val="00B050"/>
                </a:solidFill>
              </a:rPr>
              <a:t>ନୂତନ</a:t>
            </a:r>
            <a:r>
              <a:rPr lang="or-IN" sz="4800" dirty="0"/>
              <a:t> </a:t>
            </a:r>
            <a:r>
              <a:rPr lang="en-US" sz="4800" dirty="0"/>
              <a:t>		</a:t>
            </a:r>
          </a:p>
          <a:p>
            <a:r>
              <a:rPr lang="or-IN" sz="4800" dirty="0"/>
              <a:t>ଷଳମୂ</a:t>
            </a:r>
            <a:r>
              <a:rPr lang="en-US" sz="4800" dirty="0"/>
              <a:t>				</a:t>
            </a:r>
            <a:r>
              <a:rPr lang="or-IN" sz="4800" dirty="0">
                <a:solidFill>
                  <a:srgbClr val="00B050"/>
                </a:solidFill>
              </a:rPr>
              <a:t>ମୂଷଳ</a:t>
            </a:r>
          </a:p>
          <a:p>
            <a:r>
              <a:rPr lang="or-IN" sz="4800" dirty="0"/>
              <a:t>ନକୂଳଦୀ</a:t>
            </a:r>
            <a:r>
              <a:rPr lang="en-US" sz="4800" dirty="0"/>
              <a:t>			</a:t>
            </a:r>
            <a:r>
              <a:rPr lang="or-IN" sz="4800" dirty="0">
                <a:solidFill>
                  <a:srgbClr val="00B050"/>
                </a:solidFill>
              </a:rPr>
              <a:t>ନଦୀକୂଳ</a:t>
            </a:r>
          </a:p>
          <a:p>
            <a:r>
              <a:rPr lang="or-IN" sz="4800" dirty="0"/>
              <a:t>ଗଛଳମୂ</a:t>
            </a:r>
            <a:r>
              <a:rPr lang="en-US" sz="4800" dirty="0"/>
              <a:t>				</a:t>
            </a:r>
            <a:r>
              <a:rPr lang="or-IN" sz="4800" dirty="0">
                <a:solidFill>
                  <a:srgbClr val="00B050"/>
                </a:solidFill>
              </a:rPr>
              <a:t>ଗଛମୂଳ</a:t>
            </a:r>
          </a:p>
          <a:p>
            <a:r>
              <a:rPr lang="or-IN" sz="4800" dirty="0"/>
              <a:t>ଅରୂପପ</a:t>
            </a:r>
            <a:r>
              <a:rPr lang="en-US" sz="4800" dirty="0"/>
              <a:t>				</a:t>
            </a:r>
            <a:r>
              <a:rPr lang="or-IN" sz="4800" dirty="0">
                <a:solidFill>
                  <a:srgbClr val="00B050"/>
                </a:solidFill>
              </a:rPr>
              <a:t>ଅପରୂପ</a:t>
            </a:r>
          </a:p>
          <a:p>
            <a:r>
              <a:rPr lang="or-IN" sz="4800" dirty="0"/>
              <a:t>ଜାରୀପୂ</a:t>
            </a:r>
            <a:r>
              <a:rPr lang="en-US" sz="4800" dirty="0"/>
              <a:t>				</a:t>
            </a:r>
            <a:r>
              <a:rPr lang="or-IN" sz="4800" dirty="0">
                <a:solidFill>
                  <a:srgbClr val="00B050"/>
                </a:solidFill>
              </a:rPr>
              <a:t>ପୂଜାରୀ</a:t>
            </a:r>
          </a:p>
          <a:p>
            <a:endParaRPr lang="or-IN" sz="4800" dirty="0"/>
          </a:p>
          <a:p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172200"/>
            <a:ext cx="2069054" cy="685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108</Words>
  <Application>Microsoft Office PowerPoint</Application>
  <PresentationFormat>On-screen Show (4:3)</PresentationFormat>
  <Paragraphs>56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ଅଧ୍ୟୟନର  ଉଦ୍ଦେଶ୍ୟ</vt:lpstr>
      <vt:lpstr>Slide 3</vt:lpstr>
      <vt:lpstr>Slide 4</vt:lpstr>
      <vt:lpstr>Slide 5</vt:lpstr>
      <vt:lpstr>Slide 6</vt:lpstr>
      <vt:lpstr>Slide 7</vt:lpstr>
      <vt:lpstr>Slide 8</vt:lpstr>
      <vt:lpstr>ସଜାଇ ଲେଖ</vt:lpstr>
      <vt:lpstr>ଅଧ୍ୟୟନରୁ ଲବ୍ଧଜ୍ଞାନର   ଫଳାଫଳ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Personal</dc:creator>
  <cp:lastModifiedBy>HOME</cp:lastModifiedBy>
  <cp:revision>24</cp:revision>
  <dcterms:created xsi:type="dcterms:W3CDTF">2006-08-16T00:00:00Z</dcterms:created>
  <dcterms:modified xsi:type="dcterms:W3CDTF">2021-04-19T11:35:28Z</dcterms:modified>
</cp:coreProperties>
</file>