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notesSlides/notesSlide7.xml" ContentType="application/vnd.openxmlformats-officedocument.presentationml.notesSlide+xml"/>
  <Override PartName="/ppt/comments/comment6.xml" ContentType="application/vnd.openxmlformats-officedocument.presentationml.comments+xml"/>
  <Override PartName="/ppt/notesSlides/notesSlide8.xml" ContentType="application/vnd.openxmlformats-officedocument.presentationml.notesSlide+xml"/>
  <Override PartName="/ppt/comments/comment7.xml" ContentType="application/vnd.openxmlformats-officedocument.presentationml.comments+xml"/>
  <Override PartName="/ppt/notesSlides/notesSlide9.xml" ContentType="application/vnd.openxmlformats-officedocument.presentationml.notesSlide+xml"/>
  <Override PartName="/ppt/comments/comment8.xml" ContentType="application/vnd.openxmlformats-officedocument.presentationml.comment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57" r:id="rId3"/>
    <p:sldId id="264" r:id="rId4"/>
    <p:sldId id="265" r:id="rId5"/>
    <p:sldId id="266" r:id="rId6"/>
    <p:sldId id="267" r:id="rId7"/>
    <p:sldId id="268" r:id="rId8"/>
    <p:sldId id="269" r:id="rId9"/>
    <p:sldId id="262" r:id="rId10"/>
    <p:sldId id="263" r:id="rId11"/>
  </p:sldIdLst>
  <p:sldSz cx="9144000" cy="6858000" type="screen4x3"/>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0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23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144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9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10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10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10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10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5:54.682" idx="10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20-06-17T16:35:54.682" idx="7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59E11A-01EF-49ED-96CE-735C130BA19F}" type="datetimeFigureOut">
              <a:rPr lang="en-US" smtClean="0"/>
              <a:pPr/>
              <a:t>1/3/2022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BAAA65-CF5A-4F43-BFD1-A19D1097BFDE}" type="slidenum">
              <a:rPr lang="en-US" smtClean="0"/>
              <a:pPr/>
              <a:t>‹#›</a:t>
            </a:fld>
            <a:endParaRPr lang="en-US"/>
          </a:p>
        </p:txBody>
      </p:sp>
    </p:spTree>
    <p:extLst>
      <p:ext uri="{BB962C8B-B14F-4D97-AF65-F5344CB8AC3E}">
        <p14:creationId xmlns:p14="http://schemas.microsoft.com/office/powerpoint/2010/main" val="1640075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825668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92452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54294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911903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025676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5138706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303907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65574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8222115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41644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comments" Target="../comments/comment3.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comments" Target="../comments/commen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comments" Target="../comments/commen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36853"/>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222676" y="285634"/>
            <a:ext cx="1578401" cy="1044767"/>
          </a:xfrm>
          <a:prstGeom prst="rect">
            <a:avLst/>
          </a:prstGeom>
          <a:noFill/>
          <a:ln>
            <a:noFill/>
          </a:ln>
        </p:spPr>
      </p:pic>
      <p:sp>
        <p:nvSpPr>
          <p:cNvPr id="56" name="Google Shape;56;p1"/>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0" y="2743200"/>
            <a:ext cx="9144000" cy="2743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SESSION : </a:t>
            </a:r>
            <a:r>
              <a:rPr lang="en" sz="2000" b="1" dirty="0">
                <a:solidFill>
                  <a:srgbClr val="000000"/>
                </a:solidFill>
                <a:cs typeface="Calibri" pitchFamily="34" charset="0"/>
                <a:sym typeface="Arial"/>
              </a:rPr>
              <a:t>8</a:t>
            </a:r>
            <a:endParaRPr sz="2000" dirty="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CLASS : III</a:t>
            </a:r>
            <a:endParaRPr sz="2000" b="1" i="0" u="none" strike="noStrike" cap="none" dirty="0">
              <a:solidFill>
                <a:srgbClr val="000000"/>
              </a:solidFill>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SUBJECT : COMPUTER</a:t>
            </a:r>
          </a:p>
          <a:p>
            <a:pPr marL="0" marR="0" lvl="0" indent="0" algn="l" rtl="0">
              <a:lnSpc>
                <a:spcPct val="100000"/>
              </a:lnSpc>
              <a:spcBef>
                <a:spcPts val="0"/>
              </a:spcBef>
              <a:spcAft>
                <a:spcPts val="0"/>
              </a:spcAft>
              <a:buClr>
                <a:srgbClr val="000000"/>
              </a:buClr>
              <a:buSzPts val="1400"/>
              <a:buFont typeface="Arial"/>
              <a:buNone/>
            </a:pPr>
            <a:r>
              <a:rPr lang="en-US" sz="2000" b="1" dirty="0">
                <a:cs typeface="Calibri" pitchFamily="34" charset="0"/>
              </a:rPr>
              <a:t>C</a:t>
            </a:r>
            <a:r>
              <a:rPr lang="en-US" sz="2000" b="1" i="0" u="none" strike="noStrike" cap="none" dirty="0">
                <a:solidFill>
                  <a:srgbClr val="000000"/>
                </a:solidFill>
                <a:cs typeface="Calibri" pitchFamily="34" charset="0"/>
                <a:sym typeface="Arial"/>
              </a:rPr>
              <a:t>HAPTER NUMBER:5</a:t>
            </a:r>
          </a:p>
          <a:p>
            <a:pPr lvl="0">
              <a:buSzPts val="1400"/>
            </a:pPr>
            <a:r>
              <a:rPr lang="en-US" sz="2000" b="1" i="0" u="none" strike="noStrike" cap="none" dirty="0">
                <a:solidFill>
                  <a:srgbClr val="000000"/>
                </a:solidFill>
                <a:cs typeface="Calibri" pitchFamily="34" charset="0"/>
                <a:sym typeface="Arial"/>
              </a:rPr>
              <a:t>CHAPTER NAME :EDITING TEXT IN </a:t>
            </a:r>
            <a:r>
              <a:rPr lang="en-US" sz="2000" b="1" dirty="0">
                <a:solidFill>
                  <a:srgbClr val="000000"/>
                </a:solidFill>
                <a:cs typeface="Calibri" pitchFamily="34" charset="0"/>
                <a:sym typeface="Arial"/>
              </a:rPr>
              <a:t>MS WORD 2016 </a:t>
            </a:r>
            <a:endParaRPr lang="en-US" sz="2000" b="1" dirty="0">
              <a:cs typeface="Calibri" pitchFamily="34" charset="0"/>
            </a:endParaRPr>
          </a:p>
          <a:p>
            <a:r>
              <a:rPr lang="en-US" sz="2000" b="1" i="0" u="none" strike="noStrike" cap="none" dirty="0">
                <a:solidFill>
                  <a:srgbClr val="000000"/>
                </a:solidFill>
                <a:cs typeface="Calibri" pitchFamily="34" charset="0"/>
                <a:sym typeface="Arial"/>
              </a:rPr>
              <a:t>SUBTOPIC : </a:t>
            </a:r>
            <a:r>
              <a:rPr lang="en-GB" sz="2000" b="1" i="0" u="none" strike="noStrike" dirty="0">
                <a:solidFill>
                  <a:srgbClr val="000000"/>
                </a:solidFill>
                <a:effectLst/>
                <a:latin typeface="Calibri" panose="020F0502020204030204" pitchFamily="34" charset="0"/>
              </a:rPr>
              <a:t>Selecting the text using mouse and keyboard  Inserting the text, Moving and copying the text</a:t>
            </a:r>
            <a:endParaRPr lang="en-US" sz="2000" b="1" dirty="0">
              <a:solidFill>
                <a:srgbClr val="000000"/>
              </a:solidFill>
              <a:cs typeface="Calibri" pitchFamily="34" charset="0"/>
              <a:sym typeface="Arial"/>
            </a:endParaRPr>
          </a:p>
          <a:p>
            <a:r>
              <a:rPr lang="en-US" sz="2000" b="1" dirty="0">
                <a:solidFill>
                  <a:srgbClr val="000000"/>
                </a:solidFill>
                <a:cs typeface="Calibri" pitchFamily="34" charset="0"/>
                <a:sym typeface="Arial"/>
              </a:rPr>
              <a:t> </a:t>
            </a:r>
            <a:endParaRPr lang="en-US" sz="2000" b="1" i="0" u="none" strike="noStrike" cap="none" dirty="0">
              <a:solidFill>
                <a:srgbClr val="000000"/>
              </a:solidFill>
              <a:cs typeface="Calibri" pitchFamily="34" charset="0"/>
              <a:sym typeface="Arial"/>
            </a:endParaRP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cstate="print">
            <a:alphaModFix/>
          </a:blip>
          <a:srcRect/>
          <a:stretch/>
        </p:blipFill>
        <p:spPr>
          <a:xfrm>
            <a:off x="7911474" y="-76200"/>
            <a:ext cx="1232526" cy="815833"/>
          </a:xfrm>
          <a:prstGeom prst="rect">
            <a:avLst/>
          </a:prstGeom>
          <a:noFill/>
          <a:ln>
            <a:noFill/>
          </a:ln>
        </p:spPr>
      </p:pic>
      <p:sp>
        <p:nvSpPr>
          <p:cNvPr id="98" name="Google Shape;98;p7"/>
          <p:cNvSpPr txBox="1"/>
          <p:nvPr/>
        </p:nvSpPr>
        <p:spPr>
          <a:xfrm>
            <a:off x="621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a:solidFill>
                  <a:srgbClr val="FF0000"/>
                </a:solidFill>
                <a:latin typeface="Arial"/>
                <a:ea typeface="Arial"/>
                <a:cs typeface="Arial"/>
                <a:sym typeface="Arial"/>
              </a:rPr>
              <a:t>OBJECTIVE</a:t>
            </a:r>
            <a:r>
              <a:rPr lang="en" sz="2200" b="1" i="0" u="none" strike="noStrike" cap="none" dirty="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965918"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To enable students to know about </a:t>
            </a:r>
            <a:r>
              <a:rPr lang="en-GB" sz="2400" b="1" i="0" u="none" strike="noStrike" dirty="0">
                <a:solidFill>
                  <a:srgbClr val="000000"/>
                </a:solidFill>
                <a:effectLst/>
                <a:latin typeface="Calibri" panose="020F0502020204030204" pitchFamily="34" charset="0"/>
              </a:rPr>
              <a:t>Selecting the text using mouse and keyboard  Inserting the text, Moving and copying the text,</a:t>
            </a:r>
            <a:r>
              <a:rPr lang="en-US" sz="2400" b="1" dirty="0">
                <a:latin typeface="Calibri" pitchFamily="34" charset="0"/>
                <a:cs typeface="Calibri" pitchFamily="34" charset="0"/>
              </a:rPr>
              <a:t>.</a:t>
            </a:r>
            <a:endParaRPr lang="en-US" sz="24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800" b="1" i="0" u="none" strike="noStrike" cap="none" dirty="0">
                <a:solidFill>
                  <a:srgbClr val="1C230F"/>
                </a:solidFill>
                <a:latin typeface="Arial"/>
                <a:ea typeface="Arial"/>
                <a:cs typeface="Arial"/>
                <a:sym typeface="Arial"/>
              </a:rPr>
              <a:t>Selecting the text using mouse</a:t>
            </a:r>
            <a:endParaRPr sz="2800" b="1" i="0" u="none" strike="noStrike" cap="none" dirty="0">
              <a:solidFill>
                <a:srgbClr val="1C230F"/>
              </a:solidFill>
              <a:latin typeface="Arial"/>
              <a:ea typeface="Arial"/>
              <a:cs typeface="Arial"/>
              <a:sym typeface="Arial"/>
            </a:endParaRPr>
          </a:p>
        </p:txBody>
      </p:sp>
      <p:sp>
        <p:nvSpPr>
          <p:cNvPr id="92" name="Google Shape;92;p6"/>
          <p:cNvSpPr txBox="1"/>
          <p:nvPr/>
        </p:nvSpPr>
        <p:spPr>
          <a:xfrm>
            <a:off x="178082" y="1286312"/>
            <a:ext cx="8965918" cy="4819065"/>
          </a:xfrm>
          <a:prstGeom prst="rect">
            <a:avLst/>
          </a:prstGeom>
          <a:noFill/>
          <a:ln>
            <a:noFill/>
          </a:ln>
        </p:spPr>
        <p:txBody>
          <a:bodyPr spcFirstLastPara="1" wrap="square" lIns="91425" tIns="91425" rIns="91425" bIns="91425" anchor="t" anchorCtr="0">
            <a:noAutofit/>
          </a:bodyPr>
          <a:lstStyle/>
          <a:p>
            <a:pPr algn="l">
              <a:buFont typeface="Arial" panose="020B0604020202020204" pitchFamily="34" charset="0"/>
              <a:buChar char="•"/>
            </a:pPr>
            <a:r>
              <a:rPr lang="en-GB" sz="2800" b="1" i="0" u="sng" dirty="0">
                <a:solidFill>
                  <a:srgbClr val="FF0000"/>
                </a:solidFill>
                <a:effectLst/>
                <a:latin typeface="OCR A Extended" panose="02010509020102010303" pitchFamily="50" charset="0"/>
              </a:rPr>
              <a:t>To select a word</a:t>
            </a:r>
            <a:r>
              <a:rPr lang="en-GB" sz="2800" b="0" i="0" dirty="0">
                <a:solidFill>
                  <a:srgbClr val="0E0618"/>
                </a:solidFill>
                <a:effectLst/>
                <a:latin typeface="Proxima Nova"/>
              </a:rPr>
              <a:t>, double-click it.</a:t>
            </a:r>
          </a:p>
          <a:p>
            <a:pPr algn="l">
              <a:buFont typeface="Arial" panose="020B0604020202020204" pitchFamily="34" charset="0"/>
              <a:buChar char="•"/>
            </a:pPr>
            <a:r>
              <a:rPr lang="en-GB" sz="2800" b="1" i="0" u="sng" dirty="0">
                <a:solidFill>
                  <a:srgbClr val="FF0000"/>
                </a:solidFill>
                <a:effectLst/>
                <a:latin typeface="OCR A Extended" panose="02010509020102010303" pitchFamily="50" charset="0"/>
              </a:rPr>
              <a:t>To select a single line of text</a:t>
            </a:r>
            <a:r>
              <a:rPr lang="en-GB" sz="2800" b="0" i="0" dirty="0">
                <a:solidFill>
                  <a:srgbClr val="0E0618"/>
                </a:solidFill>
                <a:effectLst/>
                <a:latin typeface="Proxima Nova"/>
              </a:rPr>
              <a:t>, click in the left margin next to the line.</a:t>
            </a:r>
          </a:p>
          <a:p>
            <a:pPr algn="l">
              <a:buFont typeface="Arial" panose="020B0604020202020204" pitchFamily="34" charset="0"/>
              <a:buChar char="•"/>
            </a:pPr>
            <a:r>
              <a:rPr lang="en-GB" sz="2800" b="1" i="0" u="sng" dirty="0">
                <a:solidFill>
                  <a:srgbClr val="FF0000"/>
                </a:solidFill>
                <a:effectLst/>
                <a:latin typeface="OCR A Extended" panose="02010509020102010303" pitchFamily="50" charset="0"/>
              </a:rPr>
              <a:t>To select a sentence</a:t>
            </a:r>
            <a:r>
              <a:rPr lang="en-GB" sz="2800" b="0" i="0" dirty="0">
                <a:solidFill>
                  <a:srgbClr val="0E0618"/>
                </a:solidFill>
                <a:effectLst/>
                <a:latin typeface="Proxima Nova"/>
              </a:rPr>
              <a:t>, hold down [Ctrl] and then click anywhere in the sentence.</a:t>
            </a:r>
          </a:p>
          <a:p>
            <a:pPr algn="l">
              <a:buFont typeface="Arial" panose="020B0604020202020204" pitchFamily="34" charset="0"/>
              <a:buChar char="•"/>
            </a:pPr>
            <a:r>
              <a:rPr lang="en-GB" sz="2800" b="1" i="0" u="sng" dirty="0">
                <a:solidFill>
                  <a:srgbClr val="FF0000"/>
                </a:solidFill>
                <a:effectLst/>
                <a:latin typeface="OCR A Extended" panose="02010509020102010303" pitchFamily="50" charset="0"/>
              </a:rPr>
              <a:t>To select a paragraph</a:t>
            </a:r>
            <a:r>
              <a:rPr lang="en-GB" sz="2800" b="0" i="0" dirty="0">
                <a:solidFill>
                  <a:srgbClr val="0E0618"/>
                </a:solidFill>
                <a:effectLst/>
                <a:latin typeface="Proxima Nova"/>
              </a:rPr>
              <a:t>, click three times in the paragraph. Alternatively, click twice in the left margin next to the paragraph.</a:t>
            </a:r>
          </a:p>
          <a:p>
            <a:pPr algn="l">
              <a:buFont typeface="Arial" panose="020B0604020202020204" pitchFamily="34" charset="0"/>
              <a:buChar char="•"/>
            </a:pPr>
            <a:r>
              <a:rPr lang="en-GB" sz="2800" b="1" i="0" u="sng" dirty="0">
                <a:solidFill>
                  <a:srgbClr val="FF0000"/>
                </a:solidFill>
                <a:effectLst/>
                <a:latin typeface="OCR A Extended" panose="02010509020102010303" pitchFamily="50" charset="0"/>
              </a:rPr>
              <a:t>To select the entire document</a:t>
            </a:r>
            <a:r>
              <a:rPr lang="en-GB" sz="2800" b="0" i="0" dirty="0">
                <a:solidFill>
                  <a:srgbClr val="0E0618"/>
                </a:solidFill>
                <a:effectLst/>
                <a:latin typeface="Proxima Nova"/>
              </a:rPr>
              <a:t>, click three times in the left margin.</a:t>
            </a:r>
          </a:p>
        </p:txBody>
      </p:sp>
    </p:spTree>
    <p:extLst>
      <p:ext uri="{BB962C8B-B14F-4D97-AF65-F5344CB8AC3E}">
        <p14:creationId xmlns:p14="http://schemas.microsoft.com/office/powerpoint/2010/main" val="1207555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3"/>
            <a:ext cx="8965918" cy="3852800"/>
          </a:xfrm>
          <a:prstGeom prst="rect">
            <a:avLst/>
          </a:prstGeom>
          <a:noFill/>
          <a:ln>
            <a:noFill/>
          </a:ln>
        </p:spPr>
        <p:txBody>
          <a:bodyPr spcFirstLastPara="1" wrap="square" lIns="91425" tIns="91425" rIns="91425" bIns="91425" anchor="t" anchorCtr="0">
            <a:noAutofit/>
          </a:bodyPr>
          <a:lstStyle/>
          <a:p>
            <a:endParaRPr lang="en-US" sz="2400" b="1" i="0" u="none" strike="noStrike" cap="none" dirty="0">
              <a:solidFill>
                <a:srgbClr val="000000"/>
              </a:solidFill>
              <a:latin typeface="Calibri" pitchFamily="34" charset="0"/>
              <a:ea typeface="Calibri"/>
              <a:cs typeface="Calibri" pitchFamily="34" charset="0"/>
              <a:sym typeface="Calibri"/>
            </a:endParaRPr>
          </a:p>
        </p:txBody>
      </p:sp>
      <p:pic>
        <p:nvPicPr>
          <p:cNvPr id="3" name="Picture 2">
            <a:extLst>
              <a:ext uri="{FF2B5EF4-FFF2-40B4-BE49-F238E27FC236}">
                <a16:creationId xmlns:a16="http://schemas.microsoft.com/office/drawing/2014/main" id="{54C202FE-9373-48DC-AF7D-A539733E2BA6}"/>
              </a:ext>
            </a:extLst>
          </p:cNvPr>
          <p:cNvPicPr>
            <a:picLocks noChangeAspect="1"/>
          </p:cNvPicPr>
          <p:nvPr/>
        </p:nvPicPr>
        <p:blipFill rotWithShape="1">
          <a:blip r:embed="rId4"/>
          <a:srcRect l="16462" t="2051"/>
          <a:stretch/>
        </p:blipFill>
        <p:spPr>
          <a:xfrm>
            <a:off x="178082" y="140676"/>
            <a:ext cx="8965918" cy="6717323"/>
          </a:xfrm>
          <a:prstGeom prst="rect">
            <a:avLst/>
          </a:prstGeom>
        </p:spPr>
      </p:pic>
    </p:spTree>
    <p:extLst>
      <p:ext uri="{BB962C8B-B14F-4D97-AF65-F5344CB8AC3E}">
        <p14:creationId xmlns:p14="http://schemas.microsoft.com/office/powerpoint/2010/main" val="2728517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INSERTING THE TEXT</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3"/>
            <a:ext cx="8965918" cy="3852800"/>
          </a:xfrm>
          <a:prstGeom prst="rect">
            <a:avLst/>
          </a:prstGeom>
          <a:noFill/>
          <a:ln>
            <a:noFill/>
          </a:ln>
        </p:spPr>
        <p:txBody>
          <a:bodyPr spcFirstLastPara="1" wrap="square" lIns="91425" tIns="91425" rIns="91425" bIns="91425" anchor="t" anchorCtr="0">
            <a:noAutofit/>
          </a:bodyPr>
          <a:lstStyle/>
          <a:p>
            <a:pPr marL="342900" indent="-342900">
              <a:buFont typeface="Arial" panose="020B0604020202020204" pitchFamily="34" charset="0"/>
              <a:buChar char="•"/>
            </a:pPr>
            <a:r>
              <a:rPr lang="en-IN" sz="4000" b="1" dirty="0">
                <a:latin typeface="Calibri" pitchFamily="34" charset="0"/>
                <a:cs typeface="Calibri" pitchFamily="34" charset="0"/>
              </a:rPr>
              <a:t>BY USING INSERT MODE</a:t>
            </a:r>
          </a:p>
          <a:p>
            <a:pPr marL="342900" indent="-342900">
              <a:buFont typeface="Arial" panose="020B0604020202020204" pitchFamily="34" charset="0"/>
              <a:buChar char="•"/>
            </a:pPr>
            <a:r>
              <a:rPr lang="en-IN" sz="4000" b="1" i="0" u="none" strike="noStrike" cap="none" dirty="0">
                <a:solidFill>
                  <a:srgbClr val="000000"/>
                </a:solidFill>
                <a:latin typeface="Calibri" pitchFamily="34" charset="0"/>
                <a:ea typeface="Calibri"/>
                <a:cs typeface="Calibri" pitchFamily="34" charset="0"/>
                <a:sym typeface="Calibri"/>
              </a:rPr>
              <a:t>BY USING OVERTYPE MODE</a:t>
            </a:r>
            <a:endParaRPr lang="en-US" sz="4000" b="1" i="0" u="none" strike="noStrike" cap="none"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1659901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MOVING THE TEXT</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3"/>
            <a:ext cx="8965918" cy="3852800"/>
          </a:xfrm>
          <a:prstGeom prst="rect">
            <a:avLst/>
          </a:prstGeom>
          <a:noFill/>
          <a:ln>
            <a:noFill/>
          </a:ln>
        </p:spPr>
        <p:txBody>
          <a:bodyPr spcFirstLastPara="1" wrap="square" lIns="91425" tIns="91425" rIns="91425" bIns="91425" anchor="t" anchorCtr="0">
            <a:noAutofit/>
          </a:bodyPr>
          <a:lstStyle/>
          <a:p>
            <a:pPr marL="342900" indent="-342900">
              <a:buFont typeface="Arial" panose="020B0604020202020204" pitchFamily="34" charset="0"/>
              <a:buChar char="•"/>
            </a:pPr>
            <a:r>
              <a:rPr lang="en-IN" sz="4000" b="1" dirty="0">
                <a:latin typeface="Calibri" pitchFamily="34" charset="0"/>
                <a:cs typeface="Calibri" pitchFamily="34" charset="0"/>
              </a:rPr>
              <a:t>This feature is used to move the text from its original location to new location</a:t>
            </a:r>
            <a:endParaRPr lang="en-US" sz="4000" b="1" i="0" u="none" strike="noStrike" cap="none"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481135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Arial"/>
                <a:ea typeface="Arial"/>
                <a:cs typeface="Arial"/>
                <a:sym typeface="Arial"/>
              </a:rPr>
              <a:t>COPY</a:t>
            </a:r>
            <a:r>
              <a:rPr lang="en" sz="2200" b="1" i="0" u="none" strike="noStrike" cap="none" dirty="0">
                <a:solidFill>
                  <a:srgbClr val="FF0000"/>
                </a:solidFill>
                <a:latin typeface="Arial"/>
                <a:ea typeface="Arial"/>
                <a:cs typeface="Arial"/>
                <a:sym typeface="Arial"/>
              </a:rPr>
              <a:t>ING THE TEXT</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3"/>
            <a:ext cx="8965918" cy="3852800"/>
          </a:xfrm>
          <a:prstGeom prst="rect">
            <a:avLst/>
          </a:prstGeom>
          <a:noFill/>
          <a:ln>
            <a:noFill/>
          </a:ln>
        </p:spPr>
        <p:txBody>
          <a:bodyPr spcFirstLastPara="1" wrap="square" lIns="91425" tIns="91425" rIns="91425" bIns="91425" anchor="t" anchorCtr="0">
            <a:noAutofit/>
          </a:bodyPr>
          <a:lstStyle/>
          <a:p>
            <a:pPr marL="342900" indent="-342900">
              <a:buFont typeface="Arial" panose="020B0604020202020204" pitchFamily="34" charset="0"/>
              <a:buChar char="•"/>
            </a:pPr>
            <a:r>
              <a:rPr lang="en-IN" sz="4000" b="1" dirty="0">
                <a:latin typeface="Calibri" pitchFamily="34" charset="0"/>
                <a:cs typeface="Calibri" pitchFamily="34" charset="0"/>
              </a:rPr>
              <a:t>This feature is used to copy a text from one location to another within a document and also from one document to another.</a:t>
            </a:r>
            <a:endParaRPr lang="en-US" sz="4000" b="1" i="0" u="none" strike="noStrike" cap="none"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15949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DELETING THE TEXT</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3"/>
            <a:ext cx="8965918" cy="3852800"/>
          </a:xfrm>
          <a:prstGeom prst="rect">
            <a:avLst/>
          </a:prstGeom>
          <a:noFill/>
          <a:ln>
            <a:noFill/>
          </a:ln>
        </p:spPr>
        <p:txBody>
          <a:bodyPr spcFirstLastPara="1" wrap="square" lIns="91425" tIns="91425" rIns="91425" bIns="91425" anchor="t" anchorCtr="0">
            <a:noAutofit/>
          </a:bodyPr>
          <a:lstStyle/>
          <a:p>
            <a:pPr marL="342900" indent="-342900">
              <a:buFont typeface="Arial" panose="020B0604020202020204" pitchFamily="34" charset="0"/>
              <a:buChar char="•"/>
            </a:pPr>
            <a:r>
              <a:rPr lang="en-IN" sz="4000" b="1" dirty="0">
                <a:latin typeface="Calibri" pitchFamily="34" charset="0"/>
                <a:cs typeface="Calibri" pitchFamily="34" charset="0"/>
              </a:rPr>
              <a:t>Using delete key</a:t>
            </a:r>
          </a:p>
          <a:p>
            <a:pPr marL="342900" indent="-342900">
              <a:buFont typeface="Arial" panose="020B0604020202020204" pitchFamily="34" charset="0"/>
              <a:buChar char="•"/>
            </a:pPr>
            <a:r>
              <a:rPr lang="en-IN" sz="4000" b="1" i="0" u="none" strike="noStrike" cap="none" dirty="0">
                <a:solidFill>
                  <a:srgbClr val="000000"/>
                </a:solidFill>
                <a:latin typeface="Calibri" pitchFamily="34" charset="0"/>
                <a:ea typeface="Calibri"/>
                <a:cs typeface="Calibri" pitchFamily="34" charset="0"/>
                <a:sym typeface="Calibri"/>
              </a:rPr>
              <a:t>Using backspace key</a:t>
            </a:r>
            <a:endParaRPr lang="en-US" sz="4000" b="1" i="0" u="none" strike="noStrike" cap="none"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18652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20277"/>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a:solidFill>
                  <a:srgbClr val="FF0000"/>
                </a:solidFill>
                <a:latin typeface="Arial"/>
                <a:ea typeface="Arial"/>
                <a:cs typeface="Arial"/>
                <a:sym typeface="Arial"/>
              </a:rPr>
              <a:t>OBJECTIVE</a:t>
            </a:r>
            <a:r>
              <a:rPr lang="en" sz="2200" b="1" i="0" u="none" strike="noStrike" cap="none" dirty="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1914087"/>
          </a:xfrm>
          <a:prstGeom prst="rect">
            <a:avLst/>
          </a:prstGeom>
          <a:noFill/>
          <a:ln>
            <a:noFill/>
          </a:ln>
        </p:spPr>
        <p:txBody>
          <a:bodyPr spcFirstLastPara="1" wrap="square" lIns="91425" tIns="91425" rIns="91425" bIns="91425" anchor="t" anchorCtr="0">
            <a:noAutofit/>
          </a:bodyPr>
          <a:lstStyle/>
          <a:p>
            <a:pPr>
              <a:buSzPts val="1400"/>
            </a:pPr>
            <a:r>
              <a:rPr lang="en-US" sz="3200" b="1" dirty="0">
                <a:cs typeface="Calibri" pitchFamily="34" charset="0"/>
              </a:rPr>
              <a:t>Students will learn about </a:t>
            </a:r>
            <a:r>
              <a:rPr lang="en-GB" sz="3200" b="1" i="0" u="none" strike="noStrike" dirty="0">
                <a:solidFill>
                  <a:srgbClr val="000000"/>
                </a:solidFill>
                <a:effectLst/>
              </a:rPr>
              <a:t>Selecting the text using mouse and keyboard  Inserting the text, Moving and copying the text,</a:t>
            </a:r>
            <a:r>
              <a:rPr lang="en-US" sz="3200" b="1" dirty="0">
                <a:solidFill>
                  <a:srgbClr val="000000"/>
                </a:solidFill>
                <a:cs typeface="Calibri" pitchFamily="34" charset="0"/>
                <a:sym typeface="Arial"/>
              </a:rPr>
              <a:t>.</a:t>
            </a:r>
          </a:p>
          <a:p>
            <a:pPr lvl="0">
              <a:buSzPts val="1400"/>
            </a:pPr>
            <a:r>
              <a:rPr lang="en-US" sz="3200" b="1" dirty="0">
                <a:cs typeface="Calibri" pitchFamily="34" charset="0"/>
              </a:rPr>
              <a:t> </a:t>
            </a:r>
            <a:endParaRPr lang="en-US" sz="3200" b="1" i="0" u="none" strike="noStrike" cap="none" dirty="0">
              <a:solidFill>
                <a:srgbClr val="000000"/>
              </a:solidFill>
              <a:ea typeface="Calibri"/>
              <a:cs typeface="Calibri" pitchFamily="34" charset="0"/>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252</Words>
  <Application>Microsoft Office PowerPoint</Application>
  <PresentationFormat>On-screen Show (4:3)</PresentationFormat>
  <Paragraphs>30</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OCR A Extended</vt:lpstr>
      <vt:lpstr>Proxima Nova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4</cp:revision>
  <dcterms:modified xsi:type="dcterms:W3CDTF">2022-01-03T14:31:07Z</dcterms:modified>
</cp:coreProperties>
</file>