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2.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98"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123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12/21/2021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0334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99273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579097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47553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 </a:t>
            </a:r>
            <a:r>
              <a:rPr lang="en" sz="2000" b="1" dirty="0">
                <a:solidFill>
                  <a:srgbClr val="000000"/>
                </a:solidFill>
                <a:cs typeface="Calibri" pitchFamily="34" charset="0"/>
                <a:sym typeface="Arial"/>
              </a:rPr>
              <a:t>8</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a:cs typeface="Calibri" pitchFamily="34" charset="0"/>
              </a:rPr>
              <a:t>C</a:t>
            </a:r>
            <a:r>
              <a:rPr lang="en-US" sz="2000" b="1" i="0" u="none" strike="noStrike" cap="none" dirty="0">
                <a:solidFill>
                  <a:srgbClr val="000000"/>
                </a:solidFill>
                <a:cs typeface="Calibri" pitchFamily="34" charset="0"/>
                <a:sym typeface="Arial"/>
              </a:rPr>
              <a:t>HAPTER NUMBER:5</a:t>
            </a:r>
          </a:p>
          <a:p>
            <a:pPr lvl="0">
              <a:buSzPts val="1400"/>
            </a:pPr>
            <a:r>
              <a:rPr lang="en-US" sz="2000" b="1" i="0" u="none" strike="noStrike" cap="none" dirty="0">
                <a:solidFill>
                  <a:srgbClr val="000000"/>
                </a:solidFill>
                <a:cs typeface="Calibri" pitchFamily="34" charset="0"/>
                <a:sym typeface="Arial"/>
              </a:rPr>
              <a:t>CHAPTER NAME :EDITING TEXT IN </a:t>
            </a:r>
            <a:r>
              <a:rPr lang="en-US" sz="2000" b="1" dirty="0">
                <a:solidFill>
                  <a:srgbClr val="000000"/>
                </a:solidFill>
                <a:cs typeface="Calibri" pitchFamily="34" charset="0"/>
                <a:sym typeface="Arial"/>
              </a:rPr>
              <a:t>MS WORD 2016 </a:t>
            </a:r>
            <a:endParaRPr lang="en-US" sz="2000" b="1" dirty="0">
              <a:cs typeface="Calibri" pitchFamily="34" charset="0"/>
            </a:endParaRPr>
          </a:p>
          <a:p>
            <a:r>
              <a:rPr lang="en-US" sz="2000" b="1" i="0" u="none" strike="noStrike" cap="none" dirty="0">
                <a:solidFill>
                  <a:srgbClr val="000000"/>
                </a:solidFill>
                <a:cs typeface="Calibri" pitchFamily="34" charset="0"/>
                <a:sym typeface="Arial"/>
              </a:rPr>
              <a:t>SUBTOPIC :</a:t>
            </a:r>
            <a:r>
              <a:rPr lang="en-US" sz="2000" b="1" dirty="0">
                <a:solidFill>
                  <a:srgbClr val="000000"/>
                </a:solidFill>
                <a:cs typeface="Calibri" pitchFamily="34" charset="0"/>
                <a:sym typeface="Arial"/>
              </a:rPr>
              <a:t>QUIZ</a:t>
            </a: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know about </a:t>
            </a:r>
            <a:r>
              <a:rPr lang="en-US" sz="2400" b="1" dirty="0">
                <a:solidFill>
                  <a:srgbClr val="000000"/>
                </a:solidFill>
                <a:cs typeface="Calibri" pitchFamily="34" charset="0"/>
                <a:sym typeface="Arial"/>
              </a:rPr>
              <a:t>word 2016 through quiz</a:t>
            </a:r>
          </a:p>
          <a:p>
            <a:pPr lvl="0">
              <a:buSzPts val="1400"/>
            </a:pPr>
            <a:r>
              <a:rPr lang="en-US" sz="2400" b="1" dirty="0">
                <a:latin typeface="Calibri" pitchFamily="34" charset="0"/>
                <a:cs typeface="Calibri" pitchFamily="34" charset="0"/>
              </a:rPr>
              <a:t>.</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70944" y="152400"/>
            <a:ext cx="9073055" cy="6705600"/>
          </a:xfrm>
        </p:spPr>
        <p:txBody>
          <a:bodyPr>
            <a:normAutofit fontScale="77500" lnSpcReduction="20000"/>
          </a:bodyPr>
          <a:lstStyle/>
          <a:p>
            <a:pPr>
              <a:lnSpc>
                <a:spcPct val="220000"/>
              </a:lnSpc>
              <a:buNone/>
            </a:pPr>
            <a:r>
              <a:rPr lang="en-US" sz="3800" b="1" dirty="0"/>
              <a:t>1.Which program manages all the jobs of a computer?</a:t>
            </a:r>
          </a:p>
          <a:p>
            <a:pPr>
              <a:lnSpc>
                <a:spcPct val="220000"/>
              </a:lnSpc>
              <a:buNone/>
            </a:pPr>
            <a:r>
              <a:rPr lang="en-US" sz="3800" b="1" dirty="0"/>
              <a:t>2.To arrange the icons on the desktop which mouse click will you do on the blank area.</a:t>
            </a:r>
          </a:p>
          <a:p>
            <a:pPr>
              <a:lnSpc>
                <a:spcPct val="220000"/>
              </a:lnSpc>
              <a:buNone/>
            </a:pPr>
            <a:r>
              <a:rPr lang="en-US" sz="3800" b="1" dirty="0"/>
              <a:t>3.Pressing windows key + D combination will minimize or maximize all the open windows.</a:t>
            </a:r>
          </a:p>
          <a:p>
            <a:pPr marL="0" indent="0">
              <a:lnSpc>
                <a:spcPct val="220000"/>
              </a:lnSpc>
              <a:buNone/>
            </a:pPr>
            <a:r>
              <a:rPr lang="en-US" sz="3800" b="1" dirty="0"/>
              <a:t>4.To open the start menu, which key will you press?</a:t>
            </a:r>
          </a:p>
          <a:p>
            <a:pPr marL="0" indent="0">
              <a:lnSpc>
                <a:spcPct val="220000"/>
              </a:lnSpc>
              <a:buNone/>
            </a:pPr>
            <a:r>
              <a:rPr lang="en-IN" sz="3600" b="1" dirty="0"/>
              <a:t>5.The start screen of word 2016 is known as ?</a:t>
            </a:r>
          </a:p>
          <a:p>
            <a:pPr marL="0" indent="0">
              <a:lnSpc>
                <a:spcPct val="220000"/>
              </a:lnSpc>
              <a:buNone/>
            </a:pPr>
            <a:endParaRPr lang="en-US" sz="3800" b="1" dirty="0"/>
          </a:p>
          <a:p>
            <a:pPr marL="0" indent="0">
              <a:lnSpc>
                <a:spcPct val="220000"/>
              </a:lnSpc>
              <a:buNone/>
            </a:pPr>
            <a:endParaRPr lang="en-US" b="1" dirty="0"/>
          </a:p>
        </p:txBody>
      </p:sp>
    </p:spTree>
    <p:extLst>
      <p:ext uri="{BB962C8B-B14F-4D97-AF65-F5344CB8AC3E}">
        <p14:creationId xmlns:p14="http://schemas.microsoft.com/office/powerpoint/2010/main" val="1201546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70944" y="152400"/>
            <a:ext cx="9073055" cy="6705600"/>
          </a:xfrm>
        </p:spPr>
        <p:txBody>
          <a:bodyPr>
            <a:normAutofit/>
          </a:bodyPr>
          <a:lstStyle/>
          <a:p>
            <a:pPr>
              <a:lnSpc>
                <a:spcPct val="220000"/>
              </a:lnSpc>
              <a:buNone/>
            </a:pPr>
            <a:r>
              <a:rPr lang="en-US" sz="3800" b="1" dirty="0"/>
              <a:t>Tell the use of these mouse pointers</a:t>
            </a:r>
          </a:p>
          <a:p>
            <a:r>
              <a:rPr lang="en-IN" b="1">
                <a:solidFill>
                  <a:srgbClr val="FF0000"/>
                </a:solidFill>
              </a:rPr>
              <a:t>Normal</a:t>
            </a:r>
          </a:p>
          <a:p>
            <a:r>
              <a:rPr lang="en-IN" b="1">
                <a:solidFill>
                  <a:srgbClr val="FF0000"/>
                </a:solidFill>
              </a:rPr>
              <a:t>Double </a:t>
            </a:r>
            <a:r>
              <a:rPr lang="en-IN" b="1" dirty="0">
                <a:solidFill>
                  <a:srgbClr val="FF0000"/>
                </a:solidFill>
              </a:rPr>
              <a:t>headed arrow</a:t>
            </a:r>
          </a:p>
          <a:p>
            <a:r>
              <a:rPr lang="en-IN" b="1" dirty="0">
                <a:solidFill>
                  <a:srgbClr val="FF0000"/>
                </a:solidFill>
              </a:rPr>
              <a:t>Busy</a:t>
            </a:r>
          </a:p>
          <a:p>
            <a:r>
              <a:rPr lang="en-IN" b="1" dirty="0">
                <a:solidFill>
                  <a:srgbClr val="FF0000"/>
                </a:solidFill>
              </a:rPr>
              <a:t>Four headed arrow</a:t>
            </a:r>
          </a:p>
          <a:p>
            <a:pPr marL="0" indent="0">
              <a:lnSpc>
                <a:spcPct val="220000"/>
              </a:lnSpc>
              <a:buNone/>
            </a:pPr>
            <a:endParaRPr lang="en-IN" b="1" dirty="0">
              <a:solidFill>
                <a:srgbClr val="FF0000"/>
              </a:solidFill>
            </a:endParaRPr>
          </a:p>
          <a:p>
            <a:pPr marL="0" indent="0">
              <a:lnSpc>
                <a:spcPct val="220000"/>
              </a:lnSpc>
              <a:buNone/>
            </a:pPr>
            <a:endParaRPr lang="en-US" b="1" dirty="0"/>
          </a:p>
        </p:txBody>
      </p:sp>
    </p:spTree>
    <p:extLst>
      <p:ext uri="{BB962C8B-B14F-4D97-AF65-F5344CB8AC3E}">
        <p14:creationId xmlns:p14="http://schemas.microsoft.com/office/powerpoint/2010/main" val="2460629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4" name="Content Placeholder 3"/>
          <p:cNvSpPr>
            <a:spLocks noGrp="1"/>
          </p:cNvSpPr>
          <p:nvPr>
            <p:ph idx="1"/>
          </p:nvPr>
        </p:nvSpPr>
        <p:spPr>
          <a:xfrm>
            <a:off x="0" y="30155"/>
            <a:ext cx="9067800" cy="6324600"/>
          </a:xfrm>
        </p:spPr>
        <p:txBody>
          <a:bodyPr>
            <a:normAutofit/>
          </a:bodyPr>
          <a:lstStyle/>
          <a:p>
            <a:pPr marL="0" indent="0">
              <a:buNone/>
            </a:pPr>
            <a:r>
              <a:rPr lang="en-IN" b="1" dirty="0"/>
              <a:t>Identify the parts of Word 2016 window.</a:t>
            </a:r>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62200" y="1981200"/>
            <a:ext cx="5060802" cy="3352800"/>
          </a:xfrm>
          <a:prstGeom prst="rect">
            <a:avLst/>
          </a:prstGeom>
        </p:spPr>
      </p:pic>
    </p:spTree>
    <p:extLst>
      <p:ext uri="{BB962C8B-B14F-4D97-AF65-F5344CB8AC3E}">
        <p14:creationId xmlns:p14="http://schemas.microsoft.com/office/powerpoint/2010/main" val="6254326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3" name="Title 2"/>
          <p:cNvSpPr>
            <a:spLocks noGrp="1"/>
          </p:cNvSpPr>
          <p:nvPr>
            <p:ph type="title"/>
          </p:nvPr>
        </p:nvSpPr>
        <p:spPr>
          <a:xfrm>
            <a:off x="0" y="0"/>
            <a:ext cx="7696200" cy="815833"/>
          </a:xfrm>
        </p:spPr>
        <p:txBody>
          <a:bodyPr>
            <a:normAutofit/>
          </a:bodyPr>
          <a:lstStyle/>
          <a:p>
            <a:pPr algn="l"/>
            <a:r>
              <a:rPr lang="en-US" sz="3600" b="1" dirty="0">
                <a:solidFill>
                  <a:srgbClr val="FF0000"/>
                </a:solidFill>
              </a:rPr>
              <a:t>Who am I</a:t>
            </a:r>
            <a:endParaRPr lang="en-IN" sz="3600" b="1" dirty="0">
              <a:solidFill>
                <a:srgbClr val="FF0000"/>
              </a:solidFill>
            </a:endParaRPr>
          </a:p>
        </p:txBody>
      </p:sp>
      <p:sp>
        <p:nvSpPr>
          <p:cNvPr id="4" name="Content Placeholder 3"/>
          <p:cNvSpPr>
            <a:spLocks noGrp="1"/>
          </p:cNvSpPr>
          <p:nvPr>
            <p:ph idx="1"/>
          </p:nvPr>
        </p:nvSpPr>
        <p:spPr>
          <a:xfrm>
            <a:off x="10886" y="609600"/>
            <a:ext cx="8991600" cy="6248400"/>
          </a:xfrm>
        </p:spPr>
        <p:txBody>
          <a:bodyPr>
            <a:normAutofit/>
          </a:bodyPr>
          <a:lstStyle/>
          <a:p>
            <a:pPr marL="514350" indent="-514350">
              <a:lnSpc>
                <a:spcPct val="150000"/>
              </a:lnSpc>
              <a:buAutoNum type="arabicPeriod"/>
            </a:pPr>
            <a:r>
              <a:rPr lang="en-US" dirty="0"/>
              <a:t>Name the term used for the process of loading operating system.</a:t>
            </a:r>
          </a:p>
          <a:p>
            <a:pPr marL="514350" indent="-514350">
              <a:lnSpc>
                <a:spcPct val="150000"/>
              </a:lnSpc>
              <a:buAutoNum type="arabicPeriod"/>
            </a:pPr>
            <a:r>
              <a:rPr lang="en-US" dirty="0"/>
              <a:t>Name the box that displays the preview of the screen saver.</a:t>
            </a:r>
          </a:p>
          <a:p>
            <a:pPr marL="514350" indent="-514350">
              <a:lnSpc>
                <a:spcPct val="150000"/>
              </a:lnSpc>
              <a:buAutoNum type="arabicPeriod"/>
            </a:pPr>
            <a:r>
              <a:rPr lang="en-US" dirty="0"/>
              <a:t>Name the option that displays all the apps and programs in the computer.</a:t>
            </a:r>
          </a:p>
          <a:p>
            <a:pPr marL="514350" indent="-514350">
              <a:lnSpc>
                <a:spcPct val="150000"/>
              </a:lnSpc>
              <a:buAutoNum type="arabicPeriod"/>
            </a:pPr>
            <a:r>
              <a:rPr lang="en-US" dirty="0"/>
              <a:t>Write the shortcut key combination to activate Task view.</a:t>
            </a:r>
            <a:endParaRPr lang="en-IN" dirty="0"/>
          </a:p>
        </p:txBody>
      </p:sp>
    </p:spTree>
    <p:extLst>
      <p:ext uri="{BB962C8B-B14F-4D97-AF65-F5344CB8AC3E}">
        <p14:creationId xmlns:p14="http://schemas.microsoft.com/office/powerpoint/2010/main" val="2848780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pPr>
              <a:buSzPts val="1400"/>
            </a:pPr>
            <a:r>
              <a:rPr lang="en-US" sz="2400" b="1" dirty="0">
                <a:latin typeface="Calibri" pitchFamily="34" charset="0"/>
                <a:cs typeface="Calibri" pitchFamily="34" charset="0"/>
              </a:rPr>
              <a:t>Students will get different types </a:t>
            </a:r>
            <a:r>
              <a:rPr lang="en-US" sz="2400" b="1">
                <a:latin typeface="Calibri" pitchFamily="34" charset="0"/>
                <a:cs typeface="Calibri" pitchFamily="34" charset="0"/>
              </a:rPr>
              <a:t>of questions </a:t>
            </a:r>
            <a:r>
              <a:rPr lang="en-US" sz="2400" b="1" dirty="0">
                <a:latin typeface="Calibri" pitchFamily="34" charset="0"/>
                <a:cs typeface="Calibri" pitchFamily="34" charset="0"/>
              </a:rPr>
              <a:t>about </a:t>
            </a:r>
            <a:r>
              <a:rPr lang="en-US" sz="2400" b="1" dirty="0">
                <a:solidFill>
                  <a:srgbClr val="000000"/>
                </a:solidFill>
                <a:cs typeface="Calibri" pitchFamily="34" charset="0"/>
                <a:sym typeface="Arial"/>
              </a:rPr>
              <a:t> word 2016.</a:t>
            </a:r>
          </a:p>
          <a:p>
            <a:pPr lvl="0">
              <a:buSzPts val="1400"/>
            </a:pPr>
            <a:r>
              <a:rPr lang="en-US" sz="2400" b="1" dirty="0">
                <a:latin typeface="Calibri" pitchFamily="34" charset="0"/>
                <a:cs typeface="Calibri" pitchFamily="34" charset="0"/>
              </a:rPr>
              <a:t> </a:t>
            </a:r>
            <a:endParaRPr lang="en-US" sz="2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209</Words>
  <Application>Microsoft Office PowerPoint</Application>
  <PresentationFormat>On-screen Show (4:3)</PresentationFormat>
  <Paragraphs>31</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Who am 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cp:revision>
  <dcterms:modified xsi:type="dcterms:W3CDTF">2021-12-21T03:36:16Z</dcterms:modified>
</cp:coreProperties>
</file>