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68" r:id="rId4"/>
    <p:sldId id="278" r:id="rId5"/>
    <p:sldId id="283" r:id="rId6"/>
    <p:sldId id="262" r:id="rId7"/>
    <p:sldId id="284" r:id="rId8"/>
    <p:sldId id="263" r:id="rId9"/>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1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804"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1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1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1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2/10/2022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97412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2627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1524000" y="5036854"/>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1746677" y="285635"/>
            <a:ext cx="1578401" cy="1044767"/>
          </a:xfrm>
          <a:prstGeom prst="rect">
            <a:avLst/>
          </a:prstGeom>
          <a:noFill/>
          <a:ln>
            <a:noFill/>
          </a:ln>
        </p:spPr>
      </p:pic>
      <p:sp>
        <p:nvSpPr>
          <p:cNvPr id="56" name="Google Shape;56;p1"/>
          <p:cNvSpPr txBox="1"/>
          <p:nvPr/>
        </p:nvSpPr>
        <p:spPr>
          <a:xfrm>
            <a:off x="7398275" y="131167"/>
            <a:ext cx="3176100" cy="1690000"/>
          </a:xfrm>
          <a:prstGeom prst="rect">
            <a:avLst/>
          </a:prstGeom>
          <a:noFill/>
          <a:ln>
            <a:noFill/>
          </a:ln>
        </p:spPr>
        <p:txBody>
          <a:bodyPr spcFirstLastPara="1" wrap="square" lIns="91425" tIns="91425" rIns="91425" bIns="91425" anchor="t" anchorCtr="0">
            <a:noAutofit/>
          </a:bodyPr>
          <a:lstStyle/>
          <a:p>
            <a:pPr>
              <a:buClr>
                <a:srgbClr val="000000"/>
              </a:buClr>
              <a:buSzPts val="1400"/>
            </a:pPr>
            <a:endParaRPr sz="1400">
              <a:solidFill>
                <a:srgbClr val="000000"/>
              </a:solidFill>
              <a:latin typeface="Arial"/>
              <a:ea typeface="Arial"/>
              <a:cs typeface="Arial"/>
              <a:sym typeface="Arial"/>
            </a:endParaRPr>
          </a:p>
        </p:txBody>
      </p:sp>
      <p:sp>
        <p:nvSpPr>
          <p:cNvPr id="57" name="Google Shape;57;p1"/>
          <p:cNvSpPr txBox="1"/>
          <p:nvPr/>
        </p:nvSpPr>
        <p:spPr>
          <a:xfrm>
            <a:off x="1524000" y="2743200"/>
            <a:ext cx="9144000" cy="2743200"/>
          </a:xfrm>
          <a:prstGeom prst="rect">
            <a:avLst/>
          </a:prstGeom>
          <a:noFill/>
          <a:ln>
            <a:noFill/>
          </a:ln>
        </p:spPr>
        <p:txBody>
          <a:bodyPr spcFirstLastPara="1" wrap="square" lIns="91425" tIns="91425" rIns="91425" bIns="91425" anchor="t" anchorCtr="0">
            <a:noAutofit/>
          </a:bodyPr>
          <a:lstStyle/>
          <a:p>
            <a:pPr>
              <a:buClr>
                <a:srgbClr val="000000"/>
              </a:buClr>
              <a:buSzPts val="1400"/>
            </a:pPr>
            <a:r>
              <a:rPr lang="en" sz="2000" b="1" dirty="0">
                <a:solidFill>
                  <a:srgbClr val="000000"/>
                </a:solidFill>
                <a:cs typeface="Calibri" pitchFamily="34" charset="0"/>
                <a:sym typeface="Arial"/>
              </a:rPr>
              <a:t>SESSION </a:t>
            </a:r>
            <a:r>
              <a:rPr lang="en" sz="2000" b="1">
                <a:solidFill>
                  <a:srgbClr val="000000"/>
                </a:solidFill>
                <a:cs typeface="Calibri" pitchFamily="34" charset="0"/>
                <a:sym typeface="Arial"/>
              </a:rPr>
              <a:t>: 14</a:t>
            </a:r>
            <a:endParaRPr sz="2000" dirty="0">
              <a:cs typeface="Calibri" pitchFamily="34" charset="0"/>
            </a:endParaRPr>
          </a:p>
          <a:p>
            <a:pPr>
              <a:buClr>
                <a:srgbClr val="000000"/>
              </a:buClr>
              <a:buSzPts val="1400"/>
            </a:pPr>
            <a:r>
              <a:rPr lang="en" sz="2000" b="1" dirty="0">
                <a:solidFill>
                  <a:srgbClr val="000000"/>
                </a:solidFill>
                <a:cs typeface="Calibri" pitchFamily="34" charset="0"/>
                <a:sym typeface="Arial"/>
              </a:rPr>
              <a:t>CLASS : III</a:t>
            </a:r>
            <a:endParaRPr sz="2000" b="1" dirty="0">
              <a:solidFill>
                <a:srgbClr val="000000"/>
              </a:solidFill>
              <a:cs typeface="Calibri" pitchFamily="34" charset="0"/>
              <a:sym typeface="Arial"/>
            </a:endParaRPr>
          </a:p>
          <a:p>
            <a:pPr>
              <a:buClr>
                <a:srgbClr val="000000"/>
              </a:buClr>
              <a:buSzPts val="1400"/>
            </a:pPr>
            <a:r>
              <a:rPr lang="en" sz="2000" b="1" dirty="0">
                <a:solidFill>
                  <a:srgbClr val="000000"/>
                </a:solidFill>
                <a:cs typeface="Calibri" pitchFamily="34" charset="0"/>
                <a:sym typeface="Arial"/>
              </a:rPr>
              <a:t>SUBJECT : COMPUTER</a:t>
            </a:r>
          </a:p>
          <a:p>
            <a:pPr>
              <a:buClr>
                <a:srgbClr val="000000"/>
              </a:buClr>
              <a:buSzPts val="1400"/>
            </a:pPr>
            <a:r>
              <a:rPr lang="en-US" sz="2000" b="1" dirty="0">
                <a:cs typeface="Calibri" pitchFamily="34" charset="0"/>
              </a:rPr>
              <a:t>C</a:t>
            </a:r>
            <a:r>
              <a:rPr lang="en-US" sz="2000" b="1" dirty="0">
                <a:solidFill>
                  <a:srgbClr val="000000"/>
                </a:solidFill>
                <a:cs typeface="Calibri" pitchFamily="34" charset="0"/>
                <a:sym typeface="Arial"/>
              </a:rPr>
              <a:t>HAPTER NUMBER:2</a:t>
            </a:r>
          </a:p>
          <a:p>
            <a:pPr lvl="0">
              <a:buSzPts val="1400"/>
            </a:pPr>
            <a:r>
              <a:rPr lang="en-US" sz="2000" b="1" dirty="0">
                <a:solidFill>
                  <a:srgbClr val="000000"/>
                </a:solidFill>
                <a:cs typeface="Calibri" pitchFamily="34" charset="0"/>
                <a:sym typeface="Arial"/>
              </a:rPr>
              <a:t>CHAPTER NAME :HARDWARE AND SOFTWARE</a:t>
            </a:r>
            <a:endParaRPr lang="en-US" sz="2000" b="1" dirty="0">
              <a:cs typeface="Calibri" pitchFamily="34" charset="0"/>
            </a:endParaRPr>
          </a:p>
          <a:p>
            <a:r>
              <a:rPr lang="en-US" sz="2000" b="1" dirty="0">
                <a:solidFill>
                  <a:srgbClr val="000000"/>
                </a:solidFill>
                <a:cs typeface="Calibri" pitchFamily="34" charset="0"/>
                <a:sym typeface="Arial"/>
              </a:rPr>
              <a:t>SUBTOPIC : </a:t>
            </a:r>
            <a:r>
              <a:rPr lang="en-IN" sz="2000" b="1" dirty="0">
                <a:solidFill>
                  <a:srgbClr val="000000"/>
                </a:solidFill>
                <a:latin typeface="Calibri" panose="020F0502020204030204" pitchFamily="34" charset="0"/>
                <a:cs typeface="Calibri" pitchFamily="34" charset="0"/>
                <a:sym typeface="Arial"/>
              </a:rPr>
              <a:t>BRAIN DEVELOPER</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revise on hardware and software and its types</a:t>
            </a:r>
            <a:r>
              <a:rPr lang="en-US" sz="2400" b="1">
                <a:solidFill>
                  <a:srgbClr val="000000"/>
                </a:solidFill>
                <a:latin typeface="Calibri" pitchFamily="34" charset="0"/>
                <a:cs typeface="Calibri" pitchFamily="34" charset="0"/>
                <a:sym typeface="Calibri"/>
              </a:rPr>
              <a:t>.</a:t>
            </a:r>
            <a:endParaRPr lang="en-US" sz="2400" b="1" dirty="0">
              <a:solidFill>
                <a:srgbClr val="000000"/>
              </a:solidFill>
              <a:latin typeface="Calibri" pitchFamily="34" charset="0"/>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9435474" y="857251"/>
            <a:ext cx="1232526" cy="611875"/>
          </a:xfrm>
          <a:prstGeom prst="rect">
            <a:avLst/>
          </a:prstGeom>
          <a:noFill/>
          <a:ln>
            <a:noFill/>
          </a:ln>
        </p:spPr>
      </p:pic>
      <p:sp>
        <p:nvSpPr>
          <p:cNvPr id="2" name="Content Placeholder 1"/>
          <p:cNvSpPr>
            <a:spLocks noGrp="1"/>
          </p:cNvSpPr>
          <p:nvPr>
            <p:ph idx="1"/>
          </p:nvPr>
        </p:nvSpPr>
        <p:spPr>
          <a:xfrm>
            <a:off x="1524000" y="778553"/>
            <a:ext cx="9601200" cy="4913919"/>
          </a:xfrm>
        </p:spPr>
        <p:txBody>
          <a:bodyPr>
            <a:normAutofit fontScale="70000" lnSpcReduction="20000"/>
          </a:bodyPr>
          <a:lstStyle/>
          <a:p>
            <a:pPr marL="0" indent="0">
              <a:lnSpc>
                <a:spcPct val="150000"/>
              </a:lnSpc>
              <a:buNone/>
            </a:pPr>
            <a:r>
              <a:rPr lang="en-IN" b="1" dirty="0">
                <a:solidFill>
                  <a:srgbClr val="FF0000"/>
                </a:solidFill>
              </a:rPr>
              <a:t>Tick the correct answer:-</a:t>
            </a:r>
          </a:p>
          <a:p>
            <a:pPr marL="385763" indent="-385763">
              <a:lnSpc>
                <a:spcPct val="150000"/>
              </a:lnSpc>
              <a:buFont typeface="+mj-lt"/>
              <a:buAutoNum type="arabicPeriod"/>
            </a:pPr>
            <a:endParaRPr lang="en-IN" b="1" dirty="0"/>
          </a:p>
          <a:p>
            <a:pPr marL="385763" indent="-385763">
              <a:lnSpc>
                <a:spcPct val="150000"/>
              </a:lnSpc>
              <a:buFont typeface="+mj-lt"/>
              <a:buAutoNum type="arabicPeriod"/>
            </a:pPr>
            <a:r>
              <a:rPr lang="en-IN" b="1" dirty="0"/>
              <a:t>I am considered as the father of modern computers, who I am ?		        		  (Lady Ada Lovelace/Alan Turing/ Charles Babbage)</a:t>
            </a:r>
          </a:p>
          <a:p>
            <a:pPr marL="385763" indent="-385763">
              <a:lnSpc>
                <a:spcPct val="150000"/>
              </a:lnSpc>
              <a:buFont typeface="+mj-lt"/>
              <a:buAutoNum type="arabicPeriod"/>
            </a:pPr>
            <a:r>
              <a:rPr lang="en-IN" b="1" dirty="0"/>
              <a:t>I am a round, flat and shiny disk that stores a lot of information.  Who I am ?             (Hard disk/ CD/ Monitor) </a:t>
            </a:r>
          </a:p>
          <a:p>
            <a:pPr marL="385763" indent="-385763">
              <a:lnSpc>
                <a:spcPct val="150000"/>
              </a:lnSpc>
              <a:buFont typeface="+mj-lt"/>
              <a:buAutoNum type="arabicPeriod"/>
            </a:pPr>
            <a:r>
              <a:rPr lang="en-IN" b="1" dirty="0"/>
              <a:t>Choose the odd one out ( UNIX/ LINUX/ WordPad) .</a:t>
            </a:r>
            <a:endParaRPr lang="en-IN" dirty="0"/>
          </a:p>
          <a:p>
            <a:pPr marL="385763" indent="-385763">
              <a:lnSpc>
                <a:spcPct val="150000"/>
              </a:lnSpc>
              <a:buFont typeface="+mj-lt"/>
              <a:buAutoNum type="arabicPeriod"/>
            </a:pPr>
            <a:r>
              <a:rPr lang="en-IN" b="1" dirty="0"/>
              <a:t>The part of system software that makes a computer run is called  _________(hardware / operating system/ Input device)</a:t>
            </a:r>
          </a:p>
          <a:p>
            <a:pPr marL="385763" indent="-385763">
              <a:lnSpc>
                <a:spcPct val="150000"/>
              </a:lnSpc>
              <a:buFont typeface="+mj-lt"/>
              <a:buAutoNum type="arabicPeriod"/>
            </a:pPr>
            <a:r>
              <a:rPr lang="en-IN" b="1" dirty="0"/>
              <a:t>The shortcut key to check spelling and grammar is _________. ( F6/F7/F5)</a:t>
            </a:r>
          </a:p>
          <a:p>
            <a:pPr marL="0" indent="0">
              <a:lnSpc>
                <a:spcPct val="150000"/>
              </a:lnSpc>
              <a:buNone/>
            </a:pPr>
            <a:endParaRPr lang="en-IN" b="1" dirty="0"/>
          </a:p>
          <a:p>
            <a:pPr marL="0" indent="0">
              <a:lnSpc>
                <a:spcPct val="150000"/>
              </a:lnSpc>
              <a:buNone/>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385763" indent="-385763">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6688471" y="2226319"/>
            <a:ext cx="453838" cy="461665"/>
          </a:xfrm>
          <a:prstGeom prst="rect">
            <a:avLst/>
          </a:prstGeom>
          <a:noFill/>
        </p:spPr>
        <p:txBody>
          <a:bodyPr wrap="square" rtlCol="0">
            <a:spAutoFit/>
          </a:bodyPr>
          <a:lstStyle/>
          <a:p>
            <a:r>
              <a:rPr lang="en-IN" sz="2400" b="1" dirty="0">
                <a:solidFill>
                  <a:srgbClr val="FF0000"/>
                </a:solidFill>
              </a:rPr>
              <a:t>√</a:t>
            </a:r>
          </a:p>
        </p:txBody>
      </p:sp>
      <p:sp>
        <p:nvSpPr>
          <p:cNvPr id="6" name="TextBox 5"/>
          <p:cNvSpPr txBox="1"/>
          <p:nvPr/>
        </p:nvSpPr>
        <p:spPr>
          <a:xfrm>
            <a:off x="4822774" y="1830353"/>
            <a:ext cx="453838" cy="461665"/>
          </a:xfrm>
          <a:prstGeom prst="rect">
            <a:avLst/>
          </a:prstGeom>
          <a:noFill/>
        </p:spPr>
        <p:txBody>
          <a:bodyPr wrap="square" rtlCol="0">
            <a:spAutoFit/>
          </a:bodyPr>
          <a:lstStyle/>
          <a:p>
            <a:endParaRPr lang="en-IN" sz="2400" b="1" dirty="0">
              <a:solidFill>
                <a:srgbClr val="FF0000"/>
              </a:solidFill>
            </a:endParaRPr>
          </a:p>
        </p:txBody>
      </p:sp>
      <p:sp>
        <p:nvSpPr>
          <p:cNvPr id="7" name="TextBox 6"/>
          <p:cNvSpPr txBox="1"/>
          <p:nvPr/>
        </p:nvSpPr>
        <p:spPr>
          <a:xfrm>
            <a:off x="3379021" y="3004679"/>
            <a:ext cx="453838" cy="461665"/>
          </a:xfrm>
          <a:prstGeom prst="rect">
            <a:avLst/>
          </a:prstGeom>
          <a:noFill/>
        </p:spPr>
        <p:txBody>
          <a:bodyPr wrap="square" rtlCol="0">
            <a:spAutoFit/>
          </a:bodyPr>
          <a:lstStyle/>
          <a:p>
            <a:r>
              <a:rPr lang="en-IN" sz="2400" b="1" dirty="0">
                <a:solidFill>
                  <a:srgbClr val="FF0000"/>
                </a:solidFill>
              </a:rPr>
              <a:t>√</a:t>
            </a:r>
          </a:p>
        </p:txBody>
      </p:sp>
      <p:sp>
        <p:nvSpPr>
          <p:cNvPr id="8" name="TextBox 7"/>
          <p:cNvSpPr txBox="1"/>
          <p:nvPr/>
        </p:nvSpPr>
        <p:spPr>
          <a:xfrm>
            <a:off x="6838380" y="3438598"/>
            <a:ext cx="453838" cy="461665"/>
          </a:xfrm>
          <a:prstGeom prst="rect">
            <a:avLst/>
          </a:prstGeom>
          <a:noFill/>
        </p:spPr>
        <p:txBody>
          <a:bodyPr wrap="square" rtlCol="0">
            <a:spAutoFit/>
          </a:bodyPr>
          <a:lstStyle/>
          <a:p>
            <a:r>
              <a:rPr lang="en-IN" sz="2400" b="1" dirty="0">
                <a:solidFill>
                  <a:srgbClr val="FF0000"/>
                </a:solidFill>
              </a:rPr>
              <a:t>√</a:t>
            </a:r>
          </a:p>
        </p:txBody>
      </p:sp>
      <p:sp>
        <p:nvSpPr>
          <p:cNvPr id="9" name="TextBox 8"/>
          <p:cNvSpPr txBox="1"/>
          <p:nvPr/>
        </p:nvSpPr>
        <p:spPr>
          <a:xfrm>
            <a:off x="5869081" y="4504628"/>
            <a:ext cx="453838" cy="461665"/>
          </a:xfrm>
          <a:prstGeom prst="rect">
            <a:avLst/>
          </a:prstGeom>
          <a:noFill/>
        </p:spPr>
        <p:txBody>
          <a:bodyPr wrap="square" rtlCol="0">
            <a:spAutoFit/>
          </a:bodyPr>
          <a:lstStyle/>
          <a:p>
            <a:r>
              <a:rPr lang="en-IN" sz="2400" b="1" dirty="0">
                <a:solidFill>
                  <a:srgbClr val="FF0000"/>
                </a:solidFill>
              </a:rPr>
              <a:t>√</a:t>
            </a:r>
          </a:p>
        </p:txBody>
      </p:sp>
      <p:sp>
        <p:nvSpPr>
          <p:cNvPr id="10" name="TextBox 9"/>
          <p:cNvSpPr txBox="1"/>
          <p:nvPr/>
        </p:nvSpPr>
        <p:spPr>
          <a:xfrm>
            <a:off x="7679391" y="4735461"/>
            <a:ext cx="453838" cy="461665"/>
          </a:xfrm>
          <a:prstGeom prst="rect">
            <a:avLst/>
          </a:prstGeom>
          <a:noFill/>
        </p:spPr>
        <p:txBody>
          <a:bodyPr wrap="square" rtlCol="0">
            <a:spAutoFit/>
          </a:bodyPr>
          <a:lstStyle/>
          <a:p>
            <a:endParaRPr lang="en-IN" sz="24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9824818" y="4862070"/>
            <a:ext cx="453838" cy="461665"/>
          </a:xfrm>
          <a:prstGeom prst="rect">
            <a:avLst/>
          </a:prstGeom>
          <a:noFill/>
        </p:spPr>
        <p:txBody>
          <a:bodyPr wrap="square" rtlCol="0">
            <a:spAutoFit/>
          </a:bodyPr>
          <a:lstStyle/>
          <a:p>
            <a:r>
              <a:rPr lang="en-IN" sz="24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Which button is used to minimise all the open program and view the desktop?</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Peek button</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Which mouse pointer is for moving pictures and toolbars?</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Four headed arrow</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Name the mode that is used to replace the existing text in a document.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Overtype mode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4. Write the shortcut key to delete one word to the left.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Ctrl + Backspace key</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5. What is the shortcut key to activate Task view window?</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Windows logo key + Tab key</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571687"/>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What are the small labelled pictures on desktop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Icons</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7. CorelDRAW is what type of Application software?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 publishing software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Who is regarded as first computer programmer?</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Lady Ada Lovelace</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9. Which is the world’s largest processor making company?.</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Intel</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10. What is the process of loading the operating system called?</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Booting</a:t>
            </a:r>
          </a:p>
          <a:p>
            <a:pPr fontAlgn="base"/>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03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GB" sz="3600" b="0" i="0" u="none" strike="noStrike" dirty="0">
                <a:solidFill>
                  <a:srgbClr val="000000"/>
                </a:solidFill>
                <a:effectLst/>
                <a:latin typeface="Calibri" panose="020F0502020204030204" pitchFamily="34" charset="0"/>
              </a:rPr>
              <a:t>Learn </a:t>
            </a:r>
            <a:r>
              <a:rPr lang="en-GB" sz="3600" b="0" i="0" u="none" strike="noStrike" dirty="0" err="1">
                <a:solidFill>
                  <a:srgbClr val="000000"/>
                </a:solidFill>
                <a:effectLst/>
                <a:latin typeface="Calibri" panose="020F0502020204030204" pitchFamily="34" charset="0"/>
              </a:rPr>
              <a:t>ch</a:t>
            </a:r>
            <a:r>
              <a:rPr lang="en-GB" sz="3600" b="0" i="0" u="none" strike="noStrike" dirty="0">
                <a:solidFill>
                  <a:srgbClr val="000000"/>
                </a:solidFill>
                <a:effectLst/>
                <a:latin typeface="Calibri" panose="020F0502020204030204" pitchFamily="34" charset="0"/>
              </a:rPr>
              <a:t> 2, 4  and 5</a:t>
            </a:r>
            <a:endParaRPr lang="en-US" sz="5400" b="1" dirty="0">
              <a:solidFill>
                <a:srgbClr val="000000"/>
              </a:solidFill>
              <a:ea typeface="Calibri"/>
              <a:cs typeface="Calibri" pitchFamily="34" charset="0"/>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20277"/>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4"/>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the objective type questions.</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dirty="0">
              <a:solidFill>
                <a:srgbClr val="000000"/>
              </a:solidFill>
              <a:ea typeface="Calibri"/>
              <a:cs typeface="Calibri" pitchFamily="34" charset="0"/>
              <a:sym typeface="Calibri"/>
            </a:endParaRPr>
          </a:p>
        </p:txBody>
      </p:sp>
    </p:spTree>
    <p:extLst>
      <p:ext uri="{BB962C8B-B14F-4D97-AF65-F5344CB8AC3E}">
        <p14:creationId xmlns:p14="http://schemas.microsoft.com/office/powerpoint/2010/main" val="2119491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9435474" y="-76200"/>
            <a:ext cx="1232526" cy="815833"/>
          </a:xfrm>
          <a:prstGeom prst="rect">
            <a:avLst/>
          </a:prstGeom>
          <a:noFill/>
          <a:ln>
            <a:noFill/>
          </a:ln>
        </p:spPr>
      </p:pic>
      <p:sp>
        <p:nvSpPr>
          <p:cNvPr id="98" name="Google Shape;98;p7"/>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a:solidFill>
                  <a:srgbClr val="000000"/>
                </a:solidFill>
                <a:latin typeface="Arial"/>
                <a:ea typeface="Arial"/>
                <a:cs typeface="Arial"/>
                <a:sym typeface="Arial"/>
              </a:rPr>
              <a:t>THANKING YOU</a:t>
            </a:r>
            <a:endParaRPr sz="4000" b="1">
              <a:solidFill>
                <a:srgbClr val="000000"/>
              </a:solidFill>
              <a:latin typeface="Arial"/>
              <a:ea typeface="Arial"/>
              <a:cs typeface="Arial"/>
              <a:sym typeface="Arial"/>
            </a:endParaRPr>
          </a:p>
          <a:p>
            <a:pPr marL="457200" algn="ctr">
              <a:lnSpc>
                <a:spcPct val="115000"/>
              </a:lnSpc>
              <a:buClr>
                <a:srgbClr val="000000"/>
              </a:buClr>
              <a:buSzPts val="4000"/>
            </a:pPr>
            <a:r>
              <a:rPr lang="en" sz="4000" b="1">
                <a:solidFill>
                  <a:srgbClr val="FF0000"/>
                </a:solidFill>
                <a:latin typeface="Arial"/>
                <a:ea typeface="Arial"/>
                <a:cs typeface="Arial"/>
                <a:sym typeface="Arial"/>
              </a:rPr>
              <a:t>ODM EDUCATIONAL GROUP</a:t>
            </a:r>
            <a:endParaRPr sz="4000" b="1">
              <a:solidFill>
                <a:srgbClr val="FF0000"/>
              </a:solidFill>
              <a:latin typeface="Arial"/>
              <a:ea typeface="Arial"/>
              <a:cs typeface="Arial"/>
              <a:sym typeface="Arial"/>
            </a:endParaRPr>
          </a:p>
          <a:p>
            <a:pPr>
              <a:buClr>
                <a:srgbClr val="000000"/>
              </a:buClr>
              <a:buSzPts val="1400"/>
            </a:pPr>
            <a:endParaRPr sz="14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380</Words>
  <Application>Microsoft Office PowerPoint</Application>
  <PresentationFormat>Widescreen</PresentationFormat>
  <Paragraphs>54</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16</cp:revision>
  <dcterms:modified xsi:type="dcterms:W3CDTF">2022-02-10T05:29:59Z</dcterms:modified>
</cp:coreProperties>
</file>