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comments/comment5.xml" ContentType="application/vnd.openxmlformats-officedocument.presentationml.comments+xml"/>
  <Override PartName="/ppt/comments/comment6.xml" ContentType="application/vnd.openxmlformats-officedocument.presentationml.comments+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omments/comment3.xml" ContentType="application/vnd.openxmlformats-officedocument.presentationml.comments+xml"/>
  <Override PartName="/ppt/comments/comment4.xml" ContentType="application/vnd.openxmlformats-officedocument.presentationml.comments+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comments/comment2.xml" ContentType="application/vnd.openxmlformats-officedocument.presentationml.comments+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66" r:id="rId2"/>
    <p:sldId id="270" r:id="rId3"/>
    <p:sldId id="295" r:id="rId4"/>
    <p:sldId id="311" r:id="rId5"/>
    <p:sldId id="315" r:id="rId6"/>
    <p:sldId id="306" r:id="rId7"/>
    <p:sldId id="298" r:id="rId8"/>
    <p:sldId id="268"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65" clrIdx="0"/>
  <p:cmAuthor id="1" name="DEEPIKA" initials="D" lastIdx="3" clrIdx="1"/>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9">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36">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5:54.682" idx="6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20-06-17T16:35:54.682" idx="65">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5.xml><?xml version="1.0" encoding="utf-8"?>
<p:cmLst xmlns:a="http://schemas.openxmlformats.org/drawingml/2006/main" xmlns:r="http://schemas.openxmlformats.org/officeDocument/2006/relationships" xmlns:p="http://schemas.openxmlformats.org/presentationml/2006/main">
  <p:cm authorId="0" dt="2020-06-17T16:35:54.682" idx="5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6.xml><?xml version="1.0" encoding="utf-8"?>
<p:cmLst xmlns:a="http://schemas.openxmlformats.org/drawingml/2006/main" xmlns:r="http://schemas.openxmlformats.org/officeDocument/2006/relationships" xmlns:p="http://schemas.openxmlformats.org/presentationml/2006/main">
  <p:cm authorId="0" dt="2020-06-17T16:35:54.682" idx="39">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C59E11A-01EF-49ED-96CE-735C130BA19F}" type="datetimeFigureOut">
              <a:rPr lang="en-US" smtClean="0"/>
              <a:pPr/>
              <a:t>9/1/2021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CBAAA65-CF5A-4F43-BFD1-A19D1097BFD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5" name="Google Shape;95;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311700" y="593367"/>
            <a:ext cx="8520600" cy="7636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311700" y="1536633"/>
            <a:ext cx="8520600" cy="45552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10"/>
          <p:cNvSpPr txBox="1">
            <a:spLocks noGrp="1"/>
          </p:cNvSpPr>
          <p:nvPr>
            <p:ph type="sldNum" idx="12"/>
          </p:nvPr>
        </p:nvSpPr>
        <p:spPr>
          <a:xfrm>
            <a:off x="8472458" y="6217623"/>
            <a:ext cx="548700" cy="524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9/1/2021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comments" Target="../comments/commen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comments" Target="../comments/comment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comments" Target="../comments/comment4.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comments" Target="../comments/comment5.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comments" Target="../comments/comment6.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5036853"/>
            <a:ext cx="9144000" cy="1821147"/>
          </a:xfrm>
          <a:prstGeom prst="rect">
            <a:avLst/>
          </a:prstGeom>
          <a:noFill/>
          <a:ln>
            <a:noFill/>
          </a:ln>
        </p:spPr>
      </p:pic>
      <p:pic>
        <p:nvPicPr>
          <p:cNvPr id="55" name="Google Shape;55;p1"/>
          <p:cNvPicPr preferRelativeResize="0"/>
          <p:nvPr/>
        </p:nvPicPr>
        <p:blipFill rotWithShape="1">
          <a:blip r:embed="rId4" cstate="print">
            <a:alphaModFix/>
          </a:blip>
          <a:srcRect/>
          <a:stretch/>
        </p:blipFill>
        <p:spPr>
          <a:xfrm>
            <a:off x="222676" y="285634"/>
            <a:ext cx="1578401" cy="1044767"/>
          </a:xfrm>
          <a:prstGeom prst="rect">
            <a:avLst/>
          </a:prstGeom>
          <a:noFill/>
          <a:ln>
            <a:noFill/>
          </a:ln>
        </p:spPr>
      </p:pic>
      <p:sp>
        <p:nvSpPr>
          <p:cNvPr id="56" name="Google Shape;56;p1"/>
          <p:cNvSpPr txBox="1"/>
          <p:nvPr/>
        </p:nvSpPr>
        <p:spPr>
          <a:xfrm>
            <a:off x="5874275" y="131167"/>
            <a:ext cx="3176100" cy="16900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 name="Google Shape;57;p1"/>
          <p:cNvSpPr txBox="1"/>
          <p:nvPr/>
        </p:nvSpPr>
        <p:spPr>
          <a:xfrm>
            <a:off x="0" y="2743200"/>
            <a:ext cx="9144000" cy="2743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2000" b="1" i="0" u="none" strike="noStrike" cap="none" dirty="0" smtClean="0">
                <a:solidFill>
                  <a:srgbClr val="000000"/>
                </a:solidFill>
                <a:cs typeface="Calibri" pitchFamily="34" charset="0"/>
                <a:sym typeface="Arial"/>
              </a:rPr>
              <a:t>SESSION </a:t>
            </a:r>
            <a:r>
              <a:rPr lang="en" sz="2000" b="1" i="0" u="none" strike="noStrike" cap="none" dirty="0">
                <a:solidFill>
                  <a:srgbClr val="000000"/>
                </a:solidFill>
                <a:cs typeface="Calibri" pitchFamily="34" charset="0"/>
                <a:sym typeface="Arial"/>
              </a:rPr>
              <a:t>: </a:t>
            </a:r>
            <a:r>
              <a:rPr lang="en" sz="2000" b="1" dirty="0" smtClean="0">
                <a:solidFill>
                  <a:srgbClr val="000000"/>
                </a:solidFill>
                <a:cs typeface="Calibri" pitchFamily="34" charset="0"/>
                <a:sym typeface="Arial"/>
              </a:rPr>
              <a:t>4</a:t>
            </a:r>
            <a:endParaRPr sz="2000" dirty="0">
              <a:cs typeface="Calibri" pitchFamily="34" charset="0"/>
            </a:endParaRPr>
          </a:p>
          <a:p>
            <a:pPr marL="0" marR="0" lvl="0" indent="0" algn="l" rtl="0">
              <a:lnSpc>
                <a:spcPct val="100000"/>
              </a:lnSpc>
              <a:spcBef>
                <a:spcPts val="0"/>
              </a:spcBef>
              <a:spcAft>
                <a:spcPts val="0"/>
              </a:spcAft>
              <a:buClr>
                <a:srgbClr val="000000"/>
              </a:buClr>
              <a:buSzPts val="1400"/>
              <a:buFont typeface="Arial"/>
              <a:buNone/>
            </a:pPr>
            <a:r>
              <a:rPr lang="en" sz="2000" b="1" i="0" u="none" strike="noStrike" cap="none" dirty="0">
                <a:solidFill>
                  <a:srgbClr val="000000"/>
                </a:solidFill>
                <a:cs typeface="Calibri" pitchFamily="34" charset="0"/>
                <a:sym typeface="Arial"/>
              </a:rPr>
              <a:t>CLASS : III</a:t>
            </a:r>
            <a:endParaRPr sz="2000" b="1" i="0" u="none" strike="noStrike" cap="none" dirty="0">
              <a:solidFill>
                <a:srgbClr val="000000"/>
              </a:solidFill>
              <a:cs typeface="Calibri" pitchFamily="34" charset="0"/>
              <a:sym typeface="Arial"/>
            </a:endParaRPr>
          </a:p>
          <a:p>
            <a:pPr marL="0" marR="0" lvl="0" indent="0" algn="l" rtl="0">
              <a:lnSpc>
                <a:spcPct val="100000"/>
              </a:lnSpc>
              <a:spcBef>
                <a:spcPts val="0"/>
              </a:spcBef>
              <a:spcAft>
                <a:spcPts val="0"/>
              </a:spcAft>
              <a:buClr>
                <a:srgbClr val="000000"/>
              </a:buClr>
              <a:buSzPts val="1400"/>
              <a:buFont typeface="Arial"/>
              <a:buNone/>
            </a:pPr>
            <a:r>
              <a:rPr lang="en" sz="2000" b="1" i="0" u="none" strike="noStrike" cap="none" dirty="0">
                <a:solidFill>
                  <a:srgbClr val="000000"/>
                </a:solidFill>
                <a:cs typeface="Calibri" pitchFamily="34" charset="0"/>
                <a:sym typeface="Arial"/>
              </a:rPr>
              <a:t>SUBJECT : COMPUTER</a:t>
            </a:r>
          </a:p>
          <a:p>
            <a:pPr marL="0" marR="0" lvl="0" indent="0" algn="l" rtl="0">
              <a:lnSpc>
                <a:spcPct val="100000"/>
              </a:lnSpc>
              <a:spcBef>
                <a:spcPts val="0"/>
              </a:spcBef>
              <a:spcAft>
                <a:spcPts val="0"/>
              </a:spcAft>
              <a:buClr>
                <a:srgbClr val="000000"/>
              </a:buClr>
              <a:buSzPts val="1400"/>
              <a:buFont typeface="Arial"/>
              <a:buNone/>
            </a:pPr>
            <a:r>
              <a:rPr lang="en" sz="2000" b="1" dirty="0">
                <a:cs typeface="Calibri" pitchFamily="34" charset="0"/>
              </a:rPr>
              <a:t>C</a:t>
            </a:r>
            <a:r>
              <a:rPr lang="en" sz="2000" b="1" i="0" u="none" strike="noStrike" cap="none" dirty="0">
                <a:solidFill>
                  <a:srgbClr val="000000"/>
                </a:solidFill>
                <a:cs typeface="Calibri" pitchFamily="34" charset="0"/>
                <a:sym typeface="Arial"/>
              </a:rPr>
              <a:t>HAPTER </a:t>
            </a:r>
            <a:r>
              <a:rPr lang="en" sz="2000" b="1" i="0" u="none" strike="noStrike" cap="none" dirty="0" smtClean="0">
                <a:solidFill>
                  <a:srgbClr val="000000"/>
                </a:solidFill>
                <a:cs typeface="Calibri" pitchFamily="34" charset="0"/>
                <a:sym typeface="Arial"/>
              </a:rPr>
              <a:t>NUMBER:3</a:t>
            </a:r>
            <a:endParaRPr sz="2000" b="1" i="0" u="none" strike="noStrike" cap="none" dirty="0">
              <a:solidFill>
                <a:srgbClr val="000000"/>
              </a:solidFill>
              <a:cs typeface="Calibri" pitchFamily="34" charset="0"/>
              <a:sym typeface="Arial"/>
            </a:endParaRPr>
          </a:p>
          <a:p>
            <a:pPr lvl="0">
              <a:buSzPts val="1400"/>
            </a:pPr>
            <a:r>
              <a:rPr lang="en" sz="2000" b="1" i="0" u="none" strike="noStrike" cap="none" dirty="0">
                <a:solidFill>
                  <a:srgbClr val="000000"/>
                </a:solidFill>
                <a:cs typeface="Calibri" pitchFamily="34" charset="0"/>
                <a:sym typeface="Arial"/>
              </a:rPr>
              <a:t>CHAPTER NAME </a:t>
            </a:r>
            <a:r>
              <a:rPr lang="en" sz="2000" b="1" i="0" u="none" strike="noStrike" cap="none" dirty="0" smtClean="0">
                <a:solidFill>
                  <a:srgbClr val="000000"/>
                </a:solidFill>
                <a:cs typeface="Calibri" pitchFamily="34" charset="0"/>
                <a:sym typeface="Arial"/>
              </a:rPr>
              <a:t>:</a:t>
            </a:r>
            <a:r>
              <a:rPr lang="en-US" sz="2000" b="1" i="0" u="none" strike="noStrike" cap="none" dirty="0" smtClean="0">
                <a:solidFill>
                  <a:srgbClr val="000000"/>
                </a:solidFill>
                <a:cs typeface="Calibri" pitchFamily="34" charset="0"/>
                <a:sym typeface="Arial"/>
              </a:rPr>
              <a:t>TUX </a:t>
            </a:r>
            <a:r>
              <a:rPr lang="en-US" sz="2000" b="1" i="0" u="none" strike="noStrike" cap="none" dirty="0" smtClean="0">
                <a:solidFill>
                  <a:srgbClr val="000000"/>
                </a:solidFill>
                <a:cs typeface="Calibri" pitchFamily="34" charset="0"/>
                <a:sym typeface="Arial"/>
              </a:rPr>
              <a:t>PAINT</a:t>
            </a:r>
            <a:endParaRPr sz="2000" b="1" dirty="0">
              <a:cs typeface="Calibri" pitchFamily="34" charset="0"/>
            </a:endParaRPr>
          </a:p>
          <a:p>
            <a:r>
              <a:rPr lang="en" sz="2000" b="1" i="0" u="none" strike="noStrike" cap="none" dirty="0">
                <a:solidFill>
                  <a:srgbClr val="000000"/>
                </a:solidFill>
                <a:cs typeface="Calibri" pitchFamily="34" charset="0"/>
                <a:sym typeface="Arial"/>
              </a:rPr>
              <a:t>SUBTOPIC </a:t>
            </a:r>
            <a:r>
              <a:rPr lang="en" sz="2000" b="1" i="0" u="none" strike="noStrike" cap="none" dirty="0" smtClean="0">
                <a:solidFill>
                  <a:srgbClr val="000000"/>
                </a:solidFill>
                <a:cs typeface="Calibri" pitchFamily="34" charset="0"/>
                <a:sym typeface="Arial"/>
              </a:rPr>
              <a:t>:</a:t>
            </a:r>
            <a:r>
              <a:rPr lang="en-US" sz="2000" b="1" dirty="0" smtClean="0">
                <a:cs typeface="Calibri" pitchFamily="34" charset="0"/>
              </a:rPr>
              <a:t> </a:t>
            </a:r>
            <a:r>
              <a:rPr lang="en-US" sz="2000" b="1" dirty="0" smtClean="0"/>
              <a:t>MAGIC TOOLS, RAINBOW EFFECT, PRINT A DRAWING</a:t>
            </a:r>
            <a:endParaRPr lang="en-US" sz="2000" b="1" i="0" u="none" strike="noStrike" cap="none" dirty="0">
              <a:solidFill>
                <a:srgbClr val="000000"/>
              </a:solidFill>
              <a:cs typeface="Calibri" pitchFamily="34" charset="0"/>
              <a:sym typeface="Aria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787575" y="5838501"/>
            <a:ext cx="1232526" cy="815833"/>
          </a:xfrm>
          <a:prstGeom prst="rect">
            <a:avLst/>
          </a:prstGeom>
          <a:noFill/>
          <a:ln>
            <a:noFill/>
          </a:ln>
        </p:spPr>
      </p:pic>
      <p:sp>
        <p:nvSpPr>
          <p:cNvPr id="91" name="Google Shape;91;p6"/>
          <p:cNvSpPr txBox="1"/>
          <p:nvPr/>
        </p:nvSpPr>
        <p:spPr>
          <a:xfrm>
            <a:off x="228600" y="304800"/>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LEARNING </a:t>
            </a:r>
            <a:r>
              <a:rPr lang="en" sz="2200" b="1" dirty="0" smtClean="0">
                <a:solidFill>
                  <a:srgbClr val="FF0000"/>
                </a:solidFill>
                <a:latin typeface="Arial"/>
                <a:ea typeface="Arial"/>
                <a:cs typeface="Arial"/>
                <a:sym typeface="Arial"/>
              </a:rPr>
              <a:t>OBJECTIVE</a:t>
            </a:r>
            <a:r>
              <a:rPr lang="en" sz="2200" b="1" i="0" u="none" strike="noStrike" cap="none" dirty="0" smtClean="0">
                <a:solidFill>
                  <a:srgbClr val="FF0000"/>
                </a:solidFill>
                <a:latin typeface="Arial"/>
                <a:ea typeface="Arial"/>
                <a:cs typeface="Arial"/>
                <a:sym typeface="Arial"/>
              </a:rPr>
              <a:t>:</a:t>
            </a: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1286313"/>
            <a:ext cx="8688300" cy="3852800"/>
          </a:xfrm>
          <a:prstGeom prst="rect">
            <a:avLst/>
          </a:prstGeom>
          <a:noFill/>
          <a:ln>
            <a:noFill/>
          </a:ln>
        </p:spPr>
        <p:txBody>
          <a:bodyPr spcFirstLastPara="1" wrap="square" lIns="91425" tIns="91425" rIns="91425" bIns="91425" anchor="t" anchorCtr="0">
            <a:noAutofit/>
          </a:bodyPr>
          <a:lstStyle/>
          <a:p>
            <a:pPr lvl="0">
              <a:buSzPts val="1400"/>
            </a:pPr>
            <a:r>
              <a:rPr lang="en-US" sz="2400" b="1" dirty="0" smtClean="0">
                <a:latin typeface="Calibri" pitchFamily="34" charset="0"/>
                <a:cs typeface="Calibri" pitchFamily="34" charset="0"/>
              </a:rPr>
              <a:t>To provide knowledge about use of  different tools  in tux paint.</a:t>
            </a:r>
            <a:endParaRPr lang="en-US" sz="2400" b="0" i="0" u="none" strike="noStrike" cap="none" dirty="0">
              <a:solidFill>
                <a:srgbClr val="000000"/>
              </a:solidFill>
              <a:latin typeface="Calibri" pitchFamily="34" charset="0"/>
              <a:ea typeface="Calibri"/>
              <a:cs typeface="Calibri" pitchFamily="34" charset="0"/>
              <a:sym typeface="Calibri"/>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8153400" y="6324600"/>
            <a:ext cx="990600" cy="533400"/>
          </a:xfrm>
          <a:prstGeom prst="rect">
            <a:avLst/>
          </a:prstGeom>
          <a:noFill/>
          <a:ln>
            <a:noFill/>
          </a:ln>
        </p:spPr>
      </p:pic>
      <p:sp>
        <p:nvSpPr>
          <p:cNvPr id="91" name="Google Shape;91;p6"/>
          <p:cNvSpPr txBox="1"/>
          <p:nvPr/>
        </p:nvSpPr>
        <p:spPr>
          <a:xfrm>
            <a:off x="0" y="0"/>
            <a:ext cx="9144000" cy="6858000"/>
          </a:xfrm>
          <a:prstGeom prst="rect">
            <a:avLst/>
          </a:prstGeom>
          <a:noFill/>
          <a:ln>
            <a:noFill/>
          </a:ln>
        </p:spPr>
        <p:txBody>
          <a:bodyPr spcFirstLastPara="1" wrap="square" lIns="91425" tIns="91425" rIns="91425" bIns="91425" anchor="t" anchorCtr="0">
            <a:noAutofit/>
          </a:bodyPr>
          <a:lstStyle/>
          <a:p>
            <a:pPr>
              <a:lnSpc>
                <a:spcPct val="150000"/>
              </a:lnSpc>
            </a:pPr>
            <a:r>
              <a:rPr lang="en-IN" sz="2800" b="1" u="sng" dirty="0" smtClean="0"/>
              <a:t>MAGIC TOOLS</a:t>
            </a:r>
            <a:endParaRPr lang="en-US" sz="2800" dirty="0" smtClean="0"/>
          </a:p>
          <a:p>
            <a:pPr>
              <a:lnSpc>
                <a:spcPct val="150000"/>
              </a:lnSpc>
            </a:pPr>
            <a:r>
              <a:rPr lang="en-US" sz="2800" dirty="0" smtClean="0"/>
              <a:t>In Tux Paint there are various magic effects that allow you to draw wonderful patterns. </a:t>
            </a:r>
          </a:p>
          <a:p>
            <a:pPr>
              <a:lnSpc>
                <a:spcPct val="150000"/>
              </a:lnSpc>
            </a:pPr>
            <a:r>
              <a:rPr lang="en-US" sz="2800" b="1" u="sng" dirty="0" smtClean="0"/>
              <a:t>Mosaic Effect</a:t>
            </a:r>
            <a:endParaRPr lang="en-US" sz="2800" dirty="0" smtClean="0"/>
          </a:p>
          <a:p>
            <a:pPr>
              <a:lnSpc>
                <a:spcPct val="150000"/>
              </a:lnSpc>
            </a:pPr>
            <a:r>
              <a:rPr lang="en-IN" sz="2800" dirty="0" smtClean="0"/>
              <a:t>The mosaic effect tool is used to apply pattern of many small coloured pieces of stones on the canvas.</a:t>
            </a:r>
          </a:p>
          <a:p>
            <a:r>
              <a:rPr lang="en-US" sz="2800" b="1" u="sng" dirty="0" smtClean="0"/>
              <a:t>Kaleidoscope effect</a:t>
            </a:r>
            <a:endParaRPr lang="en-US" sz="2800" dirty="0" smtClean="0"/>
          </a:p>
          <a:p>
            <a:pPr>
              <a:lnSpc>
                <a:spcPct val="150000"/>
              </a:lnSpc>
            </a:pPr>
            <a:r>
              <a:rPr lang="en-US" sz="2800" dirty="0" smtClean="0"/>
              <a:t>This tool is used to create free-hand patterns. The most amazing feature of this tool is that even if we move the magic wand from a single point, it draws from all the four direction </a:t>
            </a:r>
            <a:endParaRPr lang="en-IN" sz="2800" dirty="0" smtClean="0"/>
          </a:p>
          <a:p>
            <a:pPr>
              <a:lnSpc>
                <a:spcPct val="150000"/>
              </a:lnSpc>
            </a:pPr>
            <a:endParaRPr lang="en-IN" sz="2800" dirty="0" smtClean="0"/>
          </a:p>
          <a:p>
            <a:endParaRPr lang="en-US"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787575" y="5838501"/>
            <a:ext cx="1232526" cy="815833"/>
          </a:xfrm>
          <a:prstGeom prst="rect">
            <a:avLst/>
          </a:prstGeom>
          <a:noFill/>
          <a:ln>
            <a:noFill/>
          </a:ln>
        </p:spPr>
      </p:pic>
      <p:sp>
        <p:nvSpPr>
          <p:cNvPr id="91" name="Google Shape;91;p6"/>
          <p:cNvSpPr txBox="1"/>
          <p:nvPr/>
        </p:nvSpPr>
        <p:spPr>
          <a:xfrm>
            <a:off x="0" y="0"/>
            <a:ext cx="9144000" cy="6629400"/>
          </a:xfrm>
          <a:prstGeom prst="rect">
            <a:avLst/>
          </a:prstGeom>
          <a:noFill/>
          <a:ln>
            <a:noFill/>
          </a:ln>
        </p:spPr>
        <p:txBody>
          <a:bodyPr spcFirstLastPara="1" wrap="square" lIns="91425" tIns="91425" rIns="91425" bIns="91425" anchor="t" anchorCtr="0">
            <a:noAutofit/>
          </a:bodyPr>
          <a:lstStyle/>
          <a:p>
            <a:pPr>
              <a:lnSpc>
                <a:spcPct val="250000"/>
              </a:lnSpc>
            </a:pPr>
            <a:r>
              <a:rPr lang="en-US" sz="2400" b="1" u="sng" dirty="0" smtClean="0"/>
              <a:t>EMBOSS EFFECT</a:t>
            </a:r>
            <a:endParaRPr lang="en-US" sz="2400" dirty="0" smtClean="0"/>
          </a:p>
          <a:p>
            <a:pPr>
              <a:lnSpc>
                <a:spcPct val="250000"/>
              </a:lnSpc>
            </a:pPr>
            <a:r>
              <a:rPr lang="en-US" sz="2400" dirty="0" smtClean="0"/>
              <a:t>This magic tool gives a  raised effect to an object from the surface that you have drawn.</a:t>
            </a:r>
          </a:p>
          <a:p>
            <a:pPr>
              <a:lnSpc>
                <a:spcPct val="250000"/>
              </a:lnSpc>
            </a:pPr>
            <a:r>
              <a:rPr lang="en-US" sz="2400" b="1" dirty="0" smtClean="0"/>
              <a:t> </a:t>
            </a:r>
            <a:r>
              <a:rPr lang="en-US" sz="2400" b="1" u="sng" dirty="0" smtClean="0"/>
              <a:t>RAINBOW EFFECT</a:t>
            </a:r>
            <a:endParaRPr lang="en-US" sz="2400" dirty="0" smtClean="0"/>
          </a:p>
          <a:p>
            <a:pPr lvl="0">
              <a:lnSpc>
                <a:spcPct val="250000"/>
              </a:lnSpc>
            </a:pPr>
            <a:r>
              <a:rPr lang="en-IN" sz="2400" dirty="0" smtClean="0"/>
              <a:t>In the sub tools of magic tool, there are two types of Rainbow effect tools.</a:t>
            </a:r>
            <a:endParaRPr lang="en-US" sz="2400" dirty="0" smtClean="0"/>
          </a:p>
          <a:p>
            <a:pPr lvl="0">
              <a:lnSpc>
                <a:spcPct val="150000"/>
              </a:lnSpc>
            </a:pPr>
            <a:endParaRPr lang="en-US" sz="2400" dirty="0" smtClean="0"/>
          </a:p>
          <a:p>
            <a:pPr lvl="0"/>
            <a:endParaRPr lang="en-US" sz="2400" dirty="0" smtClean="0"/>
          </a:p>
          <a:p>
            <a:pPr marL="0" marR="0" lvl="0" indent="0" algn="l" rtl="0">
              <a:lnSpc>
                <a:spcPct val="100000"/>
              </a:lnSpc>
              <a:spcBef>
                <a:spcPts val="0"/>
              </a:spcBef>
              <a:spcAft>
                <a:spcPts val="0"/>
              </a:spcAft>
              <a:buClr>
                <a:srgbClr val="000000"/>
              </a:buClr>
              <a:buSzPts val="2200"/>
              <a:buFont typeface="Arial"/>
              <a:buNone/>
            </a:pPr>
            <a:endParaRPr sz="2200" b="1" i="0" u="none" strike="noStrike" cap="none">
              <a:solidFill>
                <a:srgbClr val="FF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787575" y="5838501"/>
            <a:ext cx="1232526" cy="815833"/>
          </a:xfrm>
          <a:prstGeom prst="rect">
            <a:avLst/>
          </a:prstGeom>
          <a:noFill/>
          <a:ln>
            <a:noFill/>
          </a:ln>
        </p:spPr>
      </p:pic>
      <p:sp>
        <p:nvSpPr>
          <p:cNvPr id="91" name="Google Shape;91;p6"/>
          <p:cNvSpPr txBox="1"/>
          <p:nvPr/>
        </p:nvSpPr>
        <p:spPr>
          <a:xfrm>
            <a:off x="0" y="0"/>
            <a:ext cx="9144000" cy="6629400"/>
          </a:xfrm>
          <a:prstGeom prst="rect">
            <a:avLst/>
          </a:prstGeom>
          <a:noFill/>
          <a:ln>
            <a:noFill/>
          </a:ln>
        </p:spPr>
        <p:txBody>
          <a:bodyPr spcFirstLastPara="1" wrap="square" lIns="91425" tIns="91425" rIns="91425" bIns="91425" anchor="t" anchorCtr="0">
            <a:noAutofit/>
          </a:bodyPr>
          <a:lstStyle/>
          <a:p>
            <a:pPr lvl="0">
              <a:lnSpc>
                <a:spcPct val="250000"/>
              </a:lnSpc>
            </a:pPr>
            <a:r>
              <a:rPr lang="en-IN" sz="2400" b="1" dirty="0" smtClean="0"/>
              <a:t>RAINBOW EFFECT</a:t>
            </a:r>
            <a:r>
              <a:rPr lang="en-IN" sz="2400" dirty="0" smtClean="0"/>
              <a:t>- It draws a trail of rainbow colours as you drag the magic wand on the drawing area.</a:t>
            </a:r>
            <a:endParaRPr lang="en-US" sz="2400" dirty="0" smtClean="0"/>
          </a:p>
          <a:p>
            <a:pPr lvl="0">
              <a:lnSpc>
                <a:spcPct val="250000"/>
              </a:lnSpc>
            </a:pPr>
            <a:r>
              <a:rPr lang="en-IN" sz="2400" b="1" dirty="0" smtClean="0"/>
              <a:t>REAL RAINBOW</a:t>
            </a:r>
            <a:r>
              <a:rPr lang="en-IN" sz="2400" dirty="0" smtClean="0"/>
              <a:t>- It allows you to draw a rainbow just like the one you see in the sky after rain fall.</a:t>
            </a:r>
          </a:p>
          <a:p>
            <a:pPr>
              <a:lnSpc>
                <a:spcPct val="250000"/>
              </a:lnSpc>
            </a:pPr>
            <a:r>
              <a:rPr lang="en-US" sz="2400" b="1" u="sng" dirty="0" smtClean="0"/>
              <a:t>PRINTING AND DRAWING</a:t>
            </a:r>
            <a:endParaRPr lang="en-US" sz="2400" dirty="0" smtClean="0"/>
          </a:p>
          <a:p>
            <a:pPr>
              <a:lnSpc>
                <a:spcPct val="250000"/>
              </a:lnSpc>
            </a:pPr>
            <a:r>
              <a:rPr lang="en-US" sz="2400" dirty="0" smtClean="0"/>
              <a:t>Tux paint allows you to print and drawing on a paper</a:t>
            </a:r>
          </a:p>
          <a:p>
            <a:pPr lvl="0"/>
            <a:endParaRPr lang="en-US" sz="2400" dirty="0" smtClean="0"/>
          </a:p>
          <a:p>
            <a:pPr marL="0" marR="0" lvl="0" indent="0" algn="l" rtl="0">
              <a:lnSpc>
                <a:spcPct val="100000"/>
              </a:lnSpc>
              <a:spcBef>
                <a:spcPts val="0"/>
              </a:spcBef>
              <a:spcAft>
                <a:spcPts val="0"/>
              </a:spcAft>
              <a:buClr>
                <a:srgbClr val="000000"/>
              </a:buClr>
              <a:buSzPts val="2200"/>
              <a:buFont typeface="Arial"/>
              <a:buNone/>
            </a:pPr>
            <a:endParaRPr sz="2200" b="1" i="0" u="none" strike="noStrike" cap="none">
              <a:solidFill>
                <a:srgbClr val="FF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787575" y="5838501"/>
            <a:ext cx="1232526" cy="815833"/>
          </a:xfrm>
          <a:prstGeom prst="rect">
            <a:avLst/>
          </a:prstGeom>
          <a:noFill/>
          <a:ln>
            <a:noFill/>
          </a:ln>
        </p:spPr>
      </p:pic>
      <p:sp>
        <p:nvSpPr>
          <p:cNvPr id="91" name="Google Shape;91;p6"/>
          <p:cNvSpPr txBox="1"/>
          <p:nvPr/>
        </p:nvSpPr>
        <p:spPr>
          <a:xfrm>
            <a:off x="228600" y="304800"/>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dirty="0" smtClean="0">
                <a:solidFill>
                  <a:srgbClr val="FF0000"/>
                </a:solidFill>
                <a:latin typeface="Arial"/>
                <a:ea typeface="Arial"/>
                <a:cs typeface="Arial"/>
                <a:sym typeface="Arial"/>
              </a:rPr>
              <a:t>Game</a:t>
            </a: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1286313"/>
            <a:ext cx="8688300" cy="1914087"/>
          </a:xfrm>
          <a:prstGeom prst="rect">
            <a:avLst/>
          </a:prstGeom>
          <a:noFill/>
          <a:ln>
            <a:noFill/>
          </a:ln>
        </p:spPr>
        <p:txBody>
          <a:bodyPr spcFirstLastPara="1" wrap="square" lIns="91425" tIns="91425" rIns="91425" bIns="91425" anchor="t" anchorCtr="0">
            <a:noAutofit/>
          </a:bodyPr>
          <a:lstStyle/>
          <a:p>
            <a:pPr lvl="0">
              <a:buSzPts val="1400"/>
            </a:pPr>
            <a:r>
              <a:rPr lang="en-US" sz="2400" dirty="0" smtClean="0"/>
              <a:t>https://wordwall.net/resource/5704568</a:t>
            </a:r>
            <a:endParaRPr sz="2400" b="0" i="0" u="none" strike="noStrike" cap="none" dirty="0">
              <a:solidFill>
                <a:srgbClr val="000000"/>
              </a:solidFill>
              <a:latin typeface="Calibri" pitchFamily="34" charset="0"/>
              <a:ea typeface="Calibri"/>
              <a:cs typeface="Calibri" pitchFamily="34" charset="0"/>
              <a:sym typeface="Calibri"/>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787575" y="5838501"/>
            <a:ext cx="1232526" cy="815833"/>
          </a:xfrm>
          <a:prstGeom prst="rect">
            <a:avLst/>
          </a:prstGeom>
          <a:noFill/>
          <a:ln>
            <a:noFill/>
          </a:ln>
        </p:spPr>
      </p:pic>
      <p:sp>
        <p:nvSpPr>
          <p:cNvPr id="91" name="Google Shape;91;p6"/>
          <p:cNvSpPr txBox="1"/>
          <p:nvPr/>
        </p:nvSpPr>
        <p:spPr>
          <a:xfrm>
            <a:off x="228600" y="304800"/>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LEARNING </a:t>
            </a:r>
            <a:r>
              <a:rPr lang="en" sz="2200" b="1" dirty="0" smtClean="0">
                <a:solidFill>
                  <a:srgbClr val="FF0000"/>
                </a:solidFill>
                <a:latin typeface="Arial"/>
                <a:ea typeface="Arial"/>
                <a:cs typeface="Arial"/>
                <a:sym typeface="Arial"/>
              </a:rPr>
              <a:t>OBJECTIVE</a:t>
            </a:r>
            <a:r>
              <a:rPr lang="en" sz="2200" b="1" i="0" u="none" strike="noStrike" cap="none" dirty="0" smtClean="0">
                <a:solidFill>
                  <a:srgbClr val="FF0000"/>
                </a:solidFill>
                <a:latin typeface="Arial"/>
                <a:ea typeface="Arial"/>
                <a:cs typeface="Arial"/>
                <a:sym typeface="Arial"/>
              </a:rPr>
              <a:t>:</a:t>
            </a: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1286313"/>
            <a:ext cx="8688300" cy="1914087"/>
          </a:xfrm>
          <a:prstGeom prst="rect">
            <a:avLst/>
          </a:prstGeom>
          <a:noFill/>
          <a:ln>
            <a:noFill/>
          </a:ln>
        </p:spPr>
        <p:txBody>
          <a:bodyPr spcFirstLastPara="1" wrap="square" lIns="91425" tIns="91425" rIns="91425" bIns="91425" anchor="t" anchorCtr="0">
            <a:noAutofit/>
          </a:bodyPr>
          <a:lstStyle/>
          <a:p>
            <a:pPr lvl="0">
              <a:buSzPts val="1400"/>
            </a:pPr>
            <a:r>
              <a:rPr lang="en-US" sz="2400" b="1" dirty="0" smtClean="0">
                <a:latin typeface="Calibri" pitchFamily="34" charset="0"/>
                <a:cs typeface="Calibri" pitchFamily="34" charset="0"/>
              </a:rPr>
              <a:t>Students will  know about </a:t>
            </a:r>
            <a:r>
              <a:rPr lang="en-US" sz="2400" b="1" dirty="0" smtClean="0">
                <a:latin typeface="Calibri" pitchFamily="34" charset="0"/>
                <a:cs typeface="Calibri" pitchFamily="34" charset="0"/>
              </a:rPr>
              <a:t>about</a:t>
            </a:r>
            <a:r>
              <a:rPr lang="en-US" sz="2400" b="1" dirty="0" smtClean="0">
                <a:latin typeface="Calibri" pitchFamily="34" charset="0"/>
                <a:cs typeface="Calibri" pitchFamily="34" charset="0"/>
              </a:rPr>
              <a:t> use of  </a:t>
            </a:r>
            <a:r>
              <a:rPr lang="en-US" sz="2400" b="1" dirty="0" smtClean="0">
                <a:latin typeface="Calibri" pitchFamily="34" charset="0"/>
                <a:cs typeface="Calibri" pitchFamily="34" charset="0"/>
              </a:rPr>
              <a:t>magic  </a:t>
            </a:r>
            <a:r>
              <a:rPr lang="en-US" sz="2400" b="1" dirty="0" smtClean="0">
                <a:latin typeface="Calibri" pitchFamily="34" charset="0"/>
                <a:cs typeface="Calibri" pitchFamily="34" charset="0"/>
              </a:rPr>
              <a:t>tools  in tux paint.</a:t>
            </a:r>
            <a:endParaRPr sz="2400" b="0" i="0" u="none" strike="noStrike" cap="none" dirty="0">
              <a:solidFill>
                <a:srgbClr val="000000"/>
              </a:solidFill>
              <a:latin typeface="Calibri" pitchFamily="34" charset="0"/>
              <a:ea typeface="Calibri"/>
              <a:cs typeface="Calibri" pitchFamily="34" charset="0"/>
              <a:sym typeface="Calibri"/>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pic>
        <p:nvPicPr>
          <p:cNvPr id="97" name="Google Shape;97;p7"/>
          <p:cNvPicPr preferRelativeResize="0"/>
          <p:nvPr/>
        </p:nvPicPr>
        <p:blipFill rotWithShape="1">
          <a:blip r:embed="rId3" cstate="print">
            <a:alphaModFix/>
          </a:blip>
          <a:srcRect/>
          <a:stretch/>
        </p:blipFill>
        <p:spPr>
          <a:xfrm>
            <a:off x="7787575" y="5838501"/>
            <a:ext cx="1232526" cy="815833"/>
          </a:xfrm>
          <a:prstGeom prst="rect">
            <a:avLst/>
          </a:prstGeom>
          <a:noFill/>
          <a:ln>
            <a:noFill/>
          </a:ln>
        </p:spPr>
      </p:pic>
      <p:sp>
        <p:nvSpPr>
          <p:cNvPr id="98" name="Google Shape;98;p7"/>
          <p:cNvSpPr txBox="1"/>
          <p:nvPr/>
        </p:nvSpPr>
        <p:spPr>
          <a:xfrm>
            <a:off x="621425" y="991333"/>
            <a:ext cx="7801200" cy="47496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1716</TotalTime>
  <Words>242</Words>
  <Application>Microsoft Office PowerPoint</Application>
  <PresentationFormat>On-screen Show (4:3)</PresentationFormat>
  <Paragraphs>29</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Slide 1</vt:lpstr>
      <vt:lpstr>Slide 2</vt:lpstr>
      <vt:lpstr>Slide 3</vt:lpstr>
      <vt:lpstr>Slide 4</vt:lpstr>
      <vt:lpstr>Slide 5</vt:lpstr>
      <vt:lpstr>Slide 6</vt:lpstr>
      <vt:lpstr>Slide 7</vt:lpstr>
      <vt:lpstr>Slide 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DEEPIKA</dc:creator>
  <cp:lastModifiedBy>HP</cp:lastModifiedBy>
  <cp:revision>157</cp:revision>
  <dcterms:created xsi:type="dcterms:W3CDTF">2006-08-16T00:00:00Z</dcterms:created>
  <dcterms:modified xsi:type="dcterms:W3CDTF">2021-09-01T15:49:18Z</dcterms:modified>
</cp:coreProperties>
</file>