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aumans" panose="020B0604020202020204" charset="0"/>
      <p:regular r:id="rId18"/>
    </p:embeddedFont>
    <p:embeddedFont>
      <p:font typeface="Architects Daughter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K6fX6gtTHYafInFf1TZSIilD/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9270BA-0A93-4DD9-9445-94E3FAD6187D}">
  <a:tblStyle styleId="{019270BA-0A93-4DD9-9445-94E3FAD6187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 b="off" i="off"/>
      <a:tcStyle>
        <a:tcBdr/>
        <a:fill>
          <a:solidFill>
            <a:srgbClr val="CBCB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CBCB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7E7E7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E7E7E7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" name="Google Shape;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75" y="3758453"/>
            <a:ext cx="9111825" cy="137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599" y="22767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"/>
          <p:cNvSpPr txBox="1"/>
          <p:nvPr/>
        </p:nvSpPr>
        <p:spPr>
          <a:xfrm>
            <a:off x="222675" y="1203960"/>
            <a:ext cx="8763000" cy="2827020"/>
          </a:xfrm>
          <a:prstGeom prst="rect">
            <a:avLst/>
          </a:prstGeom>
          <a:solidFill>
            <a:srgbClr val="BA0A88"/>
          </a:soli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1571513" y="1440179"/>
            <a:ext cx="6909719" cy="2101401"/>
          </a:xfrm>
          <a:prstGeom prst="rect">
            <a:avLst/>
          </a:prstGeom>
          <a:solidFill>
            <a:srgbClr val="ADBCC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: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NO :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MATHEMATICS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TOPIC: CH-7 DIVISION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SUB TOPIC:WORD PROBLEMS 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8"/>
          <p:cNvSpPr txBox="1"/>
          <p:nvPr/>
        </p:nvSpPr>
        <p:spPr>
          <a:xfrm>
            <a:off x="0" y="640080"/>
            <a:ext cx="9020101" cy="3672840"/>
          </a:xfrm>
          <a:prstGeom prst="rect">
            <a:avLst/>
          </a:prstGeom>
          <a:solidFill>
            <a:srgbClr val="BA0A88"/>
          </a:soli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18"/>
          <p:cNvGraphicFramePr/>
          <p:nvPr/>
        </p:nvGraphicFramePr>
        <p:xfrm>
          <a:off x="557082" y="8855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{019270BA-0A93-4DD9-9445-94E3FAD6187D}</a:tableStyleId>
              </a:tblPr>
              <a:tblGrid>
                <a:gridCol w="329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 ASSIGNMENT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Mathematics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________________________    </a:t>
                      </a: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                                       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0"/>
          <p:cNvSpPr txBox="1"/>
          <p:nvPr/>
        </p:nvSpPr>
        <p:spPr>
          <a:xfrm>
            <a:off x="648319" y="743500"/>
            <a:ext cx="7801200" cy="3562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6381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 descr="C:\Users\ARUNJYOTI DAS\Desktop\downlo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6787" y="200711"/>
            <a:ext cx="5895833" cy="494278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/>
        </p:nvSpPr>
        <p:spPr>
          <a:xfrm>
            <a:off x="2975210" y="2388357"/>
            <a:ext cx="3200401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TODAY’S   TOPIC</a:t>
            </a:r>
            <a:endParaRPr sz="2800" b="1" i="0" u="none" strike="noStrike" cap="none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2129051" y="2729753"/>
            <a:ext cx="4749420" cy="1685298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Baumans"/>
                <a:ea typeface="Baumans"/>
                <a:cs typeface="Baumans"/>
                <a:sym typeface="Baumans"/>
              </a:rPr>
              <a:t>WORD PROBLEMS.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Baumans"/>
              <a:ea typeface="Baumans"/>
              <a:cs typeface="Baumans"/>
              <a:sym typeface="Baum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Baumans"/>
                <a:ea typeface="Baumans"/>
                <a:cs typeface="Baumans"/>
                <a:sym typeface="Baumans"/>
              </a:rPr>
              <a:t>BOOK PAGE 75</a:t>
            </a:r>
            <a:endParaRPr sz="1800" b="0" i="0" u="none" strike="noStrike" cap="none">
              <a:solidFill>
                <a:schemeClr val="lt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1" descr="C:\Users\ARUNJYOTI DAS\Desktop\6-61495_children-clipart-border-clipartsgram-happy-children-clipart-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406"/>
            <a:ext cx="9029699" cy="505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1617" y="1746589"/>
            <a:ext cx="2679224" cy="224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8612" y="1684651"/>
            <a:ext cx="2788024" cy="259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779930" y="954741"/>
            <a:ext cx="2043953" cy="437030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Divide 78 by 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/>
          <p:nvPr/>
        </p:nvSpPr>
        <p:spPr>
          <a:xfrm flipH="1">
            <a:off x="3186952" y="1411940"/>
            <a:ext cx="181535" cy="894229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4240304" y="1376081"/>
            <a:ext cx="183778" cy="894229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2991971" y="1243853"/>
            <a:ext cx="1653988" cy="255493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 txBox="1"/>
          <p:nvPr/>
        </p:nvSpPr>
        <p:spPr>
          <a:xfrm>
            <a:off x="3442447" y="1479176"/>
            <a:ext cx="847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7 8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2767853" y="1517276"/>
            <a:ext cx="847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3417795" y="681317"/>
            <a:ext cx="847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3792071" y="672353"/>
            <a:ext cx="847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2"/>
          <p:cNvSpPr txBox="1"/>
          <p:nvPr/>
        </p:nvSpPr>
        <p:spPr>
          <a:xfrm>
            <a:off x="3458135" y="1952065"/>
            <a:ext cx="847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3200401" y="191620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3036795" y="2364441"/>
            <a:ext cx="1653988" cy="255493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3821207" y="2550459"/>
            <a:ext cx="847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3440223" y="3080135"/>
            <a:ext cx="847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1 8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3077137" y="2949388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3216089" y="3518647"/>
            <a:ext cx="1653988" cy="255493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3821206" y="3686735"/>
            <a:ext cx="847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3397758" y="2508947"/>
            <a:ext cx="847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723899" y="199463"/>
            <a:ext cx="2321860" cy="639873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HAVE A RECAP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3025588" y="188259"/>
            <a:ext cx="3005418" cy="33617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 Division Method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822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82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82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822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822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82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 flipH="1">
            <a:off x="2224786" y="1446060"/>
            <a:ext cx="181535" cy="894229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3278137" y="1478439"/>
            <a:ext cx="183778" cy="894229"/>
          </a:xfrm>
          <a:prstGeom prst="moon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2077571" y="1291620"/>
            <a:ext cx="1653988" cy="255493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2456597" y="1480782"/>
            <a:ext cx="10645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9 1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1735541" y="1551296"/>
            <a:ext cx="550460" cy="6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2495267" y="741530"/>
            <a:ext cx="550460" cy="6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2879679" y="736983"/>
            <a:ext cx="550460" cy="6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2458873" y="1994854"/>
            <a:ext cx="550460" cy="6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2210937" y="1931158"/>
            <a:ext cx="3753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2038902" y="2440307"/>
            <a:ext cx="1653988" cy="255493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2417930" y="2581706"/>
            <a:ext cx="550460" cy="6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2850110" y="2563508"/>
            <a:ext cx="550460" cy="6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2442148" y="3050780"/>
            <a:ext cx="8879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4 0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1967552" y="2923797"/>
            <a:ext cx="3753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2120789" y="3607190"/>
            <a:ext cx="1653988" cy="255493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627797" y="279779"/>
            <a:ext cx="2094931" cy="388961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Divide 91 by 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3" descr="C:\Users\ARUNJYOTI DAS\Desktop\Tabbl-of-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3118" y="840440"/>
            <a:ext cx="5077843" cy="402067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/>
          <p:nvPr/>
        </p:nvSpPr>
        <p:spPr>
          <a:xfrm>
            <a:off x="6022044" y="2048435"/>
            <a:ext cx="410134" cy="389966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5997389" y="2023782"/>
            <a:ext cx="349623" cy="5847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5898780" y="1703294"/>
            <a:ext cx="410134" cy="389966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7442950" y="2386853"/>
            <a:ext cx="410134" cy="389966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7342098" y="2776817"/>
            <a:ext cx="410134" cy="389966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7346577" y="2747683"/>
            <a:ext cx="349623" cy="5847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2729554" y="3753136"/>
            <a:ext cx="550460" cy="6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822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822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822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822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822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822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822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822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82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822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822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822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822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>
            <a:off x="759759" y="490818"/>
            <a:ext cx="7463117" cy="719417"/>
          </a:xfrm>
          <a:prstGeom prst="rect">
            <a:avLst/>
          </a:prstGeom>
          <a:noFill/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1.A book has 72 pages.There are 9 such books on a shelf.How many pages are there in all?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1055601" y="1620375"/>
            <a:ext cx="442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pages in one book = 72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1100428" y="2108950"/>
            <a:ext cx="424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books on a shelf -9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6111687" y="2138082"/>
            <a:ext cx="847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 9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6111675" y="1127300"/>
            <a:ext cx="573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6167152" y="1559150"/>
            <a:ext cx="847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7 2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5854069" y="2766234"/>
            <a:ext cx="42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14"/>
          <p:cNvCxnSpPr/>
          <p:nvPr/>
        </p:nvCxnSpPr>
        <p:spPr>
          <a:xfrm>
            <a:off x="5907834" y="2697274"/>
            <a:ext cx="1254900" cy="10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43" name="Google Shape;143;p14"/>
          <p:cNvSpPr txBox="1"/>
          <p:nvPr/>
        </p:nvSpPr>
        <p:spPr>
          <a:xfrm>
            <a:off x="5862916" y="3260910"/>
            <a:ext cx="42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6481484" y="3792070"/>
            <a:ext cx="42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620806" y="4085827"/>
            <a:ext cx="491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So, there are 648 pages in all.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218364" y="88710"/>
            <a:ext cx="1146412" cy="44355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C.W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 txBox="1"/>
          <p:nvPr/>
        </p:nvSpPr>
        <p:spPr>
          <a:xfrm>
            <a:off x="1437775" y="2806563"/>
            <a:ext cx="123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6595125" y="2806575"/>
            <a:ext cx="513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6194678" y="2786405"/>
            <a:ext cx="42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 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>
            <a:off x="338675" y="197550"/>
            <a:ext cx="7449300" cy="1408500"/>
          </a:xfrm>
          <a:prstGeom prst="rect">
            <a:avLst/>
          </a:prstGeom>
          <a:noFill/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. An aeroplane carried 130 passengers on the first day,453 on the second day and 255 on the third day.how many passengers travelled by the plane on all three days ?</a:t>
            </a: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1044225" y="2190475"/>
            <a:ext cx="508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Passengers carried on second day =453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1136250" y="1751900"/>
            <a:ext cx="493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Passengers carried on first day = 130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766716" y="3624317"/>
            <a:ext cx="4173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So, 838 passengers travelled by the plane on all three days.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6516825" y="1840150"/>
            <a:ext cx="116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1 3 0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6007291" y="2179091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6555550" y="2453175"/>
            <a:ext cx="123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4 5 3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6587200" y="3025200"/>
            <a:ext cx="116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2 5 5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15"/>
          <p:cNvCxnSpPr/>
          <p:nvPr/>
        </p:nvCxnSpPr>
        <p:spPr>
          <a:xfrm rot="10800000" flipH="1">
            <a:off x="6556975" y="3602950"/>
            <a:ext cx="1166400" cy="18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64" name="Google Shape;164;p15"/>
          <p:cNvSpPr txBox="1"/>
          <p:nvPr/>
        </p:nvSpPr>
        <p:spPr>
          <a:xfrm>
            <a:off x="7328343" y="3685763"/>
            <a:ext cx="252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6151107" y="3066210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7028599" y="4169391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5"/>
          <p:cNvSpPr txBox="1"/>
          <p:nvPr/>
        </p:nvSpPr>
        <p:spPr>
          <a:xfrm>
            <a:off x="1061250" y="2843625"/>
            <a:ext cx="508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Passengers carried on third day =253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6587203" y="3685775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6807525" y="1614700"/>
            <a:ext cx="520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6516825" y="1303400"/>
            <a:ext cx="520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6926428" y="3685775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/>
          <p:nvPr/>
        </p:nvSpPr>
        <p:spPr>
          <a:xfrm>
            <a:off x="664225" y="190567"/>
            <a:ext cx="7463117" cy="1160561"/>
          </a:xfrm>
          <a:prstGeom prst="rect">
            <a:avLst/>
          </a:prstGeom>
          <a:noFill/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5.Mary had 96 sweets.She gave six sweets to each of her friends.To how many friends did she give the sweets?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5650774" y="1452883"/>
            <a:ext cx="2593200" cy="3432300"/>
          </a:xfrm>
          <a:prstGeom prst="roundRect">
            <a:avLst>
              <a:gd name="adj" fmla="val 16667"/>
            </a:avLst>
          </a:prstGeom>
          <a:solidFill>
            <a:srgbClr val="D6D6D6"/>
          </a:solidFill>
          <a:ln w="25400" cap="flat" cmpd="sng">
            <a:solidFill>
              <a:srgbClr val="D6D6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)    (				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6502919" y="2236088"/>
            <a:ext cx="74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96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6076704" y="2410891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6513131" y="1670937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16"/>
          <p:cNvCxnSpPr/>
          <p:nvPr/>
        </p:nvCxnSpPr>
        <p:spPr>
          <a:xfrm rot="10800000" flipH="1">
            <a:off x="6455861" y="2222137"/>
            <a:ext cx="900900" cy="6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83" name="Google Shape;183;p16"/>
          <p:cNvSpPr txBox="1"/>
          <p:nvPr/>
        </p:nvSpPr>
        <p:spPr>
          <a:xfrm>
            <a:off x="6636525" y="2836200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16"/>
          <p:cNvCxnSpPr/>
          <p:nvPr/>
        </p:nvCxnSpPr>
        <p:spPr>
          <a:xfrm rot="10800000" flipH="1">
            <a:off x="6537347" y="3342982"/>
            <a:ext cx="900900" cy="6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85" name="Google Shape;185;p16"/>
          <p:cNvSpPr txBox="1"/>
          <p:nvPr/>
        </p:nvSpPr>
        <p:spPr>
          <a:xfrm>
            <a:off x="6850408" y="3290147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6268245" y="3584410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6537340" y="3290150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6552214" y="3656743"/>
            <a:ext cx="74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3 6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16"/>
          <p:cNvCxnSpPr/>
          <p:nvPr/>
        </p:nvCxnSpPr>
        <p:spPr>
          <a:xfrm rot="10800000" flipH="1">
            <a:off x="6610067" y="4173941"/>
            <a:ext cx="900752" cy="682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90" name="Google Shape;190;p16"/>
          <p:cNvSpPr txBox="1"/>
          <p:nvPr/>
        </p:nvSpPr>
        <p:spPr>
          <a:xfrm>
            <a:off x="6850399" y="4169391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6870581" y="1684394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>
            <a:off x="941775" y="1510828"/>
            <a:ext cx="385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sweets = 96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>
            <a:off x="987349" y="2070750"/>
            <a:ext cx="5019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sweets given to each friend = 6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6"/>
          <p:cNvSpPr txBox="1"/>
          <p:nvPr/>
        </p:nvSpPr>
        <p:spPr>
          <a:xfrm>
            <a:off x="612099" y="3676852"/>
            <a:ext cx="434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So, She gave the sweets to her 16 friends.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6422904" y="2836198"/>
            <a:ext cx="42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16"/>
          <p:cNvCxnSpPr/>
          <p:nvPr/>
        </p:nvCxnSpPr>
        <p:spPr>
          <a:xfrm rot="-5400000" flipH="1">
            <a:off x="6797726" y="3025350"/>
            <a:ext cx="554653" cy="1724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>
            <a:off x="664225" y="190567"/>
            <a:ext cx="7463117" cy="1160561"/>
          </a:xfrm>
          <a:prstGeom prst="rect">
            <a:avLst/>
          </a:prstGeom>
          <a:noFill/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7.There were 583 mango trees on a farm,but 286 trees fell down due to heavy rain.How many trees were left?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761994" y="1566558"/>
            <a:ext cx="385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mango trees =583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17"/>
          <p:cNvCxnSpPr/>
          <p:nvPr/>
        </p:nvCxnSpPr>
        <p:spPr>
          <a:xfrm>
            <a:off x="6061881" y="3047959"/>
            <a:ext cx="1370100" cy="15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205" name="Google Shape;205;p17"/>
          <p:cNvSpPr txBox="1"/>
          <p:nvPr/>
        </p:nvSpPr>
        <p:spPr>
          <a:xfrm>
            <a:off x="6061876" y="1708475"/>
            <a:ext cx="123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5 8 3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5802305" y="2378219"/>
            <a:ext cx="42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6180563" y="2348300"/>
            <a:ext cx="123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2 8 6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 txBox="1"/>
          <p:nvPr/>
        </p:nvSpPr>
        <p:spPr>
          <a:xfrm>
            <a:off x="6583843" y="3177920"/>
            <a:ext cx="42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762000" y="2182200"/>
            <a:ext cx="50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mango trees fell down =286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7"/>
          <p:cNvSpPr txBox="1"/>
          <p:nvPr/>
        </p:nvSpPr>
        <p:spPr>
          <a:xfrm>
            <a:off x="6858824" y="3047950"/>
            <a:ext cx="55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7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7"/>
          <p:cNvSpPr txBox="1"/>
          <p:nvPr/>
        </p:nvSpPr>
        <p:spPr>
          <a:xfrm>
            <a:off x="6534080" y="3047944"/>
            <a:ext cx="42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7"/>
          <p:cNvSpPr txBox="1"/>
          <p:nvPr/>
        </p:nvSpPr>
        <p:spPr>
          <a:xfrm>
            <a:off x="6180580" y="3047969"/>
            <a:ext cx="42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7"/>
          <p:cNvSpPr txBox="1"/>
          <p:nvPr/>
        </p:nvSpPr>
        <p:spPr>
          <a:xfrm>
            <a:off x="6742100" y="1236350"/>
            <a:ext cx="66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17"/>
          <p:cNvCxnSpPr/>
          <p:nvPr/>
        </p:nvCxnSpPr>
        <p:spPr>
          <a:xfrm flipH="1">
            <a:off x="6951950" y="1840275"/>
            <a:ext cx="203100" cy="323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" name="Google Shape;216;p17"/>
          <p:cNvCxnSpPr/>
          <p:nvPr/>
        </p:nvCxnSpPr>
        <p:spPr>
          <a:xfrm flipH="1">
            <a:off x="6635025" y="1852875"/>
            <a:ext cx="223800" cy="298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17"/>
          <p:cNvSpPr txBox="1"/>
          <p:nvPr/>
        </p:nvSpPr>
        <p:spPr>
          <a:xfrm>
            <a:off x="6314021" y="1236350"/>
            <a:ext cx="72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6061880" y="1236344"/>
            <a:ext cx="42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17"/>
          <p:cNvCxnSpPr/>
          <p:nvPr/>
        </p:nvCxnSpPr>
        <p:spPr>
          <a:xfrm flipH="1">
            <a:off x="6274775" y="1872075"/>
            <a:ext cx="291600" cy="282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17"/>
          <p:cNvSpPr txBox="1"/>
          <p:nvPr/>
        </p:nvSpPr>
        <p:spPr>
          <a:xfrm>
            <a:off x="3273775" y="3631250"/>
            <a:ext cx="541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572850" y="3885250"/>
            <a:ext cx="5418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So, 297 trees were left.</a:t>
            </a:r>
            <a:endParaRPr sz="31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On-screen Show (16:9)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Baumans</vt:lpstr>
      <vt:lpstr>Architects Daughter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Account 1</dc:creator>
  <cp:lastModifiedBy>Arunjyoti</cp:lastModifiedBy>
  <cp:revision>3</cp:revision>
  <cp:lastPrinted>2022-10-30T14:06:01Z</cp:lastPrinted>
  <dcterms:modified xsi:type="dcterms:W3CDTF">2022-10-30T14:06:09Z</dcterms:modified>
</cp:coreProperties>
</file>