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chitects Daughter" panose="020B0604020202020204" charset="0"/>
      <p:regular r:id="rId17"/>
    </p:embeddedFont>
    <p:embeddedFont>
      <p:font typeface="Baumans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wL5GssUcvSazJAZizKA+IGpn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009CF0-1BB9-4A15-9C77-48A4CA859BFA}">
  <a:tblStyle styleId="{2F009CF0-1BB9-4A15-9C77-48A4CA859BF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B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7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2276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04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MATHEMATICS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CH-7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 TOPIC:LET US REVISE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6381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787" y="200711"/>
            <a:ext cx="5895833" cy="49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TODAY’S   TOPIC</a:t>
            </a:r>
            <a:endParaRPr sz="2800" b="1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LET US REVISE.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BOOK PAGE 71</a:t>
            </a:r>
            <a:endParaRPr sz="18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617" y="1746589"/>
            <a:ext cx="2679224" cy="22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8612" y="1684651"/>
            <a:ext cx="2788024" cy="25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3177" y="741527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036" y="730856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053" y="705534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703" y="728280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150" y="2558863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121" y="2536451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3558" y="2574550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826" y="2531969"/>
            <a:ext cx="1625040" cy="7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/>
        </p:nvSpPr>
        <p:spPr>
          <a:xfrm>
            <a:off x="746312" y="208429"/>
            <a:ext cx="78463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Put 8 birds equally into 4 branches.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223682" y="773206"/>
            <a:ext cx="6730253" cy="11564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418265" y="3253084"/>
            <a:ext cx="5358653" cy="1270747"/>
          </a:xfrm>
          <a:prstGeom prst="roundRect">
            <a:avLst>
              <a:gd name="adj" fmla="val 16667"/>
            </a:avLst>
          </a:prstGeom>
          <a:solidFill>
            <a:srgbClr val="00717D"/>
          </a:solidFill>
          <a:ln w="254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÷ 4=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842047" y="3426993"/>
            <a:ext cx="4417358" cy="75303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303561" y="3292923"/>
            <a:ext cx="8942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/>
          <p:nvPr/>
        </p:nvSpPr>
        <p:spPr>
          <a:xfrm>
            <a:off x="109182" y="88710"/>
            <a:ext cx="2593075" cy="30025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 HAVE A RECAP.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275665" y="174812"/>
            <a:ext cx="1969995" cy="450477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topic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968188" y="860612"/>
            <a:ext cx="6851277" cy="5042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Divide 8   by  4   using a number line.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696135" y="887506"/>
            <a:ext cx="410137" cy="450476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3561228" y="851647"/>
            <a:ext cx="490819" cy="484094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521323" y="1539688"/>
            <a:ext cx="2857501" cy="5109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÷ 4 =_______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 descr="Different Types Of Infinity – Math Is Amaz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818" y="2815198"/>
            <a:ext cx="64770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/>
          <p:nvPr/>
        </p:nvSpPr>
        <p:spPr>
          <a:xfrm>
            <a:off x="1734671" y="2723029"/>
            <a:ext cx="4518212" cy="70597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 flipH="1">
            <a:off x="3879476" y="3018863"/>
            <a:ext cx="2265830" cy="39668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 flipH="1">
            <a:off x="1725706" y="2989728"/>
            <a:ext cx="2221006" cy="41237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4020670" y="1512795"/>
            <a:ext cx="806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905935" y="2781301"/>
            <a:ext cx="806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577353" y="2731995"/>
            <a:ext cx="806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/>
          <p:nvPr/>
        </p:nvSpPr>
        <p:spPr>
          <a:xfrm flipH="1">
            <a:off x="5500047" y="3145810"/>
            <a:ext cx="498143" cy="29342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 flipH="1">
            <a:off x="5004177" y="3134436"/>
            <a:ext cx="570932" cy="29797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flipH="1">
            <a:off x="4449170" y="3123063"/>
            <a:ext cx="630069" cy="29570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flipH="1">
            <a:off x="3878238" y="3138986"/>
            <a:ext cx="630069" cy="29570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82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82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4" descr="C:\Users\ARUNJYOTI DAS\Downloads\1560833718_repeatedly-to-multipl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86" y="1986803"/>
            <a:ext cx="695437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/>
          <p:nvPr/>
        </p:nvSpPr>
        <p:spPr>
          <a:xfrm>
            <a:off x="900952" y="2064123"/>
            <a:ext cx="6414247" cy="47737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1653285" y="248971"/>
            <a:ext cx="2686703" cy="870145"/>
          </a:xfrm>
          <a:prstGeom prst="rect">
            <a:avLst/>
          </a:prstGeom>
          <a:solidFill>
            <a:srgbClr val="00717D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15÷5=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1055594" y="1667436"/>
            <a:ext cx="6252882" cy="93457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/>
          <p:nvPr/>
        </p:nvSpPr>
        <p:spPr>
          <a:xfrm flipH="1">
            <a:off x="6575613" y="2413747"/>
            <a:ext cx="484094" cy="22187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/>
          <p:nvPr/>
        </p:nvSpPr>
        <p:spPr>
          <a:xfrm flipH="1">
            <a:off x="4914900" y="2095499"/>
            <a:ext cx="2176184" cy="47961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"/>
          <p:cNvSpPr/>
          <p:nvPr/>
        </p:nvSpPr>
        <p:spPr>
          <a:xfrm flipH="1">
            <a:off x="6217025" y="2411506"/>
            <a:ext cx="484094" cy="22187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 flipH="1">
            <a:off x="5858437" y="2409265"/>
            <a:ext cx="484094" cy="22187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 flipH="1">
            <a:off x="5432614" y="2386853"/>
            <a:ext cx="484094" cy="22187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 flipH="1">
            <a:off x="4979896" y="2427194"/>
            <a:ext cx="484094" cy="16584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 flipH="1">
            <a:off x="2918012" y="2086535"/>
            <a:ext cx="2180666" cy="522194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 flipH="1">
            <a:off x="912159" y="2077570"/>
            <a:ext cx="2180666" cy="522194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4961965" y="2279277"/>
            <a:ext cx="2185147" cy="638735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1734671" y="2124635"/>
            <a:ext cx="510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610754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400" b="1" i="0" u="none" strike="noStrike" cap="none">
              <a:solidFill>
                <a:srgbClr val="6107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3762935" y="2088776"/>
            <a:ext cx="510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610754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2400" b="1" i="0" u="none" strike="noStrike" cap="none">
              <a:solidFill>
                <a:srgbClr val="6107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5797924" y="1985682"/>
            <a:ext cx="510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610754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2400" b="1" i="0" u="none" strike="noStrike" cap="none">
              <a:solidFill>
                <a:srgbClr val="6107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 flipH="1">
            <a:off x="3614347" y="368758"/>
            <a:ext cx="7866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6107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2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82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37029" y="221876"/>
            <a:ext cx="1183342" cy="497542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870949" y="201706"/>
            <a:ext cx="4020670" cy="652182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Q5.In book page no -71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19418" y="927847"/>
            <a:ext cx="5082988" cy="658906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 20 by  4 using a number line.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5" descr="C:\Users\ARUNJYOTI DAS\Desktop\358d6fe640e0652a895ee18f9469ecbd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25" y="1761564"/>
            <a:ext cx="7965234" cy="3240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/>
          <p:nvPr/>
        </p:nvSpPr>
        <p:spPr>
          <a:xfrm>
            <a:off x="618965" y="1768287"/>
            <a:ext cx="6252883" cy="8807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136276" y="2850776"/>
            <a:ext cx="7180730" cy="93457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 flipH="1">
            <a:off x="7611035" y="3597089"/>
            <a:ext cx="416859" cy="19498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 flipH="1">
            <a:off x="7292788" y="3588125"/>
            <a:ext cx="416859" cy="19498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 flipH="1">
            <a:off x="6974541" y="3619502"/>
            <a:ext cx="416859" cy="19498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 flipH="1">
            <a:off x="6602505" y="3590367"/>
            <a:ext cx="416859" cy="19498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 flipH="1">
            <a:off x="6414247" y="3106271"/>
            <a:ext cx="1741394" cy="72614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 flipH="1">
            <a:off x="5063220" y="3063689"/>
            <a:ext cx="1718982" cy="76199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 flipH="1">
            <a:off x="3617259" y="3021107"/>
            <a:ext cx="1736910" cy="79785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 flipH="1">
            <a:off x="2326342" y="3079376"/>
            <a:ext cx="1593476" cy="73959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 flipH="1">
            <a:off x="1060077" y="3077135"/>
            <a:ext cx="1593476" cy="73959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825087" y="866633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6478138" y="3823647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046329" y="3823648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2365612" y="3791804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3678072" y="3766782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5011003" y="3796352"/>
            <a:ext cx="416257" cy="3957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7167349" y="3161732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5782102" y="3168555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4319517" y="3098042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6860275" y="1640005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7481249" y="1674125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3004782" y="3161731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1690047" y="3225420"/>
            <a:ext cx="3957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2695433" y="4339988"/>
            <a:ext cx="4455994" cy="716508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÷ 4 = 5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822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822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/>
        </p:nvSpPr>
        <p:spPr>
          <a:xfrm>
            <a:off x="600500" y="286603"/>
            <a:ext cx="5322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Fill in the blanks( in note book)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955344" y="1064526"/>
            <a:ext cx="3179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3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 ÷   5=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8   ×   5=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2729552" y="1003111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2759122" y="1496704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862084" y="2390633"/>
            <a:ext cx="3179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24  ÷   6=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×   6= 24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1189630" y="2834185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2631744" y="2406555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905301" y="3764507"/>
            <a:ext cx="3179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35  ÷   5=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×   5= 35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260143" y="4180765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2763671" y="1487606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2718179" y="1059977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2706806" y="2372436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1248770" y="2825088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2629467" y="3755409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1280615" y="4173941"/>
            <a:ext cx="545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2620370" y="3773607"/>
            <a:ext cx="525439" cy="42308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17"/>
          <p:cNvGraphicFramePr/>
          <p:nvPr/>
        </p:nvGraphicFramePr>
        <p:xfrm>
          <a:off x="557082" y="885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{2F009CF0-1BB9-4A15-9C77-48A4CA859BFA}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ASSIGNMENT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________________________   </a:t>
                      </a: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Architects Daughter</vt:lpstr>
      <vt:lpstr>Arial</vt:lpstr>
      <vt:lpstr>Baumans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</cp:lastModifiedBy>
  <cp:revision>1</cp:revision>
  <cp:lastPrinted>2022-10-30T14:00:07Z</cp:lastPrinted>
  <dcterms:modified xsi:type="dcterms:W3CDTF">2022-10-30T14:00:29Z</dcterms:modified>
</cp:coreProperties>
</file>