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rchitects Daughter" panose="020B0604020202020204" charset="0"/>
      <p:regular r:id="rId19"/>
    </p:embeddedFont>
    <p:embeddedFont>
      <p:font typeface="Baumans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Q3BpYTJNyIcaajYDFWATtcc/N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50B223-F3AF-4203-9705-B4F5063138ED}">
  <a:tblStyle styleId="{0A50B223-F3AF-4203-9705-B4F5063138E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tcBdr/>
        <a:fill>
          <a:solidFill>
            <a:srgbClr val="CB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BC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7E7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7E7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5" y="3758453"/>
            <a:ext cx="9111825" cy="137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599" y="22767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 txBox="1"/>
          <p:nvPr/>
        </p:nvSpPr>
        <p:spPr>
          <a:xfrm>
            <a:off x="222675" y="1203960"/>
            <a:ext cx="8763000" cy="282702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571513" y="1440179"/>
            <a:ext cx="6909719" cy="2101401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 : 03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MATHEMATICS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CH-7 DIVISION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SUB TOPIC:LET US REVISE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6" descr="C:\Users\ARUNJYOTI DAS\Downloads\Screenshot_20211107-105921_Drive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8429"/>
            <a:ext cx="8229600" cy="438374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/>
          <p:nvPr/>
        </p:nvSpPr>
        <p:spPr>
          <a:xfrm>
            <a:off x="927847" y="1344706"/>
            <a:ext cx="2117912" cy="2359958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5237629" y="3052482"/>
            <a:ext cx="6118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111253" y="3063687"/>
            <a:ext cx="6118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3086468" y="1353805"/>
            <a:ext cx="2117912" cy="2359958"/>
          </a:xfrm>
          <a:prstGeom prst="ellipse">
            <a:avLst/>
          </a:prstGeom>
          <a:noFill/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0" y="640080"/>
            <a:ext cx="9020101" cy="367284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2" name="Google Shape;222;p17"/>
          <p:cNvGraphicFramePr/>
          <p:nvPr/>
        </p:nvGraphicFramePr>
        <p:xfrm>
          <a:off x="557082" y="8855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{0A50B223-F3AF-4203-9705-B4F5063138ED}</a:tableStyleId>
              </a:tblPr>
              <a:tblGrid>
                <a:gridCol w="329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 ASSIGNMENT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Mathematics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________________________   </a:t>
                      </a: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                  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9"/>
          <p:cNvSpPr txBox="1"/>
          <p:nvPr/>
        </p:nvSpPr>
        <p:spPr>
          <a:xfrm>
            <a:off x="648319" y="743500"/>
            <a:ext cx="7801200" cy="3562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6381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 descr="C:\Users\ARUNJYOTI DAS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787" y="200711"/>
            <a:ext cx="5895833" cy="494278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2975210" y="2388357"/>
            <a:ext cx="3200401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TODAY’S   TOPIC</a:t>
            </a:r>
            <a:endParaRPr sz="2800" b="1" i="0" u="none" strike="noStrike" cap="non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129051" y="2729753"/>
            <a:ext cx="4749420" cy="1685298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LET US REVISE.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BOOK PAGE 70</a:t>
            </a:r>
            <a:endParaRPr sz="1800" b="0" i="0" u="none" strike="noStrike" cap="none">
              <a:solidFill>
                <a:schemeClr val="l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9" descr="C:\Users\ARUNJYOTI DAS\Desktop\6-61495_children-clipart-border-clipartsgram-happy-children-clipart-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406"/>
            <a:ext cx="9029699" cy="505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617" y="1746589"/>
            <a:ext cx="2679224" cy="224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8612" y="1684651"/>
            <a:ext cx="2788024" cy="259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699247" y="719418"/>
            <a:ext cx="7147112" cy="4141694"/>
          </a:xfrm>
          <a:prstGeom prst="rect">
            <a:avLst/>
          </a:prstGeom>
          <a:solidFill>
            <a:srgbClr val="FFCC8B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1501175" y="992559"/>
            <a:ext cx="6019446" cy="707886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1.The number which we divide is called dividend.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1412903" y="1916109"/>
            <a:ext cx="6071891" cy="707886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2.The number by which we divide  is called divisor.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1321126" y="2701453"/>
            <a:ext cx="6094728" cy="707886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3.The answer we get after dividing is called quotient.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1401139" y="3688742"/>
            <a:ext cx="6143064" cy="707886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4.The remaiming part at the end of the sum is called remainder.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2034" y="770596"/>
            <a:ext cx="3259406" cy="398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 descr="C:\Users\ARUNJYOTI DAS\Downloads\Screenshot_20211104-114758_Driv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99" y="1018523"/>
            <a:ext cx="2541494" cy="361328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90014" y="105570"/>
            <a:ext cx="2018564" cy="64633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HAVE A RECAP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575" y="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1" descr="C:\Users\ARUNJYOTI DAS\Desktop\green-grass-hill-blue-sky_53876-651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2347"/>
            <a:ext cx="9144000" cy="520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 descr="C:\Users\ARUNJYOTI DAS\Desktop\8348d5cf2e3b37ac8005bc604c73f576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31390"/>
            <a:ext cx="2253503" cy="165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 descr="C:\Users\ARUNJYOTI DAS\Desktop\8348d5cf2e3b37ac8005bc604c73f576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9938" y="2682385"/>
            <a:ext cx="2253503" cy="165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 descr="C:\Users\ARUNJYOTI DAS\Desktop\8348d5cf2e3b37ac8005bc604c73f576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3701" y="3488272"/>
            <a:ext cx="2253503" cy="165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 descr="C:\Users\ARUNJYOTI DAS\Desktop\8348d5cf2e3b37ac8005bc604c73f576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145306" y="3367247"/>
            <a:ext cx="2764491" cy="1655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/>
          <p:nvPr/>
        </p:nvSpPr>
        <p:spPr>
          <a:xfrm>
            <a:off x="6598693" y="668739"/>
            <a:ext cx="2374710" cy="2251881"/>
          </a:xfrm>
          <a:prstGeom prst="donut">
            <a:avLst>
              <a:gd name="adj" fmla="val 628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3605285" y="90984"/>
            <a:ext cx="2374710" cy="2251881"/>
          </a:xfrm>
          <a:prstGeom prst="donut">
            <a:avLst>
              <a:gd name="adj" fmla="val 628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4717576" y="2376984"/>
            <a:ext cx="2374710" cy="2251881"/>
          </a:xfrm>
          <a:prstGeom prst="donut">
            <a:avLst>
              <a:gd name="adj" fmla="val 628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184245" y="0"/>
            <a:ext cx="2374710" cy="2251881"/>
          </a:xfrm>
          <a:prstGeom prst="donut">
            <a:avLst>
              <a:gd name="adj" fmla="val 6280"/>
            </a:avLst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2272553" y="134470"/>
            <a:ext cx="1969995" cy="450477"/>
          </a:xfrm>
          <a:prstGeom prst="rect">
            <a:avLst/>
          </a:prstGeom>
          <a:solidFill>
            <a:srgbClr val="C0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Today’s topic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/>
          <p:nvPr/>
        </p:nvSpPr>
        <p:spPr>
          <a:xfrm>
            <a:off x="218364" y="266131"/>
            <a:ext cx="1453487" cy="388962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327547" y="2408830"/>
            <a:ext cx="2361062" cy="50496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Equally divided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2" descr="C:\Users\ARUNJYOTI DAS\Desktop\8348d5cf2e3b37ac8005bc604c73f57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3177" y="741527"/>
            <a:ext cx="1378424" cy="10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C:\Users\ARUNJYOTI DAS\Desktop\8348d5cf2e3b37ac8005bc604c73f57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9036" y="730856"/>
            <a:ext cx="1378424" cy="10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C:\Users\ARUNJYOTI DAS\Desktop\8348d5cf2e3b37ac8005bc604c73f57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053" y="705534"/>
            <a:ext cx="1378424" cy="10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C:\Users\ARUNJYOTI DAS\Desktop\8348d5cf2e3b37ac8005bc604c73f576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703" y="728280"/>
            <a:ext cx="1378424" cy="101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C:\Users\ARUNJYOTI DAS\Desktop\image\36c3c8ea63c75936b3caeb7290dea8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150" y="2558863"/>
            <a:ext cx="1625040" cy="70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C:\Users\ARUNJYOTI DAS\Desktop\image\36c3c8ea63c75936b3caeb7290dea8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6121" y="2536451"/>
            <a:ext cx="1625040" cy="70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2" descr="C:\Users\ARUNJYOTI DAS\Desktop\image\36c3c8ea63c75936b3caeb7290dea8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3558" y="2574550"/>
            <a:ext cx="1625040" cy="70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2" descr="C:\Users\ARUNJYOTI DAS\Desktop\image\36c3c8ea63c75936b3caeb7290dea87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8826" y="2531969"/>
            <a:ext cx="1625040" cy="70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2"/>
          <p:cNvSpPr txBox="1"/>
          <p:nvPr/>
        </p:nvSpPr>
        <p:spPr>
          <a:xfrm>
            <a:off x="746312" y="208429"/>
            <a:ext cx="78463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Put 8 birds equally into 4 branches.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1223682" y="773206"/>
            <a:ext cx="6730253" cy="115644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418265" y="3253084"/>
            <a:ext cx="5358653" cy="1270747"/>
          </a:xfrm>
          <a:prstGeom prst="roundRect">
            <a:avLst>
              <a:gd name="adj" fmla="val 16667"/>
            </a:avLst>
          </a:prstGeom>
          <a:solidFill>
            <a:srgbClr val="00717D"/>
          </a:solidFill>
          <a:ln w="25400" cap="flat" cmpd="sng">
            <a:solidFill>
              <a:srgbClr val="004B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÷ 4=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842047" y="3426993"/>
            <a:ext cx="4417358" cy="75303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4303561" y="3292923"/>
            <a:ext cx="89423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 descr="C:\Users\ARUNJYOTI DAS\Desktop\66fc9bb06dcf3b266c466b4054b16e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709" y="2797929"/>
            <a:ext cx="1112632" cy="121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 descr="C:\Users\ARUNJYOTI DAS\Desktop\66fc9bb06dcf3b266c466b4054b16e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316" y="2762069"/>
            <a:ext cx="1112632" cy="121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03777" flipH="1">
            <a:off x="2271332" y="337430"/>
            <a:ext cx="701688" cy="16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03777" flipH="1">
            <a:off x="5388807" y="402425"/>
            <a:ext cx="701688" cy="16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7535" flipH="1">
            <a:off x="2892136" y="245544"/>
            <a:ext cx="701688" cy="16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7535" flipH="1">
            <a:off x="6083572" y="276922"/>
            <a:ext cx="701688" cy="16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99995" flipH="1">
            <a:off x="3501891" y="653837"/>
            <a:ext cx="701688" cy="113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99995" flipH="1">
            <a:off x="6639536" y="772619"/>
            <a:ext cx="701688" cy="113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01630">
            <a:off x="1352886" y="485349"/>
            <a:ext cx="717178" cy="113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01630">
            <a:off x="4611556" y="698262"/>
            <a:ext cx="717178" cy="113561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3"/>
          <p:cNvSpPr txBox="1"/>
          <p:nvPr/>
        </p:nvSpPr>
        <p:spPr>
          <a:xfrm>
            <a:off x="437029" y="1378325"/>
            <a:ext cx="1411942" cy="1600438"/>
          </a:xfrm>
          <a:prstGeom prst="rect">
            <a:avLst/>
          </a:prstGeom>
          <a:solidFill>
            <a:srgbClr val="91A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10 flowers equally in 2 flower pots.How many flowers will be  there in each pot?.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759758" y="4081182"/>
            <a:ext cx="3859307" cy="712694"/>
          </a:xfrm>
          <a:prstGeom prst="rect">
            <a:avLst/>
          </a:prstGeom>
          <a:solidFill>
            <a:srgbClr val="00717D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 1: _____ flowers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4744570" y="4052046"/>
            <a:ext cx="3859307" cy="712694"/>
          </a:xfrm>
          <a:prstGeom prst="rect">
            <a:avLst/>
          </a:prstGeom>
          <a:solidFill>
            <a:srgbClr val="00717D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Pot 2: _____ flowers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3691218" y="3153335"/>
            <a:ext cx="1979427" cy="779930"/>
          </a:xfrm>
          <a:prstGeom prst="roundRect">
            <a:avLst>
              <a:gd name="adj" fmla="val 16667"/>
            </a:avLst>
          </a:prstGeom>
          <a:solidFill>
            <a:srgbClr val="BA0A88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10÷2=5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5199797" y="3316407"/>
            <a:ext cx="429905" cy="586854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88710" y="102358"/>
            <a:ext cx="1460311" cy="34801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2163171" y="4080681"/>
            <a:ext cx="8256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6123297" y="4035188"/>
            <a:ext cx="8256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349188" flipH="1">
            <a:off x="3824888" y="1215670"/>
            <a:ext cx="701688" cy="113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 descr="C:\Users\ARUNJYOTI DAS\Desktop\147-1474054_clipart-rose-stick-rose-transparent-background-hd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61954" flipH="1">
            <a:off x="7013916" y="1272534"/>
            <a:ext cx="701688" cy="1135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22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638735" y="268941"/>
            <a:ext cx="7994277" cy="90767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 basket has 18 apples which are to be shared equally among 3 children. How many apples  each child will get?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1445558" y="1290918"/>
            <a:ext cx="2991971" cy="3576917"/>
          </a:xfrm>
          <a:prstGeom prst="rect">
            <a:avLst/>
          </a:prstGeom>
          <a:solidFill>
            <a:srgbClr val="FFDDB2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4"/>
          <p:cNvCxnSpPr/>
          <p:nvPr/>
        </p:nvCxnSpPr>
        <p:spPr>
          <a:xfrm rot="10800000" flipH="1">
            <a:off x="2326343" y="1808629"/>
            <a:ext cx="726139" cy="134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7" name="Google Shape;157;p14"/>
          <p:cNvSpPr txBox="1"/>
          <p:nvPr/>
        </p:nvSpPr>
        <p:spPr>
          <a:xfrm>
            <a:off x="2373405" y="1250577"/>
            <a:ext cx="7194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1  8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3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2384610" y="1745877"/>
            <a:ext cx="74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1  5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- 3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14"/>
          <p:cNvCxnSpPr/>
          <p:nvPr/>
        </p:nvCxnSpPr>
        <p:spPr>
          <a:xfrm rot="10800000" flipH="1">
            <a:off x="2418232" y="3924300"/>
            <a:ext cx="712693" cy="2017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0" name="Google Shape;160;p14"/>
          <p:cNvCxnSpPr/>
          <p:nvPr/>
        </p:nvCxnSpPr>
        <p:spPr>
          <a:xfrm rot="10800000" flipH="1">
            <a:off x="2436161" y="4491318"/>
            <a:ext cx="710451" cy="224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1" name="Google Shape;161;p14"/>
          <p:cNvCxnSpPr/>
          <p:nvPr/>
        </p:nvCxnSpPr>
        <p:spPr>
          <a:xfrm rot="10800000" flipH="1">
            <a:off x="2359959" y="2888876"/>
            <a:ext cx="690282" cy="896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2" name="Google Shape;162;p14"/>
          <p:cNvCxnSpPr/>
          <p:nvPr/>
        </p:nvCxnSpPr>
        <p:spPr>
          <a:xfrm rot="10800000" flipH="1">
            <a:off x="2315137" y="2339789"/>
            <a:ext cx="730622" cy="224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3" name="Google Shape;163;p14"/>
          <p:cNvCxnSpPr/>
          <p:nvPr/>
        </p:nvCxnSpPr>
        <p:spPr>
          <a:xfrm rot="10800000" flipH="1">
            <a:off x="2375647" y="3429000"/>
            <a:ext cx="690282" cy="896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4" name="Google Shape;164;p14"/>
          <p:cNvSpPr txBox="1"/>
          <p:nvPr/>
        </p:nvSpPr>
        <p:spPr>
          <a:xfrm>
            <a:off x="2362199" y="2308412"/>
            <a:ext cx="74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- 3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2359959" y="2857501"/>
            <a:ext cx="74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- 3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2384611" y="3359525"/>
            <a:ext cx="74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6                   -   3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2391334" y="3904130"/>
            <a:ext cx="7418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- 3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2460811" y="4504765"/>
            <a:ext cx="672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0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3630707" y="1479176"/>
            <a:ext cx="389964" cy="309282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3641912" y="2014817"/>
            <a:ext cx="389964" cy="309282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3653117" y="2590799"/>
            <a:ext cx="389964" cy="309282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3637429" y="3099546"/>
            <a:ext cx="389964" cy="309282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3648635" y="3601569"/>
            <a:ext cx="389964" cy="309282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3632945" y="4177553"/>
            <a:ext cx="389964" cy="309282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14"/>
          <p:cNvCxnSpPr>
            <a:stCxn id="169" idx="2"/>
          </p:cNvCxnSpPr>
          <p:nvPr/>
        </p:nvCxnSpPr>
        <p:spPr>
          <a:xfrm flipH="1">
            <a:off x="3153407" y="1633817"/>
            <a:ext cx="477300" cy="13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6" name="Google Shape;176;p14"/>
          <p:cNvCxnSpPr/>
          <p:nvPr/>
        </p:nvCxnSpPr>
        <p:spPr>
          <a:xfrm flipH="1">
            <a:off x="3157817" y="2182906"/>
            <a:ext cx="477372" cy="1344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7" name="Google Shape;177;p14"/>
          <p:cNvCxnSpPr/>
          <p:nvPr/>
        </p:nvCxnSpPr>
        <p:spPr>
          <a:xfrm flipH="1">
            <a:off x="3189194" y="2785782"/>
            <a:ext cx="477372" cy="1344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8" name="Google Shape;178;p14"/>
          <p:cNvCxnSpPr/>
          <p:nvPr/>
        </p:nvCxnSpPr>
        <p:spPr>
          <a:xfrm flipH="1">
            <a:off x="3166782" y="3274358"/>
            <a:ext cx="477372" cy="1344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9" name="Google Shape;179;p14"/>
          <p:cNvCxnSpPr/>
          <p:nvPr/>
        </p:nvCxnSpPr>
        <p:spPr>
          <a:xfrm flipH="1">
            <a:off x="3191434" y="3756210"/>
            <a:ext cx="477372" cy="1344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80" name="Google Shape;180;p14"/>
          <p:cNvCxnSpPr/>
          <p:nvPr/>
        </p:nvCxnSpPr>
        <p:spPr>
          <a:xfrm flipH="1">
            <a:off x="3169023" y="4372533"/>
            <a:ext cx="477372" cy="1344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81" name="Google Shape;181;p14" descr="C:\Users\ARUNJYOTI DAS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027" y="1500749"/>
            <a:ext cx="3074129" cy="222408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/>
          <p:nvPr/>
        </p:nvSpPr>
        <p:spPr>
          <a:xfrm rot="-1441310">
            <a:off x="5829301" y="2675964"/>
            <a:ext cx="1573306" cy="470647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 apples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2581835" y="342899"/>
            <a:ext cx="484094" cy="41685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1376082" y="697005"/>
            <a:ext cx="484094" cy="41685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4"/>
          <p:cNvSpPr/>
          <p:nvPr/>
        </p:nvSpPr>
        <p:spPr>
          <a:xfrm>
            <a:off x="5302622" y="609599"/>
            <a:ext cx="587189" cy="53340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4" descr="C:\Users\ARUNJYOTI DAS\Desktop\images\0-65_happy-family-clipart-png-png-library-download-childre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418" y="3716431"/>
            <a:ext cx="2300941" cy="12657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4"/>
          <p:cNvCxnSpPr>
            <a:stCxn id="183" idx="4"/>
            <a:endCxn id="157" idx="0"/>
          </p:cNvCxnSpPr>
          <p:nvPr/>
        </p:nvCxnSpPr>
        <p:spPr>
          <a:xfrm flipH="1">
            <a:off x="2732982" y="759758"/>
            <a:ext cx="90900" cy="490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88" name="Google Shape;188;p14"/>
          <p:cNvCxnSpPr/>
          <p:nvPr/>
        </p:nvCxnSpPr>
        <p:spPr>
          <a:xfrm>
            <a:off x="1684295" y="1066834"/>
            <a:ext cx="738183" cy="61866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89" name="Google Shape;18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/>
          <p:nvPr/>
        </p:nvSpPr>
        <p:spPr>
          <a:xfrm rot="-1129422">
            <a:off x="0" y="116006"/>
            <a:ext cx="1009934" cy="341194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4800600" y="3920836"/>
            <a:ext cx="4170218" cy="69272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child will get ______ apples each.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7696201" y="3775364"/>
            <a:ext cx="6927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22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822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5" descr="C:\Users\ARUNJYOTI DAS\Downloads\Screenshot_20211107-105921_Driv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671" y="464025"/>
            <a:ext cx="7733273" cy="4155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2528048" y="3227293"/>
            <a:ext cx="5446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3043518" y="3823446"/>
            <a:ext cx="5446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1173707" y="2183641"/>
            <a:ext cx="1112292" cy="113276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2779593" y="2165444"/>
            <a:ext cx="1112292" cy="113276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4385479" y="2147247"/>
            <a:ext cx="1112292" cy="113276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5991365" y="2129050"/>
            <a:ext cx="1112292" cy="113276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7535836" y="2110853"/>
            <a:ext cx="1112292" cy="113276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Architects Daughter</vt:lpstr>
      <vt:lpstr>Baumans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 1</dc:creator>
  <cp:lastModifiedBy>Arunjyoti</cp:lastModifiedBy>
  <cp:revision>1</cp:revision>
  <dcterms:modified xsi:type="dcterms:W3CDTF">2022-10-30T13:54:22Z</dcterms:modified>
</cp:coreProperties>
</file>