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chitects Daughter" panose="020B0604020202020204" charset="0"/>
      <p:regular r:id="rId17"/>
    </p:embeddedFont>
    <p:embeddedFont>
      <p:font typeface="Baumans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rpGkLkOmqLamZ8+qUigpgb4O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BA1BD1-CBCD-497A-B251-DD93DB010450}">
  <a:tblStyle styleId="{9DBA1BD1-CBCD-497A-B251-DD93DB01045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tcBdr/>
        <a:fill>
          <a:solidFill>
            <a:srgbClr val="CBCB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CBCB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7E7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7E7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75" y="3758453"/>
            <a:ext cx="9111825" cy="137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5599" y="227672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"/>
          <p:cNvSpPr txBox="1"/>
          <p:nvPr/>
        </p:nvSpPr>
        <p:spPr>
          <a:xfrm>
            <a:off x="222675" y="1203960"/>
            <a:ext cx="8763000" cy="282702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1571513" y="1440179"/>
            <a:ext cx="6909719" cy="2101401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 : 02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MATHEMATICS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CH-7 DIVISION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SUB TOPIC:PROPERTIES OF DIVISION 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1474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5"/>
          <p:cNvSpPr txBox="1"/>
          <p:nvPr/>
        </p:nvSpPr>
        <p:spPr>
          <a:xfrm>
            <a:off x="648319" y="743500"/>
            <a:ext cx="7801200" cy="3562200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0096A7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6381" y="149775"/>
            <a:ext cx="1232526" cy="6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 descr="C:\Users\ARUNJYOTI DAS\Desktop\downloa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787" y="200711"/>
            <a:ext cx="5895833" cy="494278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"/>
          <p:cNvSpPr txBox="1"/>
          <p:nvPr/>
        </p:nvSpPr>
        <p:spPr>
          <a:xfrm>
            <a:off x="2975210" y="2388357"/>
            <a:ext cx="3200401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TODAY’S   TOPIC</a:t>
            </a:r>
            <a:endParaRPr sz="2800" b="1" i="0" u="none" strike="noStrike" cap="none">
              <a:solidFill>
                <a:schemeClr val="lt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2129051" y="2729753"/>
            <a:ext cx="4749420" cy="1685298"/>
          </a:xfrm>
          <a:prstGeom prst="horizontalScroll">
            <a:avLst>
              <a:gd name="adj" fmla="val 125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Baumans"/>
                <a:ea typeface="Baumans"/>
                <a:cs typeface="Baumans"/>
                <a:sym typeface="Baumans"/>
              </a:rPr>
              <a:t>PROPERTIES OF DIVISION.</a:t>
            </a:r>
            <a:endParaRPr sz="1800" b="0" i="0" u="none" strike="noStrike" cap="none">
              <a:solidFill>
                <a:schemeClr val="lt1"/>
              </a:solidFill>
              <a:latin typeface="Baumans"/>
              <a:ea typeface="Baumans"/>
              <a:cs typeface="Baumans"/>
              <a:sym typeface="Baum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descr="C:\Users\ARUNJYOTI DAS\Desktop\6-61495_children-clipart-border-clipartsgram-happy-children-clipart-h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7406"/>
            <a:ext cx="9029699" cy="505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1617" y="1746589"/>
            <a:ext cx="2679224" cy="224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8612" y="1684651"/>
            <a:ext cx="2788024" cy="259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"/>
          <p:cNvSpPr/>
          <p:nvPr/>
        </p:nvSpPr>
        <p:spPr>
          <a:xfrm>
            <a:off x="2333767" y="320722"/>
            <a:ext cx="2470245" cy="504968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rgbClr val="2C2C2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Division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1364776" y="996287"/>
            <a:ext cx="3971499" cy="47767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Point to remember.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1146411" y="1658203"/>
            <a:ext cx="6810233" cy="400110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1.The number which we divide is called dividend.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1223749" y="2288275"/>
            <a:ext cx="6810233" cy="707886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2.The number by which we divide the dividend is called divisor.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1153235" y="3104865"/>
            <a:ext cx="6810233" cy="400110"/>
          </a:xfrm>
          <a:prstGeom prst="rect">
            <a:avLst/>
          </a:prstGeom>
          <a:solidFill>
            <a:srgbClr val="FFDD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3.The answer we get after dividing is called quotient.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1219200" y="3682621"/>
            <a:ext cx="6810233" cy="707886"/>
          </a:xfrm>
          <a:prstGeom prst="rect">
            <a:avLst/>
          </a:prstGeom>
          <a:solidFill>
            <a:srgbClr val="ADBCC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4.The remaiming part at the end of the sum is called remainder.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/>
        </p:nvSpPr>
        <p:spPr>
          <a:xfrm>
            <a:off x="369794" y="242048"/>
            <a:ext cx="2319618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HAVE A RECAP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9" descr="C:\Users\ARUNJYOTI DAS\Desktop\c1f803161dec706efe4ba11c9aab16d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514" y="1988857"/>
            <a:ext cx="1330697" cy="276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 descr="C:\Users\ARUNJYOTI DAS\Desktop\3f1e651b6a66521e2fe8643e7b91c7f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4302" y="1999597"/>
            <a:ext cx="1920221" cy="286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 descr="C:\Users\ARUNJYOTI DAS\Desktop\552acf92891c4ef3a9b0fcd69741996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4450" y="1995482"/>
            <a:ext cx="2117730" cy="285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 descr="C:\Users\ARUNJYOTI DAS\Desktop\24-240462_ice-cream-n-transparent-background-ice-cream-cli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44164" y="381035"/>
            <a:ext cx="561242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 descr="C:\Users\ARUNJYOTI DAS\Desktop\24-240462_ice-cream-n-transparent-background-ice-cream-cli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18155" y="451413"/>
            <a:ext cx="561242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 descr="C:\Users\ARUNJYOTI DAS\Desktop\24-240462_ice-cream-n-transparent-background-ice-cream-cli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77932" y="463221"/>
            <a:ext cx="561242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 descr="C:\Users\ARUNJYOTI DAS\Desktop\24-240462_ice-cream-n-transparent-background-ice-cream-cli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4038" y="512797"/>
            <a:ext cx="561242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 descr="C:\Users\ARUNJYOTI DAS\Desktop\24-240462_ice-cream-n-transparent-background-ice-cream-cli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20864" y="465063"/>
            <a:ext cx="561242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 descr="C:\Users\ARUNJYOTI DAS\Desktop\24-240462_ice-cream-n-transparent-background-ice-cream-clip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260" y="476569"/>
            <a:ext cx="561242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/>
          <p:nvPr/>
        </p:nvSpPr>
        <p:spPr>
          <a:xfrm>
            <a:off x="4230806" y="1446663"/>
            <a:ext cx="2852382" cy="511791"/>
          </a:xfrm>
          <a:prstGeom prst="roundRect">
            <a:avLst>
              <a:gd name="adj" fmla="val 16667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6÷3=2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>
            <a:off x="1323833" y="661916"/>
            <a:ext cx="3193576" cy="648269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  ÷  3   =  2</a:t>
            </a: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503302" y="1337481"/>
            <a:ext cx="107134" cy="89392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661916" y="2258704"/>
            <a:ext cx="2006221" cy="47084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DIVIDEND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1947081" y="2895600"/>
            <a:ext cx="2006221" cy="47084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DIVISOR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3211772" y="3409666"/>
            <a:ext cx="2206388" cy="47084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QUOTIENT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3910083" y="4176216"/>
            <a:ext cx="2709081" cy="47084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ADBA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REMAINDER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2875128" y="1307911"/>
            <a:ext cx="131929" cy="15399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0"/>
          <p:cNvSpPr/>
          <p:nvPr/>
        </p:nvSpPr>
        <p:spPr>
          <a:xfrm>
            <a:off x="4185313" y="1444388"/>
            <a:ext cx="131929" cy="153992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 rot="5400000">
            <a:off x="5957248" y="1187355"/>
            <a:ext cx="921224" cy="32072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0"/>
          <p:cNvSpPr/>
          <p:nvPr/>
        </p:nvSpPr>
        <p:spPr>
          <a:xfrm rot="-5400000" flipH="1">
            <a:off x="6895533" y="1177122"/>
            <a:ext cx="921224" cy="3411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250673" y="709684"/>
            <a:ext cx="1262420" cy="293427"/>
          </a:xfrm>
          <a:prstGeom prst="mathMinus">
            <a:avLst>
              <a:gd name="adj1" fmla="val 23520"/>
            </a:avLst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6673754" y="948520"/>
            <a:ext cx="511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6061879" y="1012210"/>
            <a:ext cx="511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>
            <a:off x="6682852" y="1305636"/>
            <a:ext cx="511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6630536" y="359392"/>
            <a:ext cx="511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p10"/>
          <p:cNvCxnSpPr/>
          <p:nvPr/>
        </p:nvCxnSpPr>
        <p:spPr>
          <a:xfrm>
            <a:off x="6578221" y="1862919"/>
            <a:ext cx="634621" cy="158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137" name="Google Shape;137;p10"/>
          <p:cNvSpPr txBox="1"/>
          <p:nvPr/>
        </p:nvSpPr>
        <p:spPr>
          <a:xfrm>
            <a:off x="6685127" y="1901589"/>
            <a:ext cx="5117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p10"/>
          <p:cNvCxnSpPr/>
          <p:nvPr/>
        </p:nvCxnSpPr>
        <p:spPr>
          <a:xfrm flipH="1">
            <a:off x="3323230" y="1317009"/>
            <a:ext cx="2859206" cy="1467134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39" name="Google Shape;139;p10"/>
          <p:cNvCxnSpPr>
            <a:endCxn id="123" idx="3"/>
          </p:cNvCxnSpPr>
          <p:nvPr/>
        </p:nvCxnSpPr>
        <p:spPr>
          <a:xfrm flipH="1">
            <a:off x="2668137" y="1203228"/>
            <a:ext cx="4062600" cy="1290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40" name="Google Shape;140;p10"/>
          <p:cNvCxnSpPr>
            <a:endCxn id="125" idx="0"/>
          </p:cNvCxnSpPr>
          <p:nvPr/>
        </p:nvCxnSpPr>
        <p:spPr>
          <a:xfrm flipH="1">
            <a:off x="4314966" y="723466"/>
            <a:ext cx="2454300" cy="2686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141" name="Google Shape;141;p10"/>
          <p:cNvCxnSpPr/>
          <p:nvPr/>
        </p:nvCxnSpPr>
        <p:spPr>
          <a:xfrm rot="5400000">
            <a:off x="5206620" y="2556679"/>
            <a:ext cx="2072184" cy="118963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822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822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822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822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/>
          <p:nvPr/>
        </p:nvSpPr>
        <p:spPr>
          <a:xfrm>
            <a:off x="329453" y="282388"/>
            <a:ext cx="3045759" cy="463924"/>
          </a:xfrm>
          <a:prstGeom prst="rect">
            <a:avLst/>
          </a:prstGeom>
          <a:solidFill>
            <a:srgbClr val="FF0000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Today’s topic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887506" y="1042148"/>
            <a:ext cx="7234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1.When any number is divided by itself,the quotient is 1.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945777" y="2310654"/>
            <a:ext cx="72345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2.When any number is divided by 1, the quotient is the number itself.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909917" y="3693459"/>
            <a:ext cx="72345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3.A number can not be divided by 0.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/>
          <p:nvPr/>
        </p:nvSpPr>
        <p:spPr>
          <a:xfrm>
            <a:off x="2524836" y="1637731"/>
            <a:ext cx="2552131" cy="5800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÷15=1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2711355" y="2861480"/>
            <a:ext cx="2552131" cy="5800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÷1=15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2856931" y="4092052"/>
            <a:ext cx="3830472" cy="5800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÷0 is not possible.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/>
          <p:nvPr/>
        </p:nvSpPr>
        <p:spPr>
          <a:xfrm rot="-2077772">
            <a:off x="262218" y="188259"/>
            <a:ext cx="806823" cy="389965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CW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47165" y="692524"/>
            <a:ext cx="3973606" cy="45720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1.Verify if the quotient is 1.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"/>
          <p:cNvSpPr txBox="1"/>
          <p:nvPr/>
        </p:nvSpPr>
        <p:spPr>
          <a:xfrm>
            <a:off x="927847" y="1432112"/>
            <a:ext cx="16539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a.6 ÷ 6 =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2"/>
          <p:cNvSpPr txBox="1"/>
          <p:nvPr/>
        </p:nvSpPr>
        <p:spPr>
          <a:xfrm>
            <a:off x="979395" y="2102224"/>
            <a:ext cx="16539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b.4 ÷ 4 = 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8371" y="2794748"/>
            <a:ext cx="5690347" cy="457200"/>
          </a:xfrm>
          <a:prstGeom prst="rect">
            <a:avLst/>
          </a:prstGeom>
          <a:solidFill>
            <a:srgbClr val="BA0A88"/>
          </a:solidFill>
          <a:ln w="25400" cap="flat" cmpd="sng">
            <a:solidFill>
              <a:srgbClr val="BA0A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2.Find the quotient  if the divisor is 1.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2"/>
          <p:cNvSpPr txBox="1"/>
          <p:nvPr/>
        </p:nvSpPr>
        <p:spPr>
          <a:xfrm>
            <a:off x="1066799" y="3325906"/>
            <a:ext cx="10511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a.45=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1125068" y="3834653"/>
            <a:ext cx="10600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b.22=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2088776" y="3339354"/>
            <a:ext cx="21067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 ÷ 1 = 45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2120152" y="3801038"/>
            <a:ext cx="210670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 ÷ 1 = 22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/>
        </p:nvSpPr>
        <p:spPr>
          <a:xfrm>
            <a:off x="2265829" y="1445559"/>
            <a:ext cx="336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 txBox="1"/>
          <p:nvPr/>
        </p:nvSpPr>
        <p:spPr>
          <a:xfrm>
            <a:off x="2337546" y="2108948"/>
            <a:ext cx="336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82540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3"/>
          <p:cNvSpPr txBox="1"/>
          <p:nvPr/>
        </p:nvSpPr>
        <p:spPr>
          <a:xfrm>
            <a:off x="0" y="640080"/>
            <a:ext cx="9020101" cy="3672840"/>
          </a:xfrm>
          <a:prstGeom prst="rect">
            <a:avLst/>
          </a:prstGeom>
          <a:solidFill>
            <a:srgbClr val="BA0A88"/>
          </a:solidFill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7" name="Google Shape;177;p13"/>
          <p:cNvGraphicFramePr/>
          <p:nvPr/>
        </p:nvGraphicFramePr>
        <p:xfrm>
          <a:off x="557082" y="8855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{9DBA1BD1-CBCD-497A-B251-DD93DB010450}</a:tableStyleId>
              </a:tblPr>
              <a:tblGrid>
                <a:gridCol w="329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3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HOME ASSIGNMENT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9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Mathematics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Draw /paste  pictures of 15 ice-creams and distribute them equally in to 3 groups in notebook.   </a:t>
                      </a:r>
                      <a:r>
                        <a:rPr lang="en-US" sz="18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</a:t>
                      </a:r>
                      <a:endParaRPr sz="18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</Words>
  <Application>Microsoft Office PowerPoint</Application>
  <PresentationFormat>On-screen Show (16:9)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Arial</vt:lpstr>
      <vt:lpstr>Architects Daughter</vt:lpstr>
      <vt:lpstr>Baumans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 1</dc:creator>
  <cp:lastModifiedBy>Arunjyoti</cp:lastModifiedBy>
  <cp:revision>1</cp:revision>
  <dcterms:modified xsi:type="dcterms:W3CDTF">2022-10-30T13:49:33Z</dcterms:modified>
</cp:coreProperties>
</file>