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5143500" type="screen16x9"/>
  <p:notesSz cx="6858000" cy="9144000"/>
  <p:embeddedFontLst>
    <p:embeddedFont>
      <p:font typeface="Baumans" panose="020B0604020202020204" charset="0"/>
      <p:regular r:id="rId17"/>
    </p:embeddedFont>
    <p:embeddedFont>
      <p:font typeface="Algerian" panose="04020705040A02060702" pitchFamily="82" charset="0"/>
      <p:regular r:id="rId18"/>
    </p:embeddedFont>
    <p:embeddedFont>
      <p:font typeface="Architects Daughter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PLKJ4Niu0B0XxUa2wrzsOEqHl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BE923C-948F-4944-91E8-510B21AA2A5B}">
  <a:tblStyle styleId="{F1BE923C-948F-4944-91E8-510B21AA2A5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/>
      <a:tcStyle>
        <a:tcBdr/>
        <a:fill>
          <a:solidFill>
            <a:srgbClr val="CBCB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BCB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7E7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7E7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4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75" y="3758453"/>
            <a:ext cx="9111825" cy="137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599" y="22767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/>
        </p:nvSpPr>
        <p:spPr>
          <a:xfrm>
            <a:off x="222675" y="1203960"/>
            <a:ext cx="8763000" cy="2827020"/>
          </a:xfrm>
          <a:prstGeom prst="rect">
            <a:avLst/>
          </a:prstGeom>
          <a:solidFill>
            <a:srgbClr val="BA0A88"/>
          </a:soli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1571513" y="1440179"/>
            <a:ext cx="6909719" cy="2101401"/>
          </a:xfrm>
          <a:prstGeom prst="rect">
            <a:avLst/>
          </a:prstGeom>
          <a:solidFill>
            <a:srgbClr val="ADBCC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: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NO : 01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MATHEMATICS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TOPIC: CH-7 DIVISION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SUB TOPIC:THE DIVISION IS REPEATED SUBTRACTION 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2" descr="C:\Users\ARUNJYOTI DAS\Desktop\depositphotos_5294054-stock-illustration-school-board-with-children-fac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812" y="188258"/>
            <a:ext cx="8969189" cy="479219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/>
          <p:nvPr/>
        </p:nvSpPr>
        <p:spPr>
          <a:xfrm rot="5400000">
            <a:off x="3385296" y="2450728"/>
            <a:ext cx="746312" cy="268941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2"/>
          <p:cNvSpPr/>
          <p:nvPr/>
        </p:nvSpPr>
        <p:spPr>
          <a:xfrm rot="-5400000" flipH="1">
            <a:off x="4437535" y="2424959"/>
            <a:ext cx="746312" cy="302559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3563470" y="2119258"/>
            <a:ext cx="1445559" cy="153296"/>
          </a:xfrm>
          <a:prstGeom prst="mathMinus">
            <a:avLst>
              <a:gd name="adj1" fmla="val 23520"/>
            </a:avLst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3287807" y="2252383"/>
            <a:ext cx="4168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8E8E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1" i="0" u="none" strike="noStrike" cap="none">
              <a:solidFill>
                <a:srgbClr val="E8E8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4134972" y="2245660"/>
            <a:ext cx="4168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8E8E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200" b="1" i="0" u="none" strike="noStrike" cap="none">
              <a:solidFill>
                <a:srgbClr val="E8E8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4148419" y="2716307"/>
            <a:ext cx="4168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8E8E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200" b="1" i="0" u="none" strike="noStrike" cap="none">
              <a:solidFill>
                <a:srgbClr val="E8E8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2"/>
          <p:cNvSpPr txBox="1"/>
          <p:nvPr/>
        </p:nvSpPr>
        <p:spPr>
          <a:xfrm>
            <a:off x="4121525" y="1627095"/>
            <a:ext cx="4168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8E8E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 i="0" u="none" strike="noStrike" cap="none">
              <a:solidFill>
                <a:srgbClr val="E8E8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3583641" y="3248811"/>
            <a:ext cx="1445559" cy="153296"/>
          </a:xfrm>
          <a:prstGeom prst="mathMinus">
            <a:avLst>
              <a:gd name="adj1" fmla="val 23520"/>
            </a:avLst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159624" y="3372971"/>
            <a:ext cx="4168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8E8E8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3200" b="1" i="0" u="none" strike="noStrike" cap="none">
              <a:solidFill>
                <a:srgbClr val="E8E8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2"/>
          <p:cNvSpPr txBox="1"/>
          <p:nvPr/>
        </p:nvSpPr>
        <p:spPr>
          <a:xfrm>
            <a:off x="3796555" y="2492189"/>
            <a:ext cx="4168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8E8E8"/>
                </a:solidFill>
                <a:latin typeface="Arial"/>
                <a:ea typeface="Arial"/>
                <a:cs typeface="Arial"/>
                <a:sym typeface="Arial"/>
              </a:rPr>
              <a:t>_</a:t>
            </a:r>
            <a:endParaRPr sz="3200" b="1" i="0" u="none" strike="noStrike" cap="none">
              <a:solidFill>
                <a:srgbClr val="E8E8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12"/>
          <p:cNvCxnSpPr/>
          <p:nvPr/>
        </p:nvCxnSpPr>
        <p:spPr>
          <a:xfrm flipH="1">
            <a:off x="4464425" y="2528046"/>
            <a:ext cx="867335" cy="33618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30" name="Google Shape;230;p12"/>
          <p:cNvCxnSpPr/>
          <p:nvPr/>
        </p:nvCxnSpPr>
        <p:spPr>
          <a:xfrm flipH="1">
            <a:off x="4464425" y="1963269"/>
            <a:ext cx="867335" cy="33618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31" name="Google Shape;231;p12"/>
          <p:cNvCxnSpPr/>
          <p:nvPr/>
        </p:nvCxnSpPr>
        <p:spPr>
          <a:xfrm flipH="1">
            <a:off x="4464425" y="3697940"/>
            <a:ext cx="867335" cy="33618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32" name="Google Shape;232;p12"/>
          <p:cNvCxnSpPr/>
          <p:nvPr/>
        </p:nvCxnSpPr>
        <p:spPr>
          <a:xfrm>
            <a:off x="2689412" y="2575112"/>
            <a:ext cx="645459" cy="1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33" name="Google Shape;233;p12"/>
          <p:cNvSpPr txBox="1"/>
          <p:nvPr/>
        </p:nvSpPr>
        <p:spPr>
          <a:xfrm>
            <a:off x="5311588" y="1788459"/>
            <a:ext cx="12035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Quotient</a:t>
            </a:r>
            <a:endParaRPr sz="1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5416924" y="2391335"/>
            <a:ext cx="12035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Dividend</a:t>
            </a:r>
            <a:endParaRPr sz="1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5374341" y="3505200"/>
            <a:ext cx="16114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Remainder</a:t>
            </a:r>
            <a:endParaRPr sz="1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1490383" y="2377888"/>
            <a:ext cx="12035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Divisor</a:t>
            </a:r>
            <a:endParaRPr sz="18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p12"/>
          <p:cNvCxnSpPr>
            <a:endCxn id="225" idx="1"/>
          </p:cNvCxnSpPr>
          <p:nvPr/>
        </p:nvCxnSpPr>
        <p:spPr>
          <a:xfrm rot="10800000" flipH="1">
            <a:off x="3502925" y="1919483"/>
            <a:ext cx="618600" cy="534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38" name="Google Shape;238;p12"/>
          <p:cNvCxnSpPr/>
          <p:nvPr/>
        </p:nvCxnSpPr>
        <p:spPr>
          <a:xfrm rot="5400000">
            <a:off x="3815606" y="2491066"/>
            <a:ext cx="900950" cy="6728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239" name="Google Shape;23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3446" y="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822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822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3" descr="C:\Users\ARUNJYOTI DAS\Desktop\6-61495_children-clipart-border-clipartsgram-happy-children-clipart-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406"/>
            <a:ext cx="9029699" cy="505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1617" y="1746589"/>
            <a:ext cx="2679224" cy="224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8612" y="1684651"/>
            <a:ext cx="2788024" cy="259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/>
          <p:nvPr/>
        </p:nvSpPr>
        <p:spPr>
          <a:xfrm>
            <a:off x="218364" y="191070"/>
            <a:ext cx="1037230" cy="59367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CW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2333767" y="320722"/>
            <a:ext cx="2470245" cy="504968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2C2C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Division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4"/>
          <p:cNvSpPr/>
          <p:nvPr/>
        </p:nvSpPr>
        <p:spPr>
          <a:xfrm>
            <a:off x="1364776" y="996287"/>
            <a:ext cx="3971499" cy="47767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 to remember.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1146411" y="1658203"/>
            <a:ext cx="6810233" cy="400110"/>
          </a:xfrm>
          <a:prstGeom prst="rect">
            <a:avLst/>
          </a:prstGeom>
          <a:solidFill>
            <a:srgbClr val="FFDD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1.The number which we divide is called dividend.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4"/>
          <p:cNvSpPr txBox="1"/>
          <p:nvPr/>
        </p:nvSpPr>
        <p:spPr>
          <a:xfrm>
            <a:off x="1223749" y="2288275"/>
            <a:ext cx="6810233" cy="707886"/>
          </a:xfrm>
          <a:prstGeom prst="rect">
            <a:avLst/>
          </a:prstGeom>
          <a:solidFill>
            <a:srgbClr val="ADBCC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2.The number by which we divide the dividend is called divisor.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1153235" y="3104865"/>
            <a:ext cx="6810233" cy="400110"/>
          </a:xfrm>
          <a:prstGeom prst="rect">
            <a:avLst/>
          </a:prstGeom>
          <a:solidFill>
            <a:srgbClr val="FFDD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3.The answer we get after dividing is called quotient.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1219200" y="3682621"/>
            <a:ext cx="6810233" cy="707886"/>
          </a:xfrm>
          <a:prstGeom prst="rect">
            <a:avLst/>
          </a:prstGeom>
          <a:solidFill>
            <a:srgbClr val="ADBCC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4.The remaiming part at the end of the sum is called remainder.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5"/>
          <p:cNvSpPr txBox="1"/>
          <p:nvPr/>
        </p:nvSpPr>
        <p:spPr>
          <a:xfrm>
            <a:off x="0" y="640080"/>
            <a:ext cx="9020101" cy="3672840"/>
          </a:xfrm>
          <a:prstGeom prst="rect">
            <a:avLst/>
          </a:prstGeom>
          <a:solidFill>
            <a:srgbClr val="BA0A88"/>
          </a:soli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6" name="Google Shape;266;p15"/>
          <p:cNvGraphicFramePr/>
          <p:nvPr/>
        </p:nvGraphicFramePr>
        <p:xfrm>
          <a:off x="557082" y="8855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{F1BE923C-948F-4944-91E8-510B21AA2A5B}</a:tableStyleId>
              </a:tblPr>
              <a:tblGrid>
                <a:gridCol w="329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 ASSIGNMENT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Mathematics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</a:t>
                      </a: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                                       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7"/>
          <p:cNvSpPr txBox="1"/>
          <p:nvPr/>
        </p:nvSpPr>
        <p:spPr>
          <a:xfrm>
            <a:off x="648319" y="743500"/>
            <a:ext cx="7801200" cy="3562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6381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" descr="C:\Users\ARUNJYOTI DAS\Desktop\downlo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6787" y="200711"/>
            <a:ext cx="5895833" cy="494278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"/>
          <p:cNvSpPr txBox="1"/>
          <p:nvPr/>
        </p:nvSpPr>
        <p:spPr>
          <a:xfrm>
            <a:off x="2975210" y="2388357"/>
            <a:ext cx="3200401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TODAY’S   TOPIC</a:t>
            </a:r>
            <a:endParaRPr sz="2800" b="1" i="0" u="none" strike="noStrike" cap="none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129051" y="2729753"/>
            <a:ext cx="4749420" cy="1685298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Baumans"/>
                <a:ea typeface="Baumans"/>
                <a:cs typeface="Baumans"/>
                <a:sym typeface="Baumans"/>
              </a:rPr>
              <a:t>THE DIVISION IS REPEATED SUBTRACTION.</a:t>
            </a:r>
            <a:endParaRPr sz="1800" b="0" i="0" u="none" strike="noStrike" cap="none">
              <a:solidFill>
                <a:schemeClr val="lt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/>
          <p:nvPr/>
        </p:nvSpPr>
        <p:spPr>
          <a:xfrm>
            <a:off x="2286000" y="231014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https://youtube.com/watch?v=5VaqKu0ENlY&amp;feature=share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109434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6" descr="C:\Users\ARUNJYOTI DAS\Desktop\DR_170509_184332_337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853"/>
            <a:ext cx="9144000" cy="504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" descr="C:\Users\ARUNJYOTI DAS\Desktop\downlo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754000"/>
            <a:ext cx="2849376" cy="338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6" descr="C:\Users\ARUNJYOTI DAS\Desktop\149657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5247" y="1876567"/>
            <a:ext cx="481853" cy="87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6" descr="C:\Users\ARUNJYOTI DAS\Desktop\149657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7070" y="2942663"/>
            <a:ext cx="750571" cy="108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3154" y="3051364"/>
            <a:ext cx="524435" cy="74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2490" y="2679325"/>
            <a:ext cx="660413" cy="109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6553" y="3062568"/>
            <a:ext cx="660413" cy="109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8724" y="100854"/>
            <a:ext cx="4565275" cy="227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2178" y="2612092"/>
            <a:ext cx="524435" cy="74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0272" y="4071099"/>
            <a:ext cx="524435" cy="74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27831" y="3006540"/>
            <a:ext cx="524435" cy="74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6" descr="C:\Users\ARUNJYOTI DAS\Desktop\149657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1329" y="2129116"/>
            <a:ext cx="481853" cy="89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6" descr="C:\Users\ARUNJYOTI DAS\Desktop\149657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7411" y="2402539"/>
            <a:ext cx="481853" cy="89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6" descr="C:\Users\ARUNJYOTI DAS\Desktop\149657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1252" y="3980327"/>
            <a:ext cx="481853" cy="89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6" descr="C:\Users\ARUNJYOTI DAS\Desktop\59-592076_woven-basket-transparent-background-hd-png-download (1)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8808" y="4273924"/>
            <a:ext cx="1769410" cy="86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0860" y="3909897"/>
            <a:ext cx="660413" cy="109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2672" y="4223499"/>
            <a:ext cx="524435" cy="74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 descr="C:\Users\ARUNJYOTI DAS\Desktop\149657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3652" y="4132727"/>
            <a:ext cx="481853" cy="89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6" descr="C:\Users\ARUNJYOTI DAS\Desktop\149657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89811" y="2554939"/>
            <a:ext cx="481853" cy="89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5554" y="3203764"/>
            <a:ext cx="524435" cy="74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4578" y="2764492"/>
            <a:ext cx="524435" cy="74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80231" y="3158940"/>
            <a:ext cx="524435" cy="74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6" descr="C:\Users\ARUNJYOTI DAS\Desktop\149657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7647" y="2008093"/>
            <a:ext cx="481853" cy="894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6" descr="C:\Users\ARUNJYOTI DAS\Desktop\149657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3729" y="2281516"/>
            <a:ext cx="481853" cy="89423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6"/>
          <p:cNvSpPr/>
          <p:nvPr/>
        </p:nvSpPr>
        <p:spPr>
          <a:xfrm>
            <a:off x="2907976" y="4377921"/>
            <a:ext cx="1084997" cy="37360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flowers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6" descr="C:\Users\ARUNJYOTI DAS\Desktop\149657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9593" y="3249638"/>
            <a:ext cx="481853" cy="87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6724" y="4278657"/>
            <a:ext cx="573008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6" descr="C:\Users\ARUNJYOTI DAS\Desktop\1496575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10368" y="3347948"/>
            <a:ext cx="625020" cy="87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6" descr="C:\Users\ARUNJYOTI DAS\Desktop\1496575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98243" y="3999193"/>
            <a:ext cx="625020" cy="87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 descr="C:\Users\ARUNJYOTI DAS\Desktop\1496575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49389" y="4049939"/>
            <a:ext cx="625020" cy="87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4844" y="3475714"/>
            <a:ext cx="573008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60139" y="3498460"/>
            <a:ext cx="573008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6" descr="C:\Users\ARUNJYOTI DAS\Desktop\149656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6332" y="1749706"/>
            <a:ext cx="573008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 descr="C:\Users\ARUNJYOTI DAS\Desktop\1496575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41562" y="937546"/>
            <a:ext cx="625020" cy="87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8725" y="100854"/>
            <a:ext cx="4565275" cy="227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40510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6"/>
          <p:cNvSpPr/>
          <p:nvPr/>
        </p:nvSpPr>
        <p:spPr>
          <a:xfrm>
            <a:off x="638735" y="524435"/>
            <a:ext cx="3482789" cy="685800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Introduction(Story based )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7" descr="C:\Users\ARUNJYOTI DAS\Desktop\DR_170509_184332_337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0853"/>
            <a:ext cx="9144000" cy="504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 descr="C:\Users\ARUNJYOTI DAS\Desktop\downlo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754000"/>
            <a:ext cx="2849376" cy="338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8725" y="100854"/>
            <a:ext cx="4565275" cy="227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 descr="C:\Users\ARUNJYOTI DAS\Desktop\59-592076_woven-basket-transparent-background-hd-png-download (1)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0465" y="4233348"/>
            <a:ext cx="1668556" cy="91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" descr="C:\Users\ARUNJYOTI DAS\Desktop\149657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430295">
            <a:off x="1056586" y="3474925"/>
            <a:ext cx="750571" cy="108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 descr="C:\Users\ARUNJYOTI DAS\Desktop\149657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430295">
            <a:off x="1406879" y="3395312"/>
            <a:ext cx="750571" cy="108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 descr="C:\Users\ARUNJYOTI DAS\Desktop\149657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430295">
            <a:off x="1763996" y="3356644"/>
            <a:ext cx="750571" cy="108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7" descr="C:\Users\ARUNJYOTI DAS\Desktop\149657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430295">
            <a:off x="1129373" y="3383940"/>
            <a:ext cx="750571" cy="108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 descr="C:\Users\ARUNJYOTI DAS\Desktop\1496563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753" y="3348065"/>
            <a:ext cx="660413" cy="109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 descr="C:\Users\ARUNJYOTI DAS\Desktop\1496563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10371" y="3350340"/>
            <a:ext cx="660413" cy="109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 descr="C:\Users\ARUNJYOTI DAS\Desktop\1496563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76168" y="3414029"/>
            <a:ext cx="660413" cy="109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 descr="C:\Users\ARUNJYOTI DAS\Desktop\1496563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5015" y="3348066"/>
            <a:ext cx="660413" cy="10970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/>
          <p:nvPr/>
        </p:nvSpPr>
        <p:spPr>
          <a:xfrm>
            <a:off x="5349921" y="3254990"/>
            <a:ext cx="3145809" cy="839337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Equally distributed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53958" y="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 descr="C:\Users\ARUNJYOTI DAS\Desktop\59-592076_woven-basket-transparent-background-hd-png-download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2429" y="2462953"/>
            <a:ext cx="2727963" cy="141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 descr="C:\Users\ARUNJYOTI DAS\Desktop\149657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63866">
            <a:off x="2921657" y="1632476"/>
            <a:ext cx="1079444" cy="139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 descr="C:\Users\ARUNJYOTI DAS\Desktop\149657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63866">
            <a:off x="3947515" y="1505093"/>
            <a:ext cx="1079444" cy="139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 descr="C:\Users\ARUNJYOTI DAS\Desktop\149657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63866">
            <a:off x="2585014" y="1582434"/>
            <a:ext cx="1079444" cy="139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 descr="C:\Users\ARUNJYOTI DAS\Desktop\149657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463866">
            <a:off x="3474394" y="1612003"/>
            <a:ext cx="1079444" cy="139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 descr="C:\Users\ARUNJYOTI DAS\Desktop\149656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7870" y="1689862"/>
            <a:ext cx="982871" cy="109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 descr="C:\Users\ARUNJYOTI DAS\Desktop\149656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7410" y="1760375"/>
            <a:ext cx="982871" cy="109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 descr="C:\Users\ARUNJYOTI DAS\Desktop\149656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7255" y="1780848"/>
            <a:ext cx="982871" cy="1097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 descr="C:\Users\ARUNJYOTI DAS\Desktop\149656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9045" y="1651193"/>
            <a:ext cx="982871" cy="109705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/>
          <p:nvPr/>
        </p:nvSpPr>
        <p:spPr>
          <a:xfrm>
            <a:off x="1378424" y="3944203"/>
            <a:ext cx="1023582" cy="52543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2654489" y="3678072"/>
            <a:ext cx="80521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3330053" y="3807725"/>
            <a:ext cx="818866" cy="682388"/>
          </a:xfrm>
          <a:prstGeom prst="ellipse">
            <a:avLst/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4158017" y="3823648"/>
            <a:ext cx="818866" cy="682388"/>
          </a:xfrm>
          <a:prstGeom prst="ellipse">
            <a:avLst/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5054220" y="3812275"/>
            <a:ext cx="818866" cy="682388"/>
          </a:xfrm>
          <a:prstGeom prst="ellipse">
            <a:avLst/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5923126" y="3814551"/>
            <a:ext cx="818866" cy="682388"/>
          </a:xfrm>
          <a:prstGeom prst="ellipse">
            <a:avLst/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3002507" y="3562066"/>
            <a:ext cx="4469642" cy="1132764"/>
          </a:xfrm>
          <a:prstGeom prst="donut">
            <a:avLst>
              <a:gd name="adj" fmla="val 1143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3425589" y="2094931"/>
            <a:ext cx="2292823" cy="124194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Repeated subtraction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9808" y="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2087605" y="1424684"/>
            <a:ext cx="578223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00FF"/>
                </a:solidFill>
                <a:latin typeface="Algerian"/>
                <a:ea typeface="Algerian"/>
                <a:cs typeface="Algerian"/>
                <a:sym typeface="Algerian"/>
              </a:rPr>
              <a:t>Equal sharing</a:t>
            </a:r>
            <a:endParaRPr sz="4800" b="1" i="0" u="none" strike="noStrike" cap="none">
              <a:solidFill>
                <a:srgbClr val="0000FF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313899" y="1385248"/>
            <a:ext cx="880280" cy="443553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254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336643" y="2574877"/>
            <a:ext cx="880280" cy="443553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254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345743" y="3784977"/>
            <a:ext cx="880280" cy="443553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254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1446665" y="4606118"/>
            <a:ext cx="880280" cy="443553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25400" cap="flat" cmpd="sng">
            <a:solidFill>
              <a:srgbClr val="00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822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822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822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822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>
            <a:off x="846161" y="750627"/>
            <a:ext cx="4094329" cy="812042"/>
          </a:xfrm>
          <a:prstGeom prst="rect">
            <a:avLst/>
          </a:prstGeom>
          <a:solidFill>
            <a:srgbClr val="004B53"/>
          </a:solidFill>
          <a:ln w="25400" cap="flat" cmpd="sng">
            <a:solidFill>
              <a:srgbClr val="0071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2-2-2-2</a:t>
            </a:r>
            <a:endParaRPr sz="6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732732" y="1924502"/>
            <a:ext cx="5149756" cy="812042"/>
          </a:xfrm>
          <a:prstGeom prst="rect">
            <a:avLst/>
          </a:prstGeom>
          <a:solidFill>
            <a:srgbClr val="004B53"/>
          </a:solidFill>
          <a:ln w="25400" cap="flat" cmpd="sng">
            <a:solidFill>
              <a:srgbClr val="0071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     4 = 2</a:t>
            </a:r>
            <a:endParaRPr sz="6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2224585" y="2086603"/>
            <a:ext cx="1023582" cy="388961"/>
          </a:xfrm>
          <a:prstGeom prst="mathMinus">
            <a:avLst>
              <a:gd name="adj1" fmla="val 23520"/>
            </a:avLst>
          </a:prstGeom>
          <a:solidFill>
            <a:schemeClr val="lt1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2579829" y="1922829"/>
            <a:ext cx="252483" cy="218365"/>
          </a:xfrm>
          <a:prstGeom prst="ellipse">
            <a:avLst/>
          </a:prstGeom>
          <a:solidFill>
            <a:schemeClr val="lt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2588627" y="2416424"/>
            <a:ext cx="252483" cy="218365"/>
          </a:xfrm>
          <a:prstGeom prst="ellipse">
            <a:avLst/>
          </a:prstGeom>
          <a:solidFill>
            <a:schemeClr val="lt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9" descr="C:\Users\ARUNJYOTI DAS\Desktop\images\a-boy-holding-an-empty-blackboard_gg721206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6620" y="302559"/>
            <a:ext cx="3116355" cy="3404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9"/>
          <p:cNvSpPr/>
          <p:nvPr/>
        </p:nvSpPr>
        <p:spPr>
          <a:xfrm>
            <a:off x="1129553" y="194982"/>
            <a:ext cx="3180229" cy="44375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DIVISION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699247" y="3173506"/>
            <a:ext cx="7510082" cy="739589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Division is repeated  subtraction.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9731" y="634621"/>
            <a:ext cx="1214651" cy="784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/>
          <p:nvPr/>
        </p:nvSpPr>
        <p:spPr>
          <a:xfrm>
            <a:off x="2176818" y="1610436"/>
            <a:ext cx="1139588" cy="1446662"/>
          </a:xfrm>
          <a:prstGeom prst="donut">
            <a:avLst>
              <a:gd name="adj" fmla="val 10048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9" descr="C:\Users\ARUNJYOTI DAS\Desktop\images\218-2188199_baby-clip-art-border-woodland-grass-red-flow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973605"/>
            <a:ext cx="9144000" cy="108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5164" y="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0" descr="C:\Users\ARUNJYOTI DAS\Desktop\pizza-slices-vector-12719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542" y="229431"/>
            <a:ext cx="2327129" cy="243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 descr="C:\Users\ARUNJYOTI DAS\Desktop\unname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7932" y="271234"/>
            <a:ext cx="1327054" cy="184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 descr="C:\Users\ARUNJYOTI DAS\Desktop\images (1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2404" y="255765"/>
            <a:ext cx="1451722" cy="171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0" descr="C:\Users\ARUNJYOTI DAS\Desktop\image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6514" y="200277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 descr="C:\Users\ARUNJYOTI DAS\Desktop\image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6519" y="2047594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" descr="C:\Users\ARUNJYOTI DAS\Desktop\images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4935" y="2115298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/>
          <p:nvPr/>
        </p:nvSpPr>
        <p:spPr>
          <a:xfrm>
            <a:off x="3059206" y="1862418"/>
            <a:ext cx="1781735" cy="2541494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4919383" y="1860177"/>
            <a:ext cx="1781735" cy="2541494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6799730" y="1783977"/>
            <a:ext cx="1781735" cy="2541494"/>
          </a:xfrm>
          <a:prstGeom prst="donut">
            <a:avLst>
              <a:gd name="adj" fmla="val 791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0" descr="C:\Users\ARUNJYOTI DAS\Desktop\6_Divided_by_3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0617" y="2504580"/>
            <a:ext cx="2474259" cy="1227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 txBox="1"/>
          <p:nvPr/>
        </p:nvSpPr>
        <p:spPr>
          <a:xfrm>
            <a:off x="3848669" y="1446663"/>
            <a:ext cx="914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Sammy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5959523" y="1087272"/>
            <a:ext cx="914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friends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3958" y="156499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 descr="C:\Users\ARUNJYOTI DAS\Desktop\6-61495_children-clipart-border-clipartsgram-happy-children-clipart-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87406"/>
            <a:ext cx="9029699" cy="505609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1"/>
          <p:cNvSpPr/>
          <p:nvPr/>
        </p:nvSpPr>
        <p:spPr>
          <a:xfrm>
            <a:off x="3012141" y="416859"/>
            <a:ext cx="2649071" cy="988359"/>
          </a:xfrm>
          <a:prstGeom prst="roundRect">
            <a:avLst>
              <a:gd name="adj" fmla="val 16667"/>
            </a:avLst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 divided by 3 = 2</a:t>
            </a:r>
            <a:endParaRPr sz="32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1" descr="C:\Users\ARUNJYOTI DAS\Desktop\kisspng-substitute-teacher-blackboard-bulletin-board-clip-board-5abccb6eec6542.224559511522322286968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911" y="1681256"/>
            <a:ext cx="3328148" cy="336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 descr="C:\Users\ARUNJYOTI DAS\Desktop\kisspng-substitute-teacher-blackboard-bulletin-board-clip-board-5abccb6eec6542.224559511522322286968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2558" y="1631949"/>
            <a:ext cx="3328148" cy="336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9479" y="1956547"/>
            <a:ext cx="2486892" cy="244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50198" y="1812397"/>
            <a:ext cx="2496061" cy="271549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1"/>
          <p:cNvSpPr/>
          <p:nvPr/>
        </p:nvSpPr>
        <p:spPr>
          <a:xfrm>
            <a:off x="1701052" y="2212041"/>
            <a:ext cx="968189" cy="363070"/>
          </a:xfrm>
          <a:prstGeom prst="rect">
            <a:avLst/>
          </a:prstGeom>
          <a:solidFill>
            <a:srgbClr val="0E086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dividend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2951627" y="2259105"/>
            <a:ext cx="968189" cy="363070"/>
          </a:xfrm>
          <a:prstGeom prst="rect">
            <a:avLst/>
          </a:prstGeom>
          <a:solidFill>
            <a:srgbClr val="0E086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quotient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2371163" y="4004982"/>
            <a:ext cx="968189" cy="363070"/>
          </a:xfrm>
          <a:prstGeom prst="rect">
            <a:avLst/>
          </a:prstGeom>
          <a:solidFill>
            <a:srgbClr val="0E0860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divisor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1691887" y="2202775"/>
            <a:ext cx="968189" cy="363070"/>
          </a:xfrm>
          <a:prstGeom prst="rect">
            <a:avLst/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2947547" y="2247599"/>
            <a:ext cx="968189" cy="363070"/>
          </a:xfrm>
          <a:prstGeom prst="rect">
            <a:avLst/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2353235" y="4013948"/>
            <a:ext cx="968189" cy="363070"/>
          </a:xfrm>
          <a:prstGeom prst="rect">
            <a:avLst/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5178556" y="1965512"/>
            <a:ext cx="968189" cy="363070"/>
          </a:xfrm>
          <a:prstGeom prst="rect">
            <a:avLst/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quotient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6084794" y="3012141"/>
            <a:ext cx="968189" cy="363070"/>
          </a:xfrm>
          <a:prstGeom prst="rect">
            <a:avLst/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dividend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4101352" y="3018864"/>
            <a:ext cx="968189" cy="363070"/>
          </a:xfrm>
          <a:prstGeom prst="rect">
            <a:avLst/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divisor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5855894" y="4007624"/>
            <a:ext cx="1199999" cy="363070"/>
          </a:xfrm>
          <a:prstGeom prst="rect">
            <a:avLst/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remainder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6067935" y="2984544"/>
            <a:ext cx="968189" cy="461515"/>
          </a:xfrm>
          <a:prstGeom prst="rect">
            <a:avLst/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5167182" y="1903863"/>
            <a:ext cx="1131260" cy="420170"/>
          </a:xfrm>
          <a:prstGeom prst="rect">
            <a:avLst/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4077637" y="2993642"/>
            <a:ext cx="1047097" cy="431945"/>
          </a:xfrm>
          <a:prstGeom prst="rect">
            <a:avLst/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5845021" y="4010400"/>
            <a:ext cx="1190400" cy="425121"/>
          </a:xfrm>
          <a:prstGeom prst="rect">
            <a:avLst/>
          </a:prstGeom>
          <a:solidFill>
            <a:srgbClr val="0000FF"/>
          </a:solidFill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11474" y="116157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On-screen Show (16:9)</PresentationFormat>
  <Paragraphs>90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Baumans</vt:lpstr>
      <vt:lpstr>Algerian</vt:lpstr>
      <vt:lpstr>Architects Daughter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Account 1</dc:creator>
  <cp:lastModifiedBy>Arunjyoti</cp:lastModifiedBy>
  <cp:revision>1</cp:revision>
  <dcterms:modified xsi:type="dcterms:W3CDTF">2022-10-30T13:44:46Z</dcterms:modified>
</cp:coreProperties>
</file>