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omments/comment5.xml" ContentType="application/vnd.openxmlformats-officedocument.presentationml.comment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9" r:id="rId1"/>
  </p:sldMasterIdLst>
  <p:notesMasterIdLst>
    <p:notesMasterId r:id="rId20"/>
  </p:notesMasterIdLst>
  <p:sldIdLst>
    <p:sldId id="502" r:id="rId2"/>
    <p:sldId id="493" r:id="rId3"/>
    <p:sldId id="514" r:id="rId4"/>
    <p:sldId id="507" r:id="rId5"/>
    <p:sldId id="414" r:id="rId6"/>
    <p:sldId id="513" r:id="rId7"/>
    <p:sldId id="508" r:id="rId8"/>
    <p:sldId id="416" r:id="rId9"/>
    <p:sldId id="512" r:id="rId10"/>
    <p:sldId id="509" r:id="rId11"/>
    <p:sldId id="417" r:id="rId12"/>
    <p:sldId id="418" r:id="rId13"/>
    <p:sldId id="511" r:id="rId14"/>
    <p:sldId id="510" r:id="rId15"/>
    <p:sldId id="419" r:id="rId16"/>
    <p:sldId id="421" r:id="rId17"/>
    <p:sldId id="422" r:id="rId18"/>
    <p:sldId id="50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isham Datt" initials="BD" lastIdx="1" clrIdx="0">
    <p:extLst>
      <p:ext uri="{19B8F6BF-5375-455C-9EA6-DF929625EA0E}">
        <p15:presenceInfo xmlns="" xmlns:p15="http://schemas.microsoft.com/office/powerpoint/2012/main" userId="e28db51c8c314011" providerId="Windows Live"/>
      </p:ext>
    </p:extLst>
  </p:cmAuthor>
  <p:cmAuthor id="2" name="" initials="" lastIdx="4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0E4E1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6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1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14">
    <p:pos x="6000" y="100"/>
    <p:text>+amanrouniyar@odmegroup.org How come the website here is ODM Egroup and not ODM PS?
_Assigned to you_
-Swoyan Satyendu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4">
    <p:pos x="6000" y="100"/>
    <p:text>+amanrouniyar@odmegroup.org How come the website here is ODM Egroup and not ODM PS?
_Assigned to you_
-Swoyan Satyendu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5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6">
    <p:pos x="6000" y="100"/>
    <p:text>+amanrouniyar@odmegroup.org How come the website here is ODM Egroup and not ODM PS?
_Assigned to you_
-Swoyan Satyendu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7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8">
    <p:pos x="6000" y="100"/>
    <p:text>+amanrouniyar@odmegroup.org How come the website here is ODM Egroup and not ODM PS?
_Assigned to you_
-Swoyan Satyendu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9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0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24E59-B044-41C2-9E04-E59469DE61AF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5E96A-0AE6-495F-9277-1B3E66AE48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BFD7-EF2F-48E9-AE73-F04F8F882B3F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5518-74A3-4729-8E1D-5404510B4F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KUNJA MOHAN SAHOO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350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F1CD-F4A6-4F34-91CE-C1FE363C53CD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F271-E166-42B2-90A8-3BCF67A1E958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B5FC3-34D2-46DF-8041-D9D7C9159331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5C70-013A-4407-97A9-1146D04B1D81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C943-97E0-485E-AE70-1E619901E740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B951-78AF-45B1-9D3E-5BB10B0901D4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ADCA-EDC2-4CCA-9650-70E2D93E8A32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CE70-643B-4F17-9A4E-8CFDFB09B5A3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08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4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5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 4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PLANNING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Class-19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 4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PLANNING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Class-22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668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TYPE OF PLANS: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SINGLE USE AND STANDING PLANS: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Single Use or Special or </a:t>
            </a:r>
            <a:r>
              <a:rPr lang="en-US" b="1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Adhoc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Plans: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connected with some special problem. 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end, the moment the problems are solved. 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after having been used once there is no importance of these plans in future. 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whenever needed they are re-created. 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include: Budget, Programme.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Standing or Repeatedly Used Plans: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formulated once and are repeatedly used.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continuously guide the managers.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standing guide to recurring problems.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include: Objectives, Strategies, Policies, Procedures, Methods, Rules.</a:t>
            </a:r>
            <a:endParaRPr lang="en-IN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963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853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TYPE OF PLANS: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Objectives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Are the goals or ends which the management seeks to achieve by its operations.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Represent the end point of management.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Set by top management.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Define the future state of affairs.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Guide the overall business planning.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Can be expressed in specific terms.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Rules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These are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specific statements that inform what is to be done.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Reflects managerial decision.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Simplest plan.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They are to be enforced rigidly.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IN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974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 4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PLANNING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Class-23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807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TYPE OF PLANS: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Strategy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is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 comprehensive plan to achieve the goals of organisation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Long term objectives are determined.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 specific way of doing the work is adopted.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Necessary resources are allocated.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Always prepared by considering the business environment, mainly competitors.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Policies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These 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are general statements which guide the managers while decision making.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They are based on objectives.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They guide managerial action and decisions.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They exist at all levels and departments of the organization.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IN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478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73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TYPE OF PLANS: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Procedures –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is 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 chronological sequence of routine steps on how to carry an activity.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details the exact manner in which the work is to be performed.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is meant for the insiders to follow.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Policies and procedures are interlinked.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 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Methods –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These a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 standardized ways or manners in which a task has to be performed considering the objectives.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Selection of a proper method saves time, money and effort.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969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22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TYPE OF PLANS: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Budget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 a statement of expected results expressed in numerical terms for a definite period of time in the future.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quantifies future facts and figures.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Serves as a standard for measuring actual performance.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is prepared for various groups of activities.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Programme –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is a d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etailed statement about a particulars project showing goals, policies, procedures, rules, tasks, resources required and the budget related to the same project.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IN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151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635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CONCEPT: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 Planning means deciding in advance what to do and how to do it. It involves setting objectives and developing an appropriate course of action to achieve objectives.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Features of Planning: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focuses on achieving objectives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is a primary function of management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is pervasive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is continuous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is futuristic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involves decision making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rPr>
              <a:t>Planning is mental exercise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792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 4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PLANNING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Class-20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17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IMPORTANCE: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Provides direction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predetermined course of action.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Reduces risks of uncertainty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by forecasting the future.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Reduces overlapping and wasteful activities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clarity of thoughts and action.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Promotes innovation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finds better ideas, methods and procedures.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Facilitates decision making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predictions helps managers.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24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Provides standards for controlling </a:t>
            </a:r>
            <a:r>
              <a:rPr lang="en-US" sz="24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– base for comparison.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8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 4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PLANNING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Class-21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627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LIMITATIONS of </a:t>
            </a: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Rigidity,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Reduces creativity,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Huge costs,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Time consuming,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Not a guarantee success,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May not work in dynamic environment.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PLANNING PROCESS: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Setting objectives,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Developing premises,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Identifying alternatives,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Evaluating alternatives,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Selecting an alternative,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Implement the plan,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Follow up action.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5036741" y="66771"/>
            <a:ext cx="1731564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PLANNING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253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656</Words>
  <Application>Microsoft Office PowerPoint</Application>
  <PresentationFormat>Custom</PresentationFormat>
  <Paragraphs>132</Paragraphs>
  <Slides>18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Ncert CLASS 12 business studies</dc:title>
  <dc:creator>Bhisham Datt</dc:creator>
  <cp:lastModifiedBy>ाीीीीीीीीीीीीीीीीीीी</cp:lastModifiedBy>
  <cp:revision>426</cp:revision>
  <dcterms:created xsi:type="dcterms:W3CDTF">2018-06-16T15:55:13Z</dcterms:created>
  <dcterms:modified xsi:type="dcterms:W3CDTF">2020-11-01T06:51:04Z</dcterms:modified>
</cp:coreProperties>
</file>