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omments/comment5.xml" ContentType="application/vnd.openxmlformats-officedocument.presentationml.comment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9" r:id="rId1"/>
  </p:sldMasterIdLst>
  <p:notesMasterIdLst>
    <p:notesMasterId r:id="rId22"/>
  </p:notesMasterIdLst>
  <p:sldIdLst>
    <p:sldId id="501" r:id="rId2"/>
    <p:sldId id="404" r:id="rId3"/>
    <p:sldId id="405" r:id="rId4"/>
    <p:sldId id="513" r:id="rId5"/>
    <p:sldId id="506" r:id="rId6"/>
    <p:sldId id="406" r:id="rId7"/>
    <p:sldId id="407" r:id="rId8"/>
    <p:sldId id="512" r:id="rId9"/>
    <p:sldId id="507" r:id="rId10"/>
    <p:sldId id="408" r:id="rId11"/>
    <p:sldId id="409" r:id="rId12"/>
    <p:sldId id="511" r:id="rId13"/>
    <p:sldId id="508" r:id="rId14"/>
    <p:sldId id="410" r:id="rId15"/>
    <p:sldId id="411" r:id="rId16"/>
    <p:sldId id="510" r:id="rId17"/>
    <p:sldId id="509" r:id="rId18"/>
    <p:sldId id="412" r:id="rId19"/>
    <p:sldId id="492" r:id="rId20"/>
    <p:sldId id="50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isham Datt" initials="BD" lastIdx="1" clrIdx="0">
    <p:extLst>
      <p:ext uri="{19B8F6BF-5375-455C-9EA6-DF929625EA0E}">
        <p15:presenceInfo xmlns="" xmlns:p15="http://schemas.microsoft.com/office/powerpoint/2012/main" userId="e28db51c8c314011" providerId="Windows Live"/>
      </p:ext>
    </p:extLst>
  </p:cmAuthor>
  <p:cmAuthor id="2" name="" initials="" lastIdx="4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0E4E1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6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1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12">
    <p:pos x="6000" y="100"/>
    <p:text>+amanrouniyar@odmegroup.org How come the website here is ODM Egroup and not ODM PS?
_Assigned to you_
-Swoyan Satyendu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4">
    <p:pos x="6000" y="100"/>
    <p:text>+amanrouniyar@odmegroup.org How come the website here is ODM Egroup and not ODM PS?
_Assigned to you_
-Swoyan Satyendu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5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6">
    <p:pos x="6000" y="100"/>
    <p:text>+amanrouniyar@odmegroup.org How come the website here is ODM Egroup and not ODM PS?
_Assigned to you_
-Swoyan Satyendu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7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38">
    <p:pos x="6000" y="100"/>
    <p:text>+amanrouniyar@odmegroup.org How come the website here is ODM Egroup and not ODM PS?
_Assigned to you_
-Swoyan Satyendu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6-17T16:36:04.724" idx="39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2" dt="2020-06-17T16:36:04.720" idx="40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24E59-B044-41C2-9E04-E59469DE61AF}" type="datetimeFigureOut">
              <a:rPr lang="en-US" smtClean="0"/>
              <a:pPr/>
              <a:t>11/1/2020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5E96A-0AE6-495F-9277-1B3E66AE48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5E96A-0AE6-495F-9277-1B3E66AE481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BFD7-EF2F-48E9-AE73-F04F8F882B3F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5518-74A3-4729-8E1D-5404510B4F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KUNJA MOHAN SAHOO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350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F1CD-F4A6-4F34-91CE-C1FE363C53CD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F271-E166-42B2-90A8-3BCF67A1E958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B5FC3-34D2-46DF-8041-D9D7C9159331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5C70-013A-4407-97A9-1146D04B1D81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C943-97E0-485E-AE70-1E619901E740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B951-78AF-45B1-9D3E-5BB10B0901D4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ADCA-EDC2-4CCA-9650-70E2D93E8A32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CE70-643B-4F17-9A4E-8CFDFB09B5A3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57D6-3D80-4651-AE86-82D468B140EC}" type="datetime1">
              <a:rPr lang="en-US" smtClean="0"/>
              <a:pPr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08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4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5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ENVIORNMENT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NUMBER:3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BUSINESS 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ENVIORNMENT</a:t>
            </a:r>
          </a:p>
          <a:p>
            <a:r>
              <a:rPr lang="en-IN" b="1" dirty="0" smtClean="0">
                <a:sym typeface="Calibri"/>
              </a:rPr>
              <a:t>Class-14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853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DIMENSIONS/FACTORS AFFECTING BUSINESS ENVIRONMENT: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u="sng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Technological Environment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Scientific improvements and innovations which provide new ways of producing goods and services and new methods and techniques of operating a business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Continuing innovations in different scientific and engineering fields such as lasers, robotics, biotechnology, food preservatives, medicine, telecommunication and synthetic fuels etc.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en-US" dirty="0">
              <a:solidFill>
                <a:srgbClr val="221F1F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u="sng" dirty="0">
                <a:solidFill>
                  <a:srgbClr val="221F1F"/>
                </a:solidFill>
                <a:latin typeface="Verdana" panose="020B0604030504040204" pitchFamily="34" charset="0"/>
              </a:rPr>
              <a:t>Legal Environment:</a:t>
            </a:r>
            <a:endParaRPr lang="en-IN" b="1" u="sng" dirty="0">
              <a:solidFill>
                <a:srgbClr val="221F1F"/>
              </a:solidFill>
              <a:latin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</a:rPr>
              <a:t>Various legislations passed by the Government </a:t>
            </a:r>
            <a:endParaRPr lang="en-IN" dirty="0">
              <a:solidFill>
                <a:srgbClr val="221F1F"/>
              </a:solidFill>
              <a:latin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</a:rPr>
              <a:t>Administrative orders issued by government authorities  </a:t>
            </a:r>
            <a:endParaRPr lang="en-IN" dirty="0">
              <a:solidFill>
                <a:srgbClr val="221F1F"/>
              </a:solidFill>
              <a:latin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</a:rPr>
              <a:t>Court judgments</a:t>
            </a:r>
            <a:endParaRPr lang="en-IN" dirty="0">
              <a:solidFill>
                <a:srgbClr val="221F1F"/>
              </a:solidFill>
              <a:latin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</a:rPr>
              <a:t>Decisions rendered by various commissions and agencies at every level of the government centre, state or local.</a:t>
            </a:r>
            <a:endParaRPr lang="en-IN" dirty="0">
              <a:solidFill>
                <a:srgbClr val="221F1F"/>
              </a:solidFill>
              <a:latin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41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408038" cy="600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DIMENSIONS/FACTORS AFFECTING BUSINESS ENVIRONMENT: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Political Environment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Constitution of the country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Prevailing political system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degree of politicisation of business and economic issues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Dominant ideologies and values of major political parties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nature and profile of political leadership and thinking of political personalities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level of political morality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Political institutions like the government and allied agencies 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Political ideology and practices of the ruling party 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extent and nature of government intervention in business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nature of relationship of our country with foreign countries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09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ENVIORNMENT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NUMBER:3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BUSINESS 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ENVIORNMENT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Class-17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894699" y="456865"/>
            <a:ext cx="10700269" cy="627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DEMONETISATION – CONCEPT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Demonetisation means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 the process of cancellation of legal status given to a particular currency unit circulating in a country.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Government of India, made an announcement on November 8, 2016 with profound implications for the Indian economy.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two largest denomination notes, Rs 500 and Rs 1,000, were ‘demonetised’ with immediate effect, ceasing to be legal tender except for a few specified purposes such as paying utility bills.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This led to eighty six per cent of the money in circulation invalid.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people of India had to deposit the invalid currency in the banks which came along with the restrictions placed on cash withdrawals.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DEMONETISATION – AIM: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aim of demonetisation was to curb corruption, counterfeiting the use of high denomination notes for illegal activities; and especially the accumulation of ‘black money’ generated by income that has not been declared to the tax authorities.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706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10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DEMONETISATION – FEATURES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Demonetisation is viewed as a tax administration measure.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A shift on the part of the government indicating that tax evasion will no longer be tolerated or accepted.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Led to tax administration channelizing savings into the formal financial system.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Create a less-cash or cash-lite economy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Arguments against: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D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igital transactions require use of cell phones for customers and Point-of-Sale (</a:t>
            </a:r>
            <a:r>
              <a:rPr lang="en-US" sz="2000" dirty="0" err="1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PoS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,Bold"/>
              </a:rPr>
              <a:t>) machines for merchants, which will only work if there is internet connectivity.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69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ENVIORNMENT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NUMBER:3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BUSINESS 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ENVIORNMENT</a:t>
            </a:r>
          </a:p>
          <a:p>
            <a:r>
              <a:rPr lang="en-IN" b="1" dirty="0" smtClean="0">
                <a:sym typeface="Calibri"/>
              </a:rPr>
              <a:t>Class-18</a:t>
            </a: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F372D61-92D4-4066-9ED2-7039C252CA6E}"/>
              </a:ext>
            </a:extLst>
          </p:cNvPr>
          <p:cNvSpPr/>
          <p:nvPr/>
        </p:nvSpPr>
        <p:spPr>
          <a:xfrm>
            <a:off x="1109398" y="630491"/>
            <a:ext cx="10281036" cy="1898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GOVERNMENT POLICY CHANGES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Liberalisation : 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Liberating industry from licensing and other regulations.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Privatisation : 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ransferring ownership and management of public enterprises to private sector.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Globalisation: 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ntegrating different economies into a world economy by removing barriers to free flow of goods, services, capital, labour, etc. from one country to another.</a:t>
            </a:r>
            <a:endParaRPr lang="en-IN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848BE29-2349-4C7D-BEBD-4681D77BA484}"/>
              </a:ext>
            </a:extLst>
          </p:cNvPr>
          <p:cNvSpPr/>
          <p:nvPr/>
        </p:nvSpPr>
        <p:spPr>
          <a:xfrm>
            <a:off x="1109399" y="2774512"/>
            <a:ext cx="10281035" cy="3462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IMPACT OF GOVERNMENT POLICY CHANGES ON BUSINESS WITH SPECIAL REFERENCE TO LIBERALISATION, PRIVATISATION, GLOBALISATION:</a:t>
            </a:r>
            <a:r>
              <a:rPr lang="en-US" sz="16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ncreasing competition,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More demanding customers,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Rapidly changing technology,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Necessity for change,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Need to develop human resources,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Market orientation,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Loss of budgetary support to public sector.</a:t>
            </a:r>
            <a:endParaRPr lang="en-IN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78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848BE29-2349-4C7D-BEBD-4681D77BA484}"/>
              </a:ext>
            </a:extLst>
          </p:cNvPr>
          <p:cNvSpPr/>
          <p:nvPr/>
        </p:nvSpPr>
        <p:spPr>
          <a:xfrm>
            <a:off x="866638" y="452921"/>
            <a:ext cx="10963918" cy="617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Managerial response to changes in business environment</a:t>
            </a:r>
            <a:endParaRPr lang="en-IN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Managerial response to changes in business external environment means how a business enterprise cope with environmental uncertainties. A business which cannot manage environmental influences successfully may disappear in the short-run or long-run.</a:t>
            </a:r>
            <a:endParaRPr lang="en-IN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Business managements can respond to changes in business environment by considering the following points:</a:t>
            </a:r>
            <a:endParaRPr lang="en-IN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Installation of MIS (Management Information System)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Forecasting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Recruitment of Experts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Innovations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Path of Least Resistance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Acquisitions, Mergers and Joint-Ventures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Systematic Adaptation</a:t>
            </a:r>
            <a:endParaRPr lang="en-IN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42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983502" y="804505"/>
            <a:ext cx="10224995" cy="5581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 CONCEPT/MEANING: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includes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he totality of all individuals, institutions and other forces that are outside a business enterprise but that may affect its functioning and performance.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en-US" sz="2000" b="1" dirty="0">
              <a:solidFill>
                <a:srgbClr val="221F1F"/>
              </a:solidFill>
              <a:latin typeface="Verdana" panose="020B0604030504040204" pitchFamily="34" charset="0"/>
              <a:ea typeface="Calibri" panose="020F0502020204030204" pitchFamily="34" charset="0"/>
              <a:cs typeface="Cambria,Bold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Nature: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</a:t>
            </a: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otality of external forces,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Specific and general forces,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Inter-relatedness,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Dynamic,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Uncertainty,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Complexity, 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Relativity</a:t>
            </a:r>
            <a:endParaRPr lang="en-IN" dirty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384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917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IMPORTANCE OF BUSINESS ENVIRONMENT:</a:t>
            </a:r>
            <a:r>
              <a:rPr lang="en-US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</a:t>
            </a: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irst mover advantage,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Early warning signal,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Tapping useful resources,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Coping with rapid change,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Planning and policy formulation,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Improving performance.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endParaRPr lang="en-US" sz="1600" dirty="0">
              <a:solidFill>
                <a:srgbClr val="221F1F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DIMENSIONS/FACTORS AFFECTING BUSINESS ENVIRONMENT:</a:t>
            </a:r>
            <a:r>
              <a:rPr lang="en-US" sz="16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</a:t>
            </a: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conomic,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Social,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Technological,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Political, 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sz="16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Legal.</a:t>
            </a:r>
            <a:endParaRPr lang="en-IN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673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ENVIORNMENT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NUMBER:3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BUSINESS 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ENVIORNMENT</a:t>
            </a:r>
          </a:p>
          <a:p>
            <a:r>
              <a:rPr lang="en-IN" b="1" dirty="0" smtClean="0">
                <a:ea typeface="Calibri"/>
                <a:cs typeface="Calibri"/>
                <a:sym typeface="Calibri"/>
              </a:rPr>
              <a:t>Class-15</a:t>
            </a:r>
            <a:endParaRPr lang="en-US" b="1" dirty="0" smtClean="0">
              <a:ea typeface="Calibri"/>
              <a:cs typeface="Calibri"/>
              <a:sym typeface="Calibri"/>
            </a:endParaRPr>
          </a:p>
          <a:p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857839" y="569986"/>
            <a:ext cx="11029361" cy="604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DIMENSIONS/FACTORS AFFECTING BUSINESS ENVIRONMENT: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</a:t>
            </a:r>
            <a:r>
              <a:rPr lang="en-US" sz="2000" b="1" u="sng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conomic Environment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Existing structure of the economy in terms of relative role of private and public sectors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rates of growth of GNP and per capita income at current and constant prices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Rates of saving and investment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Volume of imports and exports of different items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Balance of payments and changes in foreign exchange reserves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Agricultural and industrial production trends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Expansion of transportation and communication facilities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Money supply in the economy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Public debt (internal and external)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Planned outlay in private and public sectors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84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6378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DIMENSIONS/FACTORS AFFECTING BUSINESS ENVIRONMENT: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u="sng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Social Environment</a:t>
            </a:r>
            <a:r>
              <a:rPr lang="en-US" sz="2000" b="1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Attitudes towards product innovations, lifestyles, occupational distribution and consumer preferences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Concern with quality of life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Life expectancy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Expectations from the workforce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Shifts in the presence of women in the workforce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Birth and death rates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Population shifts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Educational system and literacy rates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Consumption habits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000" dirty="0">
                <a:solidFill>
                  <a:srgbClr val="221F1F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Composition of family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5B2244E-256E-43AD-A844-6571271F9725}"/>
              </a:ext>
            </a:extLst>
          </p:cNvPr>
          <p:cNvSpPr/>
          <p:nvPr/>
        </p:nvSpPr>
        <p:spPr>
          <a:xfrm>
            <a:off x="3971266" y="46766"/>
            <a:ext cx="3926075" cy="503215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BUSINESS ENVIRONMENT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081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70" y="140936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ENVIORNMENT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NUMBER:3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BUSINESS </a:t>
            </a:r>
            <a:r>
              <a:rPr lang="en-US" b="1" dirty="0" smtClean="0">
                <a:ea typeface="Calibri"/>
                <a:cs typeface="Calibri"/>
                <a:sym typeface="Calibri"/>
              </a:rPr>
              <a:t>ENVIORNMENT</a:t>
            </a:r>
          </a:p>
          <a:p>
            <a:r>
              <a:rPr lang="en-IN" b="1" dirty="0" smtClean="0">
                <a:sym typeface="Calibri"/>
              </a:rPr>
              <a:t>Class-16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810</Words>
  <Application>Microsoft Office PowerPoint</Application>
  <PresentationFormat>Custom</PresentationFormat>
  <Paragraphs>153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Ncert CLASS 12 business studies</dc:title>
  <dc:creator>Bhisham Datt</dc:creator>
  <cp:lastModifiedBy>ाीीीीीीीीीीीीीीीीीीी</cp:lastModifiedBy>
  <cp:revision>426</cp:revision>
  <dcterms:created xsi:type="dcterms:W3CDTF">2018-06-16T15:55:13Z</dcterms:created>
  <dcterms:modified xsi:type="dcterms:W3CDTF">2020-11-01T06:47:06Z</dcterms:modified>
</cp:coreProperties>
</file>