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263" r:id="rId2"/>
    <p:sldId id="256" r:id="rId3"/>
    <p:sldId id="286" r:id="rId4"/>
    <p:sldId id="290" r:id="rId5"/>
    <p:sldId id="292" r:id="rId6"/>
    <p:sldId id="27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dhir" initials="S" lastIdx="1" clrIdx="0">
    <p:extLst>
      <p:ext uri="{19B8F6BF-5375-455C-9EA6-DF929625EA0E}">
        <p15:presenceInfo xmlns:p15="http://schemas.microsoft.com/office/powerpoint/2012/main" userId="Sudhi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07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216" y="6"/>
      </p:cViewPr>
      <p:guideLst>
        <p:guide orient="horz" pos="2115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3223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56067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0807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7310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175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06069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27291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4363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610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6286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0315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D3D65-F194-42A5-B481-F23896FBA60F}" type="datetimeFigureOut">
              <a:rPr lang="en-US" smtClean="0"/>
              <a:t>9/6/2021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33A48-5EB7-4EBC-908D-83125A3056C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9562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191344" y="179267"/>
            <a:ext cx="2149905" cy="106932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892798" y="2174880"/>
            <a:ext cx="84064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WELCOME TO ONLINE CLASS</a:t>
            </a:r>
            <a:endParaRPr lang="en-IN" sz="54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9714" y="3429000"/>
            <a:ext cx="7752572" cy="175432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b="1" dirty="0"/>
              <a:t>CLASS		:	UKG</a:t>
            </a:r>
          </a:p>
          <a:p>
            <a:r>
              <a:rPr lang="en-US" sz="3600" b="1" dirty="0"/>
              <a:t>SUBJECT	:	ENGLISH</a:t>
            </a:r>
          </a:p>
          <a:p>
            <a:r>
              <a:rPr lang="en-US" altLang="en-IN" sz="3600" b="1" dirty="0"/>
              <a:t>TOPIC		:	Unit-VI – “Ch” sound words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80377" y="5598360"/>
            <a:ext cx="2594668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AE359DD-DBD2-40E0-A38B-450651CFBA1B}"/>
              </a:ext>
            </a:extLst>
          </p:cNvPr>
          <p:cNvSpPr txBox="1"/>
          <p:nvPr/>
        </p:nvSpPr>
        <p:spPr>
          <a:xfrm>
            <a:off x="1775520" y="381927"/>
            <a:ext cx="8071138" cy="584775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POINT TO THE PICTURE, LISTEN AND REPEAT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42DC24-D745-46F7-9253-300E427DC39D}"/>
              </a:ext>
            </a:extLst>
          </p:cNvPr>
          <p:cNvSpPr txBox="1"/>
          <p:nvPr/>
        </p:nvSpPr>
        <p:spPr>
          <a:xfrm>
            <a:off x="6446142" y="1807041"/>
            <a:ext cx="306034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CH</a:t>
            </a:r>
            <a:r>
              <a:rPr lang="en-US" sz="4400" b="1" dirty="0"/>
              <a:t>AIR</a:t>
            </a:r>
            <a:endParaRPr lang="en-US" sz="4000" b="1" dirty="0"/>
          </a:p>
        </p:txBody>
      </p:sp>
      <p:pic>
        <p:nvPicPr>
          <p:cNvPr id="9" name="Content Placeholder 4" descr="chairs">
            <a:extLst>
              <a:ext uri="{FF2B5EF4-FFF2-40B4-BE49-F238E27FC236}">
                <a16:creationId xmlns:a16="http://schemas.microsoft.com/office/drawing/2014/main" id="{EBA02920-8906-4616-9940-19BBCC6F41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5452"/>
          <a:stretch>
            <a:fillRect/>
          </a:stretch>
        </p:blipFill>
        <p:spPr>
          <a:xfrm>
            <a:off x="2135560" y="1477856"/>
            <a:ext cx="2194560" cy="1599060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C8B7550-476E-4136-B2B8-147B8196AC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544" y="3588071"/>
            <a:ext cx="2743200" cy="2010289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AB7801D-4907-497B-8E63-C341D4D6F643}"/>
              </a:ext>
            </a:extLst>
          </p:cNvPr>
          <p:cNvSpPr txBox="1"/>
          <p:nvPr/>
        </p:nvSpPr>
        <p:spPr>
          <a:xfrm>
            <a:off x="7177856" y="4208494"/>
            <a:ext cx="1596912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CH</a:t>
            </a:r>
            <a:r>
              <a:rPr lang="en-US" sz="4400" b="1" dirty="0"/>
              <a:t>ICK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2" descr="Chicks, Feather, Chicken, Plumage">
            <a:extLst>
              <a:ext uri="{FF2B5EF4-FFF2-40B4-BE49-F238E27FC236}">
                <a16:creationId xmlns:a16="http://schemas.microsoft.com/office/drawing/2014/main" id="{B33A5019-C00B-4EA7-B191-1758BCB348D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Chicks, Feather, Chicken, Plumage">
            <a:extLst>
              <a:ext uri="{FF2B5EF4-FFF2-40B4-BE49-F238E27FC236}">
                <a16:creationId xmlns:a16="http://schemas.microsoft.com/office/drawing/2014/main" id="{394FC218-B204-43A6-A3C3-321BBDE65B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096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" name="Google Shape;55;p13">
            <a:extLst>
              <a:ext uri="{FF2B5EF4-FFF2-40B4-BE49-F238E27FC236}">
                <a16:creationId xmlns:a16="http://schemas.microsoft.com/office/drawing/2014/main" id="{1295C11A-43AB-432C-9740-09B13F944DAA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80377" y="5598360"/>
            <a:ext cx="2594668" cy="1143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2" descr="A close-up and side profile view of a young Caucasian woman pinching the layer of fat under her chin with her fingers. Commonly called a double chin, worries about her appearance.">
            <a:extLst>
              <a:ext uri="{FF2B5EF4-FFF2-40B4-BE49-F238E27FC236}">
                <a16:creationId xmlns:a16="http://schemas.microsoft.com/office/drawing/2014/main" id="{B7BBAFB1-2958-4519-8A36-E7BDFD9626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68"/>
          <a:stretch/>
        </p:blipFill>
        <p:spPr bwMode="auto">
          <a:xfrm>
            <a:off x="1349602" y="405776"/>
            <a:ext cx="2377440" cy="1384279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D363748-406B-4C53-A7BD-6A9BED62D1C5}"/>
              </a:ext>
            </a:extLst>
          </p:cNvPr>
          <p:cNvSpPr txBox="1"/>
          <p:nvPr/>
        </p:nvSpPr>
        <p:spPr>
          <a:xfrm>
            <a:off x="6276843" y="572832"/>
            <a:ext cx="1440160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CH</a:t>
            </a:r>
            <a:r>
              <a:rPr lang="en-US" sz="4400" b="1" dirty="0"/>
              <a:t>IN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AE61FB4-48A1-4B72-8D5D-8446DAE777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0467" y="2257839"/>
            <a:ext cx="2468880" cy="1639481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2" name="Picture 2" descr="group of children taking picture">
            <a:extLst>
              <a:ext uri="{FF2B5EF4-FFF2-40B4-BE49-F238E27FC236}">
                <a16:creationId xmlns:a16="http://schemas.microsoft.com/office/drawing/2014/main" id="{54C43F13-BB64-4399-B106-DB3D6C6058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462" y="4365104"/>
            <a:ext cx="2468880" cy="153180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90E4227-535A-4F57-BA9E-5C10BC92C6DC}"/>
              </a:ext>
            </a:extLst>
          </p:cNvPr>
          <p:cNvSpPr txBox="1"/>
          <p:nvPr/>
        </p:nvSpPr>
        <p:spPr>
          <a:xfrm>
            <a:off x="5800564" y="4746286"/>
            <a:ext cx="2549096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</a:rPr>
              <a:t>CH</a:t>
            </a:r>
            <a:r>
              <a:rPr lang="en-US" sz="4400" b="1" dirty="0"/>
              <a:t>ILDREN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CA343F-9E99-40C7-B2C2-C9B1A3EB764D}"/>
              </a:ext>
            </a:extLst>
          </p:cNvPr>
          <p:cNvSpPr txBox="1"/>
          <p:nvPr/>
        </p:nvSpPr>
        <p:spPr>
          <a:xfrm>
            <a:off x="6174064" y="2739479"/>
            <a:ext cx="1802096" cy="7694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/>
              <a:t>BEN</a:t>
            </a:r>
            <a:r>
              <a:rPr lang="en-US" sz="4400" b="1" dirty="0">
                <a:solidFill>
                  <a:srgbClr val="FF0000"/>
                </a:solidFill>
              </a:rPr>
              <a:t>CH</a:t>
            </a:r>
          </a:p>
        </p:txBody>
      </p:sp>
    </p:spTree>
    <p:extLst>
      <p:ext uri="{BB962C8B-B14F-4D97-AF65-F5344CB8AC3E}">
        <p14:creationId xmlns:p14="http://schemas.microsoft.com/office/powerpoint/2010/main" val="375370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DF706D3-F174-44C5-A276-0BF14DABCD6F}"/>
              </a:ext>
            </a:extLst>
          </p:cNvPr>
          <p:cNvSpPr txBox="1"/>
          <p:nvPr/>
        </p:nvSpPr>
        <p:spPr>
          <a:xfrm>
            <a:off x="2495600" y="878517"/>
            <a:ext cx="6912768" cy="40626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b="1" dirty="0"/>
              <a:t>COLOUR THE “CH” SOUND WORDS</a:t>
            </a:r>
          </a:p>
          <a:p>
            <a:endParaRPr lang="en-US" sz="2400" b="1" dirty="0">
              <a:solidFill>
                <a:srgbClr val="FF0000"/>
              </a:solidFill>
            </a:endParaRPr>
          </a:p>
          <a:p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2400" b="1" dirty="0"/>
              <a:t>          				                       king </a:t>
            </a:r>
          </a:p>
          <a:p>
            <a:endParaRPr lang="en-US" sz="2400" b="1" dirty="0"/>
          </a:p>
          <a:p>
            <a:r>
              <a:rPr lang="en-US" sz="2400" b="1" dirty="0"/>
              <a:t>           					                 hot </a:t>
            </a:r>
          </a:p>
          <a:p>
            <a:endParaRPr lang="en-US" sz="2400" b="1" dirty="0"/>
          </a:p>
          <a:p>
            <a:r>
              <a:rPr lang="en-US" sz="2400" b="1" dirty="0"/>
              <a:t>              	  fan                   </a:t>
            </a:r>
          </a:p>
          <a:p>
            <a:endParaRPr lang="en-US" sz="2400" b="1" dirty="0"/>
          </a:p>
          <a:p>
            <a:r>
              <a:rPr lang="en-US" sz="2400" b="1" dirty="0"/>
              <a:t>               	  fin                            mat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DE66A1-D5DB-45A7-92B5-59DF3E0A26CE}"/>
              </a:ext>
            </a:extLst>
          </p:cNvPr>
          <p:cNvSpPr txBox="1"/>
          <p:nvPr/>
        </p:nvSpPr>
        <p:spPr>
          <a:xfrm>
            <a:off x="3503712" y="2016790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FCF1564-FAC0-4C4C-9CC6-6CAA9E3CB08C}"/>
              </a:ext>
            </a:extLst>
          </p:cNvPr>
          <p:cNvSpPr txBox="1"/>
          <p:nvPr/>
        </p:nvSpPr>
        <p:spPr>
          <a:xfrm>
            <a:off x="3503712" y="2755288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C68F1F5-3F44-44AB-BF1B-F2FD3AFE40BF}"/>
              </a:ext>
            </a:extLst>
          </p:cNvPr>
          <p:cNvSpPr txBox="1"/>
          <p:nvPr/>
        </p:nvSpPr>
        <p:spPr>
          <a:xfrm>
            <a:off x="5865943" y="3483025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Google Shape;55;p13">
            <a:extLst>
              <a:ext uri="{FF2B5EF4-FFF2-40B4-BE49-F238E27FC236}">
                <a16:creationId xmlns:a16="http://schemas.microsoft.com/office/drawing/2014/main" id="{C4C43697-A0C8-4C16-99E3-E6920547DF2A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80377" y="5598360"/>
            <a:ext cx="2594668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76BD0C3-64AF-492C-8836-9F12FADC3C17}"/>
              </a:ext>
            </a:extLst>
          </p:cNvPr>
          <p:cNvSpPr txBox="1"/>
          <p:nvPr/>
        </p:nvSpPr>
        <p:spPr>
          <a:xfrm>
            <a:off x="3503712" y="3483025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70A725-2AC4-485D-AA92-E70273C8B899}"/>
              </a:ext>
            </a:extLst>
          </p:cNvPr>
          <p:cNvSpPr txBox="1"/>
          <p:nvPr/>
        </p:nvSpPr>
        <p:spPr>
          <a:xfrm>
            <a:off x="3503712" y="4193236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82D049-9471-420B-B3A6-4CBA1CD2F7B6}"/>
              </a:ext>
            </a:extLst>
          </p:cNvPr>
          <p:cNvSpPr txBox="1"/>
          <p:nvPr/>
        </p:nvSpPr>
        <p:spPr>
          <a:xfrm>
            <a:off x="5879976" y="2006975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945A63-18E1-403A-B00A-5E30FF150273}"/>
              </a:ext>
            </a:extLst>
          </p:cNvPr>
          <p:cNvSpPr txBox="1"/>
          <p:nvPr/>
        </p:nvSpPr>
        <p:spPr>
          <a:xfrm>
            <a:off x="5879976" y="2741433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BF4DE8-0750-46BB-B991-B254766F6BCE}"/>
              </a:ext>
            </a:extLst>
          </p:cNvPr>
          <p:cNvSpPr txBox="1"/>
          <p:nvPr/>
        </p:nvSpPr>
        <p:spPr>
          <a:xfrm>
            <a:off x="5865943" y="4193236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2523B1-630C-4116-9142-4DEA1C3BC79F}"/>
              </a:ext>
            </a:extLst>
          </p:cNvPr>
          <p:cNvSpPr/>
          <p:nvPr/>
        </p:nvSpPr>
        <p:spPr>
          <a:xfrm>
            <a:off x="3873257" y="1981012"/>
            <a:ext cx="956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watch</a:t>
            </a:r>
            <a:endParaRPr lang="en-US" sz="24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D20141D-1D23-42F1-8995-01D86DAFE575}"/>
              </a:ext>
            </a:extLst>
          </p:cNvPr>
          <p:cNvSpPr/>
          <p:nvPr/>
        </p:nvSpPr>
        <p:spPr>
          <a:xfrm>
            <a:off x="3863752" y="2708920"/>
            <a:ext cx="9717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bench</a:t>
            </a:r>
            <a:endParaRPr lang="en-US" sz="2400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4A65EDD-4BC3-4F1B-89AA-B048DD3BF8EF}"/>
              </a:ext>
            </a:extLst>
          </p:cNvPr>
          <p:cNvSpPr/>
          <p:nvPr/>
        </p:nvSpPr>
        <p:spPr>
          <a:xfrm>
            <a:off x="6096000" y="3446045"/>
            <a:ext cx="12199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children</a:t>
            </a:r>
            <a:endParaRPr lang="en-US" sz="2400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95044D7-30F3-48EC-A02F-753E6B964995}"/>
              </a:ext>
            </a:extLst>
          </p:cNvPr>
          <p:cNvSpPr/>
          <p:nvPr/>
        </p:nvSpPr>
        <p:spPr>
          <a:xfrm>
            <a:off x="623392" y="332656"/>
            <a:ext cx="2736304" cy="4320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F49AA07-29BC-4F2B-A0B7-DE80A5D086B4}"/>
              </a:ext>
            </a:extLst>
          </p:cNvPr>
          <p:cNvSpPr/>
          <p:nvPr/>
        </p:nvSpPr>
        <p:spPr>
          <a:xfrm>
            <a:off x="623392" y="332656"/>
            <a:ext cx="28248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CLASS ASSIGNMENT </a:t>
            </a:r>
          </a:p>
        </p:txBody>
      </p:sp>
    </p:spTree>
    <p:extLst>
      <p:ext uri="{BB962C8B-B14F-4D97-AF65-F5344CB8AC3E}">
        <p14:creationId xmlns:p14="http://schemas.microsoft.com/office/powerpoint/2010/main" val="1940596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55;p13">
            <a:extLst>
              <a:ext uri="{FF2B5EF4-FFF2-40B4-BE49-F238E27FC236}">
                <a16:creationId xmlns:a16="http://schemas.microsoft.com/office/drawing/2014/main" id="{7E037F41-8BC5-4244-8C18-F48AD70942EA}"/>
              </a:ext>
            </a:extLst>
          </p:cNvPr>
          <p:cNvPicPr preferRelativeResize="0"/>
          <p:nvPr/>
        </p:nvPicPr>
        <p:blipFill rotWithShape="1">
          <a:blip r:embed="rId2" cstate="print"/>
          <a:srcRect/>
          <a:stretch>
            <a:fillRect/>
          </a:stretch>
        </p:blipFill>
        <p:spPr>
          <a:xfrm>
            <a:off x="9480377" y="5598360"/>
            <a:ext cx="2594668" cy="114300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150783-FD2E-4F05-A03F-EFDBBB7D28D6}"/>
              </a:ext>
            </a:extLst>
          </p:cNvPr>
          <p:cNvSpPr txBox="1"/>
          <p:nvPr/>
        </p:nvSpPr>
        <p:spPr>
          <a:xfrm>
            <a:off x="1847528" y="620688"/>
            <a:ext cx="6264696" cy="446276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WRITE THE FOLLOWING WORDS TWICE IN YOUR C.W COPY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3200" dirty="0"/>
              <a:t>Chair</a:t>
            </a:r>
          </a:p>
          <a:p>
            <a:r>
              <a:rPr lang="en-US" sz="3200" dirty="0"/>
              <a:t>Chick</a:t>
            </a:r>
          </a:p>
          <a:p>
            <a:r>
              <a:rPr lang="en-US" sz="3200" dirty="0"/>
              <a:t>Chin</a:t>
            </a:r>
          </a:p>
          <a:p>
            <a:r>
              <a:rPr lang="en-US" sz="3200" dirty="0"/>
              <a:t>Church</a:t>
            </a:r>
          </a:p>
          <a:p>
            <a:r>
              <a:rPr lang="en-US" sz="3200" dirty="0"/>
              <a:t>Children</a:t>
            </a:r>
          </a:p>
          <a:p>
            <a:r>
              <a:rPr lang="en-US" sz="3200" dirty="0"/>
              <a:t>Watch</a:t>
            </a:r>
          </a:p>
          <a:p>
            <a:r>
              <a:rPr lang="en-US" sz="3200" dirty="0"/>
              <a:t>match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E50DC4D-CCC2-4753-A3DC-8F2C27F7D83E}"/>
              </a:ext>
            </a:extLst>
          </p:cNvPr>
          <p:cNvSpPr txBox="1"/>
          <p:nvPr/>
        </p:nvSpPr>
        <p:spPr>
          <a:xfrm>
            <a:off x="3359696" y="1665499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4BDD928-F635-450D-ABA2-739A5C76A0EF}"/>
              </a:ext>
            </a:extLst>
          </p:cNvPr>
          <p:cNvSpPr txBox="1"/>
          <p:nvPr/>
        </p:nvSpPr>
        <p:spPr>
          <a:xfrm>
            <a:off x="3359696" y="2115218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E0579E-8322-4538-BF9E-A377FDF5AEBB}"/>
              </a:ext>
            </a:extLst>
          </p:cNvPr>
          <p:cNvSpPr txBox="1"/>
          <p:nvPr/>
        </p:nvSpPr>
        <p:spPr>
          <a:xfrm>
            <a:off x="3359696" y="2614920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840F828-7F57-450B-AD49-00C54EACEA7A}"/>
              </a:ext>
            </a:extLst>
          </p:cNvPr>
          <p:cNvSpPr txBox="1"/>
          <p:nvPr/>
        </p:nvSpPr>
        <p:spPr>
          <a:xfrm>
            <a:off x="3359696" y="3574294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BC0D6E4-E079-4066-93CC-C369E46CCDE3}"/>
              </a:ext>
            </a:extLst>
          </p:cNvPr>
          <p:cNvSpPr txBox="1"/>
          <p:nvPr/>
        </p:nvSpPr>
        <p:spPr>
          <a:xfrm>
            <a:off x="3359696" y="4080480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61CDF91-2AF2-417E-BCBE-1E9F2B21425F}"/>
              </a:ext>
            </a:extLst>
          </p:cNvPr>
          <p:cNvSpPr txBox="1"/>
          <p:nvPr/>
        </p:nvSpPr>
        <p:spPr>
          <a:xfrm>
            <a:off x="3359696" y="4602440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8A5555B-43B8-4D36-A12F-BF8FFE183335}"/>
              </a:ext>
            </a:extLst>
          </p:cNvPr>
          <p:cNvSpPr txBox="1"/>
          <p:nvPr/>
        </p:nvSpPr>
        <p:spPr>
          <a:xfrm>
            <a:off x="3359696" y="3094360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658C4B0-D081-455D-91A7-FE9AD46B0400}"/>
              </a:ext>
            </a:extLst>
          </p:cNvPr>
          <p:cNvSpPr txBox="1"/>
          <p:nvPr/>
        </p:nvSpPr>
        <p:spPr>
          <a:xfrm>
            <a:off x="5951984" y="1666900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897BD11-508D-4797-8946-453A5A7C3D40}"/>
              </a:ext>
            </a:extLst>
          </p:cNvPr>
          <p:cNvSpPr txBox="1"/>
          <p:nvPr/>
        </p:nvSpPr>
        <p:spPr>
          <a:xfrm>
            <a:off x="5951984" y="2116619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6B9E282-57CC-4F57-A610-7ADB4D28FA73}"/>
              </a:ext>
            </a:extLst>
          </p:cNvPr>
          <p:cNvSpPr txBox="1"/>
          <p:nvPr/>
        </p:nvSpPr>
        <p:spPr>
          <a:xfrm>
            <a:off x="5951984" y="2616321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C79017F-BE1E-4047-ACF9-4CBCA4D11FA8}"/>
              </a:ext>
            </a:extLst>
          </p:cNvPr>
          <p:cNvSpPr txBox="1"/>
          <p:nvPr/>
        </p:nvSpPr>
        <p:spPr>
          <a:xfrm>
            <a:off x="5951984" y="3575695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69E395E-C1AC-4202-9FFB-8FEEBF3A12A7}"/>
              </a:ext>
            </a:extLst>
          </p:cNvPr>
          <p:cNvSpPr txBox="1"/>
          <p:nvPr/>
        </p:nvSpPr>
        <p:spPr>
          <a:xfrm>
            <a:off x="5951984" y="4081881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0636DDD-2924-4630-955F-6D767D5B1D3C}"/>
              </a:ext>
            </a:extLst>
          </p:cNvPr>
          <p:cNvSpPr txBox="1"/>
          <p:nvPr/>
        </p:nvSpPr>
        <p:spPr>
          <a:xfrm>
            <a:off x="5951984" y="4603841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18B6B86-E37A-410B-A2E5-FFF33FD22D8F}"/>
              </a:ext>
            </a:extLst>
          </p:cNvPr>
          <p:cNvSpPr txBox="1"/>
          <p:nvPr/>
        </p:nvSpPr>
        <p:spPr>
          <a:xfrm>
            <a:off x="5951984" y="3095761"/>
            <a:ext cx="1656184" cy="36933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0844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>
            <a:picLocks noGrp="1" noChangeAspect="1"/>
          </p:cNvPicPr>
          <p:nvPr>
            <p:ph sz="half" idx="1"/>
          </p:nvPr>
        </p:nvPicPr>
        <p:blipFill rotWithShape="1">
          <a:blip r:embed="rId2"/>
          <a:srcRect/>
          <a:stretch>
            <a:fillRect/>
          </a:stretch>
        </p:blipFill>
        <p:spPr>
          <a:xfrm>
            <a:off x="0" y="4653137"/>
            <a:ext cx="12191999" cy="21394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3"/>
          <p:cNvSpPr txBox="1"/>
          <p:nvPr/>
        </p:nvSpPr>
        <p:spPr>
          <a:xfrm>
            <a:off x="1891030" y="2354581"/>
            <a:ext cx="8409940" cy="16478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400" b="1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400" b="1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400" b="1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100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47</cp:revision>
  <dcterms:created xsi:type="dcterms:W3CDTF">2020-07-14T16:37:00Z</dcterms:created>
  <dcterms:modified xsi:type="dcterms:W3CDTF">2021-09-06T00:24:35Z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