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xt" ContentType="application/tx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70" r:id="rId3"/>
    <p:sldId id="267" r:id="rId4"/>
    <p:sldId id="268" r:id="rId5"/>
    <p:sldId id="269" r:id="rId6"/>
    <p:sldId id="271" r:id="rId7"/>
    <p:sldId id="259"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57DBD-38BF-4114-84DF-B06ABF0D8837}"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US"/>
        </a:p>
      </dgm:t>
    </dgm:pt>
    <dgm:pt modelId="{EDB2955D-722D-48B0-85CF-F1CC448312E4}">
      <dgm:prSet phldrT="[Text]"/>
      <dgm:spPr/>
      <dgm:t>
        <a:bodyPr/>
        <a:lstStyle/>
        <a:p>
          <a:r>
            <a:rPr lang="en-US" dirty="0"/>
            <a:t>B</a:t>
          </a:r>
        </a:p>
      </dgm:t>
    </dgm:pt>
    <dgm:pt modelId="{DB0536AD-6156-41AD-A8B8-A851D303AF24}" type="parTrans" cxnId="{036CFA4F-3ACC-4B0F-BAD7-4D0BB094A383}">
      <dgm:prSet/>
      <dgm:spPr/>
      <dgm:t>
        <a:bodyPr/>
        <a:lstStyle/>
        <a:p>
          <a:endParaRPr lang="en-US"/>
        </a:p>
      </dgm:t>
    </dgm:pt>
    <dgm:pt modelId="{979A65B1-5D8C-4684-B449-A1ED103BC9A3}" type="sibTrans" cxnId="{036CFA4F-3ACC-4B0F-BAD7-4D0BB094A383}">
      <dgm:prSet/>
      <dgm:spPr/>
      <dgm:t>
        <a:bodyPr/>
        <a:lstStyle/>
        <a:p>
          <a:endParaRPr lang="en-US"/>
        </a:p>
      </dgm:t>
    </dgm:pt>
    <dgm:pt modelId="{94579829-54AF-40C1-A783-E1031ECC5990}">
      <dgm:prSet phldrT="[Text]"/>
      <dgm:spPr/>
      <dgm:t>
        <a:bodyPr/>
        <a:lstStyle/>
        <a:p>
          <a:r>
            <a:rPr lang="en-US" dirty="0"/>
            <a:t>A</a:t>
          </a:r>
        </a:p>
      </dgm:t>
    </dgm:pt>
    <dgm:pt modelId="{580AEDE0-D149-4700-96A8-EDE11D1FF906}" type="parTrans" cxnId="{966D6932-2EAC-44A9-882D-EC5CDE7D72B6}">
      <dgm:prSet/>
      <dgm:spPr/>
      <dgm:t>
        <a:bodyPr/>
        <a:lstStyle/>
        <a:p>
          <a:endParaRPr lang="en-US"/>
        </a:p>
      </dgm:t>
    </dgm:pt>
    <dgm:pt modelId="{B9E9262B-040F-44DA-8298-635ABFD16442}" type="sibTrans" cxnId="{966D6932-2EAC-44A9-882D-EC5CDE7D72B6}">
      <dgm:prSet/>
      <dgm:spPr/>
      <dgm:t>
        <a:bodyPr/>
        <a:lstStyle/>
        <a:p>
          <a:endParaRPr lang="en-US"/>
        </a:p>
      </dgm:t>
    </dgm:pt>
    <dgm:pt modelId="{CC45DBC5-9256-4024-A470-C444DFD62428}">
      <dgm:prSet phldrT="[Text]"/>
      <dgm:spPr/>
      <dgm:t>
        <a:bodyPr/>
        <a:lstStyle/>
        <a:p>
          <a:r>
            <a:rPr lang="en-US" dirty="0"/>
            <a:t>L</a:t>
          </a:r>
        </a:p>
      </dgm:t>
    </dgm:pt>
    <dgm:pt modelId="{96487380-209A-45F9-8F30-A5D1F4B5192A}" type="parTrans" cxnId="{1256FDCA-FF84-48FA-94DB-3DE1DC7C19C8}">
      <dgm:prSet/>
      <dgm:spPr/>
      <dgm:t>
        <a:bodyPr/>
        <a:lstStyle/>
        <a:p>
          <a:endParaRPr lang="en-US"/>
        </a:p>
      </dgm:t>
    </dgm:pt>
    <dgm:pt modelId="{41C84F55-5A53-4E7A-91B5-6689EC39F533}" type="sibTrans" cxnId="{1256FDCA-FF84-48FA-94DB-3DE1DC7C19C8}">
      <dgm:prSet/>
      <dgm:spPr/>
      <dgm:t>
        <a:bodyPr/>
        <a:lstStyle/>
        <a:p>
          <a:endParaRPr lang="en-US"/>
        </a:p>
      </dgm:t>
    </dgm:pt>
    <dgm:pt modelId="{69076793-72D6-4068-B086-F75D73CB6817}">
      <dgm:prSet phldrT="[Text]"/>
      <dgm:spPr/>
      <dgm:t>
        <a:bodyPr/>
        <a:lstStyle/>
        <a:p>
          <a:r>
            <a:rPr lang="en-US" dirty="0"/>
            <a:t>H</a:t>
          </a:r>
        </a:p>
      </dgm:t>
    </dgm:pt>
    <dgm:pt modelId="{75FB1EED-F176-41E8-9149-2D5C14E793AB}" type="parTrans" cxnId="{04C40C19-3088-42E8-9F80-D2D228AD60E1}">
      <dgm:prSet/>
      <dgm:spPr/>
      <dgm:t>
        <a:bodyPr/>
        <a:lstStyle/>
        <a:p>
          <a:endParaRPr lang="en-US"/>
        </a:p>
      </dgm:t>
    </dgm:pt>
    <dgm:pt modelId="{54A760AC-B302-4552-B2E7-55263DC8B5D7}" type="sibTrans" cxnId="{04C40C19-3088-42E8-9F80-D2D228AD60E1}">
      <dgm:prSet/>
      <dgm:spPr/>
      <dgm:t>
        <a:bodyPr/>
        <a:lstStyle/>
        <a:p>
          <a:endParaRPr lang="en-US"/>
        </a:p>
      </dgm:t>
    </dgm:pt>
    <dgm:pt modelId="{B698DC12-5D58-47EB-A24D-17BB7F2EAA3F}" type="pres">
      <dgm:prSet presAssocID="{80157DBD-38BF-4114-84DF-B06ABF0D8837}" presName="Name0" presStyleCnt="0">
        <dgm:presLayoutVars>
          <dgm:chMax val="1"/>
          <dgm:dir/>
          <dgm:animLvl val="ctr"/>
          <dgm:resizeHandles val="exact"/>
        </dgm:presLayoutVars>
      </dgm:prSet>
      <dgm:spPr/>
    </dgm:pt>
    <dgm:pt modelId="{154A0152-950F-4348-ACDA-C61F515A20F2}" type="pres">
      <dgm:prSet presAssocID="{EDB2955D-722D-48B0-85CF-F1CC448312E4}" presName="centerShape" presStyleLbl="node0" presStyleIdx="0" presStyleCnt="1"/>
      <dgm:spPr/>
    </dgm:pt>
    <dgm:pt modelId="{B95BB101-5DE4-4E99-8EA4-11C7EED0FD2A}" type="pres">
      <dgm:prSet presAssocID="{94579829-54AF-40C1-A783-E1031ECC5990}" presName="node" presStyleLbl="node1" presStyleIdx="0" presStyleCnt="3">
        <dgm:presLayoutVars>
          <dgm:bulletEnabled val="1"/>
        </dgm:presLayoutVars>
      </dgm:prSet>
      <dgm:spPr/>
    </dgm:pt>
    <dgm:pt modelId="{E78FBE4D-774C-42E6-BB6F-884B8A70ED92}" type="pres">
      <dgm:prSet presAssocID="{94579829-54AF-40C1-A783-E1031ECC5990}" presName="dummy" presStyleCnt="0"/>
      <dgm:spPr/>
    </dgm:pt>
    <dgm:pt modelId="{17B6DFBF-ACFF-43D8-A117-1B61BCCFB1DA}" type="pres">
      <dgm:prSet presAssocID="{B9E9262B-040F-44DA-8298-635ABFD16442}" presName="sibTrans" presStyleLbl="sibTrans2D1" presStyleIdx="0" presStyleCnt="3"/>
      <dgm:spPr/>
    </dgm:pt>
    <dgm:pt modelId="{6D7C6E9F-5438-4AA1-8DF5-18BF100F444B}" type="pres">
      <dgm:prSet presAssocID="{CC45DBC5-9256-4024-A470-C444DFD62428}" presName="node" presStyleLbl="node1" presStyleIdx="1" presStyleCnt="3">
        <dgm:presLayoutVars>
          <dgm:bulletEnabled val="1"/>
        </dgm:presLayoutVars>
      </dgm:prSet>
      <dgm:spPr/>
    </dgm:pt>
    <dgm:pt modelId="{6C409F95-63A4-4676-BE5F-9B2EAC2C8CF3}" type="pres">
      <dgm:prSet presAssocID="{CC45DBC5-9256-4024-A470-C444DFD62428}" presName="dummy" presStyleCnt="0"/>
      <dgm:spPr/>
    </dgm:pt>
    <dgm:pt modelId="{211AFB98-4B6E-4516-9530-358E09826940}" type="pres">
      <dgm:prSet presAssocID="{41C84F55-5A53-4E7A-91B5-6689EC39F533}" presName="sibTrans" presStyleLbl="sibTrans2D1" presStyleIdx="1" presStyleCnt="3"/>
      <dgm:spPr/>
    </dgm:pt>
    <dgm:pt modelId="{E2F5CB88-F9AB-46D8-BECE-17C29B22549A}" type="pres">
      <dgm:prSet presAssocID="{69076793-72D6-4068-B086-F75D73CB6817}" presName="node" presStyleLbl="node1" presStyleIdx="2" presStyleCnt="3">
        <dgm:presLayoutVars>
          <dgm:bulletEnabled val="1"/>
        </dgm:presLayoutVars>
      </dgm:prSet>
      <dgm:spPr/>
    </dgm:pt>
    <dgm:pt modelId="{E6021648-6032-4AA0-B408-4A31443E7417}" type="pres">
      <dgm:prSet presAssocID="{69076793-72D6-4068-B086-F75D73CB6817}" presName="dummy" presStyleCnt="0"/>
      <dgm:spPr/>
    </dgm:pt>
    <dgm:pt modelId="{5620DC4F-4206-4A60-B6A2-379BB38DBD99}" type="pres">
      <dgm:prSet presAssocID="{54A760AC-B302-4552-B2E7-55263DC8B5D7}" presName="sibTrans" presStyleLbl="sibTrans2D1" presStyleIdx="2" presStyleCnt="3"/>
      <dgm:spPr/>
    </dgm:pt>
  </dgm:ptLst>
  <dgm:cxnLst>
    <dgm:cxn modelId="{CC739E00-A963-454F-915F-36C996F0F1C4}" type="presOf" srcId="{54A760AC-B302-4552-B2E7-55263DC8B5D7}" destId="{5620DC4F-4206-4A60-B6A2-379BB38DBD99}" srcOrd="0" destOrd="0" presId="urn:microsoft.com/office/officeart/2005/8/layout/radial6"/>
    <dgm:cxn modelId="{04C40C19-3088-42E8-9F80-D2D228AD60E1}" srcId="{EDB2955D-722D-48B0-85CF-F1CC448312E4}" destId="{69076793-72D6-4068-B086-F75D73CB6817}" srcOrd="2" destOrd="0" parTransId="{75FB1EED-F176-41E8-9149-2D5C14E793AB}" sibTransId="{54A760AC-B302-4552-B2E7-55263DC8B5D7}"/>
    <dgm:cxn modelId="{966D6932-2EAC-44A9-882D-EC5CDE7D72B6}" srcId="{EDB2955D-722D-48B0-85CF-F1CC448312E4}" destId="{94579829-54AF-40C1-A783-E1031ECC5990}" srcOrd="0" destOrd="0" parTransId="{580AEDE0-D149-4700-96A8-EDE11D1FF906}" sibTransId="{B9E9262B-040F-44DA-8298-635ABFD16442}"/>
    <dgm:cxn modelId="{EC77C033-2FF7-4363-994F-D027F6337B37}" type="presOf" srcId="{80157DBD-38BF-4114-84DF-B06ABF0D8837}" destId="{B698DC12-5D58-47EB-A24D-17BB7F2EAA3F}" srcOrd="0" destOrd="0" presId="urn:microsoft.com/office/officeart/2005/8/layout/radial6"/>
    <dgm:cxn modelId="{036CFA4F-3ACC-4B0F-BAD7-4D0BB094A383}" srcId="{80157DBD-38BF-4114-84DF-B06ABF0D8837}" destId="{EDB2955D-722D-48B0-85CF-F1CC448312E4}" srcOrd="0" destOrd="0" parTransId="{DB0536AD-6156-41AD-A8B8-A851D303AF24}" sibTransId="{979A65B1-5D8C-4684-B449-A1ED103BC9A3}"/>
    <dgm:cxn modelId="{A0455F55-3B5A-4BF8-A144-51B4AE10FE6F}" type="presOf" srcId="{B9E9262B-040F-44DA-8298-635ABFD16442}" destId="{17B6DFBF-ACFF-43D8-A117-1B61BCCFB1DA}" srcOrd="0" destOrd="0" presId="urn:microsoft.com/office/officeart/2005/8/layout/radial6"/>
    <dgm:cxn modelId="{97EDA759-EFFD-40E1-B09A-AE61CC661E3F}" type="presOf" srcId="{41C84F55-5A53-4E7A-91B5-6689EC39F533}" destId="{211AFB98-4B6E-4516-9530-358E09826940}" srcOrd="0" destOrd="0" presId="urn:microsoft.com/office/officeart/2005/8/layout/radial6"/>
    <dgm:cxn modelId="{24B0F77B-8462-459E-95E3-164FA6F07B81}" type="presOf" srcId="{69076793-72D6-4068-B086-F75D73CB6817}" destId="{E2F5CB88-F9AB-46D8-BECE-17C29B22549A}" srcOrd="0" destOrd="0" presId="urn:microsoft.com/office/officeart/2005/8/layout/radial6"/>
    <dgm:cxn modelId="{07777C9D-B443-43DC-90E5-B7A9E87A912E}" type="presOf" srcId="{EDB2955D-722D-48B0-85CF-F1CC448312E4}" destId="{154A0152-950F-4348-ACDA-C61F515A20F2}" srcOrd="0" destOrd="0" presId="urn:microsoft.com/office/officeart/2005/8/layout/radial6"/>
    <dgm:cxn modelId="{F446D2AA-C229-4365-95A5-E30424280127}" type="presOf" srcId="{94579829-54AF-40C1-A783-E1031ECC5990}" destId="{B95BB101-5DE4-4E99-8EA4-11C7EED0FD2A}" srcOrd="0" destOrd="0" presId="urn:microsoft.com/office/officeart/2005/8/layout/radial6"/>
    <dgm:cxn modelId="{781E51BB-0D0B-436C-A801-4EBC9048F8FD}" type="presOf" srcId="{CC45DBC5-9256-4024-A470-C444DFD62428}" destId="{6D7C6E9F-5438-4AA1-8DF5-18BF100F444B}" srcOrd="0" destOrd="0" presId="urn:microsoft.com/office/officeart/2005/8/layout/radial6"/>
    <dgm:cxn modelId="{1256FDCA-FF84-48FA-94DB-3DE1DC7C19C8}" srcId="{EDB2955D-722D-48B0-85CF-F1CC448312E4}" destId="{CC45DBC5-9256-4024-A470-C444DFD62428}" srcOrd="1" destOrd="0" parTransId="{96487380-209A-45F9-8F30-A5D1F4B5192A}" sibTransId="{41C84F55-5A53-4E7A-91B5-6689EC39F533}"/>
    <dgm:cxn modelId="{DD12784A-C3BB-47D7-AE0E-6EF847379E39}" type="presParOf" srcId="{B698DC12-5D58-47EB-A24D-17BB7F2EAA3F}" destId="{154A0152-950F-4348-ACDA-C61F515A20F2}" srcOrd="0" destOrd="0" presId="urn:microsoft.com/office/officeart/2005/8/layout/radial6"/>
    <dgm:cxn modelId="{68097017-8CDB-476C-BF54-6BF00469CAD8}" type="presParOf" srcId="{B698DC12-5D58-47EB-A24D-17BB7F2EAA3F}" destId="{B95BB101-5DE4-4E99-8EA4-11C7EED0FD2A}" srcOrd="1" destOrd="0" presId="urn:microsoft.com/office/officeart/2005/8/layout/radial6"/>
    <dgm:cxn modelId="{65B1D25D-10C4-4C81-A930-97D9FFE3D05F}" type="presParOf" srcId="{B698DC12-5D58-47EB-A24D-17BB7F2EAA3F}" destId="{E78FBE4D-774C-42E6-BB6F-884B8A70ED92}" srcOrd="2" destOrd="0" presId="urn:microsoft.com/office/officeart/2005/8/layout/radial6"/>
    <dgm:cxn modelId="{A89A4B4D-F2AC-4FDB-95E8-92A4BDD554F8}" type="presParOf" srcId="{B698DC12-5D58-47EB-A24D-17BB7F2EAA3F}" destId="{17B6DFBF-ACFF-43D8-A117-1B61BCCFB1DA}" srcOrd="3" destOrd="0" presId="urn:microsoft.com/office/officeart/2005/8/layout/radial6"/>
    <dgm:cxn modelId="{91C55252-6FD3-43BA-8DA4-06C3B2361E3F}" type="presParOf" srcId="{B698DC12-5D58-47EB-A24D-17BB7F2EAA3F}" destId="{6D7C6E9F-5438-4AA1-8DF5-18BF100F444B}" srcOrd="4" destOrd="0" presId="urn:microsoft.com/office/officeart/2005/8/layout/radial6"/>
    <dgm:cxn modelId="{B2F6127C-1FBF-4D8E-8A55-14596BC2D688}" type="presParOf" srcId="{B698DC12-5D58-47EB-A24D-17BB7F2EAA3F}" destId="{6C409F95-63A4-4676-BE5F-9B2EAC2C8CF3}" srcOrd="5" destOrd="0" presId="urn:microsoft.com/office/officeart/2005/8/layout/radial6"/>
    <dgm:cxn modelId="{44D95B52-07AB-4B3B-83D8-2876476DC1D0}" type="presParOf" srcId="{B698DC12-5D58-47EB-A24D-17BB7F2EAA3F}" destId="{211AFB98-4B6E-4516-9530-358E09826940}" srcOrd="6" destOrd="0" presId="urn:microsoft.com/office/officeart/2005/8/layout/radial6"/>
    <dgm:cxn modelId="{6FB58C18-3030-4991-A13A-738DBEC47FBD}" type="presParOf" srcId="{B698DC12-5D58-47EB-A24D-17BB7F2EAA3F}" destId="{E2F5CB88-F9AB-46D8-BECE-17C29B22549A}" srcOrd="7" destOrd="0" presId="urn:microsoft.com/office/officeart/2005/8/layout/radial6"/>
    <dgm:cxn modelId="{AE6E703A-9E6C-4A3B-B16E-8EB5F2E5D925}" type="presParOf" srcId="{B698DC12-5D58-47EB-A24D-17BB7F2EAA3F}" destId="{E6021648-6032-4AA0-B408-4A31443E7417}" srcOrd="8" destOrd="0" presId="urn:microsoft.com/office/officeart/2005/8/layout/radial6"/>
    <dgm:cxn modelId="{9F841226-8871-452C-B65C-CA3D616BEC12}" type="presParOf" srcId="{B698DC12-5D58-47EB-A24D-17BB7F2EAA3F}" destId="{5620DC4F-4206-4A60-B6A2-379BB38DBD99}"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DC4F-4206-4A60-B6A2-379BB38DBD99}">
      <dsp:nvSpPr>
        <dsp:cNvPr id="0" name=""/>
        <dsp:cNvSpPr/>
      </dsp:nvSpPr>
      <dsp:spPr>
        <a:xfrm>
          <a:off x="945587" y="204397"/>
          <a:ext cx="1366374" cy="1366374"/>
        </a:xfrm>
        <a:prstGeom prst="blockArc">
          <a:avLst>
            <a:gd name="adj1" fmla="val 9000000"/>
            <a:gd name="adj2" fmla="val 16200000"/>
            <a:gd name="adj3" fmla="val 4635"/>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1AFB98-4B6E-4516-9530-358E09826940}">
      <dsp:nvSpPr>
        <dsp:cNvPr id="0" name=""/>
        <dsp:cNvSpPr/>
      </dsp:nvSpPr>
      <dsp:spPr>
        <a:xfrm>
          <a:off x="945587" y="204397"/>
          <a:ext cx="1366374" cy="1366374"/>
        </a:xfrm>
        <a:prstGeom prst="blockArc">
          <a:avLst>
            <a:gd name="adj1" fmla="val 1800000"/>
            <a:gd name="adj2" fmla="val 9000000"/>
            <a:gd name="adj3" fmla="val 4635"/>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B6DFBF-ACFF-43D8-A117-1B61BCCFB1DA}">
      <dsp:nvSpPr>
        <dsp:cNvPr id="0" name=""/>
        <dsp:cNvSpPr/>
      </dsp:nvSpPr>
      <dsp:spPr>
        <a:xfrm>
          <a:off x="945587" y="204397"/>
          <a:ext cx="1366374" cy="1366374"/>
        </a:xfrm>
        <a:prstGeom prst="blockArc">
          <a:avLst>
            <a:gd name="adj1" fmla="val 16200000"/>
            <a:gd name="adj2" fmla="val 1800000"/>
            <a:gd name="adj3" fmla="val 4635"/>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A0152-950F-4348-ACDA-C61F515A20F2}">
      <dsp:nvSpPr>
        <dsp:cNvPr id="0" name=""/>
        <dsp:cNvSpPr/>
      </dsp:nvSpPr>
      <dsp:spPr>
        <a:xfrm>
          <a:off x="1314631" y="573441"/>
          <a:ext cx="628287" cy="62828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B</a:t>
          </a:r>
        </a:p>
      </dsp:txBody>
      <dsp:txXfrm>
        <a:off x="1406642" y="665452"/>
        <a:ext cx="444265" cy="444265"/>
      </dsp:txXfrm>
    </dsp:sp>
    <dsp:sp modelId="{B95BB101-5DE4-4E99-8EA4-11C7EED0FD2A}">
      <dsp:nvSpPr>
        <dsp:cNvPr id="0" name=""/>
        <dsp:cNvSpPr/>
      </dsp:nvSpPr>
      <dsp:spPr>
        <a:xfrm>
          <a:off x="1408874" y="330"/>
          <a:ext cx="439801" cy="43980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a:t>
          </a:r>
        </a:p>
      </dsp:txBody>
      <dsp:txXfrm>
        <a:off x="1473281" y="64737"/>
        <a:ext cx="310987" cy="310987"/>
      </dsp:txXfrm>
    </dsp:sp>
    <dsp:sp modelId="{6D7C6E9F-5438-4AA1-8DF5-18BF100F444B}">
      <dsp:nvSpPr>
        <dsp:cNvPr id="0" name=""/>
        <dsp:cNvSpPr/>
      </dsp:nvSpPr>
      <dsp:spPr>
        <a:xfrm>
          <a:off x="1986820" y="1001361"/>
          <a:ext cx="439801" cy="43980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a:t>
          </a:r>
        </a:p>
      </dsp:txBody>
      <dsp:txXfrm>
        <a:off x="2051227" y="1065768"/>
        <a:ext cx="310987" cy="310987"/>
      </dsp:txXfrm>
    </dsp:sp>
    <dsp:sp modelId="{E2F5CB88-F9AB-46D8-BECE-17C29B22549A}">
      <dsp:nvSpPr>
        <dsp:cNvPr id="0" name=""/>
        <dsp:cNvSpPr/>
      </dsp:nvSpPr>
      <dsp:spPr>
        <a:xfrm>
          <a:off x="830928" y="1001361"/>
          <a:ext cx="439801" cy="43980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H</a:t>
          </a:r>
        </a:p>
      </dsp:txBody>
      <dsp:txXfrm>
        <a:off x="895335" y="1065768"/>
        <a:ext cx="310987" cy="3109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media/image11.txt>GIF89a&#65533; &#65533; &#65533;  &#65533;&#65533;&#65533;&#65533;&#65533;&#65533;&#65533;&#65533;&#65533;&#65533;&#1124;&#65533;&#65533;p&#65533;&#65533;&#65533;&#827;m&#65533;&#65533;&#65533;&#218;Mt&#65533;&#51022;T&#65533;&#65533;4&#65533;&#65533;&#65533;L~&#65533;"&#65533;&#65533;&#65533;sLAu&#1346;p5t&#65533;ujp&#65533;;[&#65533;%[&#65533;J^&\&#65533;7N&#65533;$Q&#65533;<K}U&#65533;$H&#65533;H&#65533;&@{&#65533;                                                                                             !&#65533;G44 !&#65533;NETSCAPE2.0   !&#65533; &#65533; ,    &#65533; &#65533;  &#65533;@&#65533;pH,&#65533;&#548;r&#65533;l:&#65533;&#1064;tJ&#65533;6&#65533;&#65533;a{Px&#65533;&#65533;R&#65533;$
&#65533;CV`m&#65533;&#65533;p&#65533;@&#65533;]D&&#65533;&#65533;b&#65533;&#65533;&#65533;&#65533;s&#65533;&#65533;~lq&#65533;&#65533;&#65533;Pt&#65533;xy	&#65533; &#65533;&#65533;&#65533;&#65533;		
[&#65533;&#65533;&#65533;&#65533;hy&#65533;&#65533;~&#65533;&#65533;&#65533;&#65533;&#65533;&#65533;&#65533;&#65533;&#65533;&#65533;&#65533;&#65533;&#65533;H]&#65533;w|&#65533;&#65533;i[&#65533;&#65533;&#65533;&#65533;&#65533;&#65533;&#65533;&#65533;
&#65533;&#65533;&#65533;&#65533;h
&#65533;&#65533;y{hh0h&#65533;&#65533;a &#65533;&#65533;:&#65533;&#920;&#65533; 2TH&#65533;@&#65533;&#65533;&#65533;2&#65533;1v&#65533;R&#65533;}2&#65533;&#65533;g&#65533;z0&#65533;&#588;n&#985;&#65533;&#65533;&#65533;A&#65533;	4X&#65533;&#65533;&#65533;B&#65533;&#65533;D&#65533;J&#65533;&#65533;&#65533;&#65533;&#65533;&#65533;*0&#65533;o)]&#65533;$T&#65533;u &#65533;&#65533;&#65533;r&#65533;I&#65533;T9	X&#65533;&#65533;&#11102;&#65533;4&#694;/&#65533;&&#65533;&#65533;r&#65533;Ui&#65533;&#65533;&#65533;m&#65533;a&#65533;t \&#43047;@&#65533;8&#65533;&#1280;&#65533;&#65533;&#65533;&#65533;&#1817;P&#65533;&#65533;&#1718;A&#65533;&#515;&#65533;R&#65533;wUyA&#65533;&#65533;iXPX-A:b&#65533;&#65533;&#65533;d&#65533;&#65533;&#65533;= K&#65533;lr&#462;&#65533;1?#&#65533;j&#65533;QZx&#16572;&#65533;&#65533;&#65533;&#65533;&#65533;L&#65533;&#65533;Z&#65533;#&#65533;I`a&#65533;&#65533;&#65533;5h&#65533;]a&#65533;&#65533;TM&#65533;\M&#65533;&#65533;yt&#65533;4@&#65533;&#65533;;[&#65533;-AoKS&#65533;u&#65533;$&#65533;c`p&#65533;&#65533;&#65533; &#65533;7^Y&#65533;Q}&#65533;&#65533;&#65533;+&#65533;a&#65533;@@&#65533;>|hR&#65533;&&#65533;P&#65533;X&#65533; &#65533;&#1024;bG&#65533;9l&#65533;
j&#65533;&#65533;fd`&#65533;E&#65533;Mp&#65533;o&#65533;&#65533;&#65533;&#65533;  &#65533;&#65533;g&#65533;&#65533;&#65533;&#65533;&&`&#65533;}&#65533; f8@ck&#65533;C&#65533;&#65533;RAw`&#65533;&#65533;9&#65533;`6F&#65533;,&#65533;=&#65533;{
8&#65533;d&#65533;!&#65533;V&#65533;a&#65533;g&#65533;&#65533;~&#65533;nNV&#65533;!'&#65533;s&#65533;)&#65533;ig&#65533;
6v[&#65533;&#65533;&#65533;&#65533;&#65533;<&#65533;&#65533;&#65533;P&#65533;je&#65533;*&#65533;@&#65533;&#65533;&#65533;$&#65533;}&#65533;&#65533;&#65533;%P&#65533;`Q&#65533;:	\wfL&#65533;&#801;&#65533;0&#65533;&#65533;&#65533;r&#65533;I&#65533;&#65533;&#65533;qpH&#65533;!&#65533;5&#65533;&#1367;&#65533;&#65533;C&#65533;S.&#65533;&#65533;X	&#65533;&#65533;&#1333;&#1285;@e&#65533;&#65533;&#65533;5R&#2369;&#666;&#65533;&#65533;&#65533;)&#65533;l&#65533;&#65533;N&#705;n&#65533;&#65533;&#65533;oI2i&#65533;O&#65533;*.&#65533;&#65533;&#1698;&#65533;&#238191;x&#65533;&#65533;.BP#&#65533;&#65533;&#65533;h !z&#65533;)&#65533;m&#65533;&#65533;,pnwjP$"&#65533;l&#65533;j{&#65533;]P@ +&#65533;&#65533;&j@R>y&#65533;'&#65533;&#65533;dt/&#65533;&#65533;&#65533;+&#65533;&#65533;&#65533;&#1665;&#65533;X&#65533;&#65533;&#65533;&&#65533;p&#65533;&#65533;W&#65533;{FFs&#65533;`?&#65533;&#65533;Tv@^&#65533;R&#65533;]~4&#65533;R@ &#65533;@&#1180;Tg&#65533;9&#65533;&#65533;&#65533;L}r&#65533;&#65533;&#65533;L&#65533;,&#65533;&#65533;&#65533;!|&#65533;&#65533;x&#65533;&#65533;=&#65533;  &#65533;!^YG&#65533;&#65533;%@
&#65533;&#65533;@&#65533;P&#65533;&#65533;&#65533;&#65533;&#65533;w&#65533;&#65533;&#65533;&#65533;&#65533;&#65533;&#65533;&#65533;&s&#65533;,&#65533;s&#65533;&#65533;&#65533;O>-^{&#65533;9>&#65533;&#65533;xHKQ&#65533;B&#65533;&#65533;n&#65533;&#65533;h&#65533;^U&#65533;L&#65533;&#65533;&#65533;&#65533;&#65533;&#65533;&#65533;#&#65533;TO&#65533;S&#65533;&#65533;O[T&#65533;&#65533;&#65533;&#65533;&#65533;&#187;&#65533;&#65533;/(f&#65533;>&#65533;&#65533;a@K{\&#65533;&#65533;)!~1&#65533;S&#65533;]z&#1901;19&#65533;&#65533;#&#45825;j0R&#65533;^&#65533;&#65533;&#65533;&#65533;&#65533;&#65533;,&#65533;&#65533;n&#65533;
\&#65533;&#65533;\&#65533;2f&#65533;&#24867;&#65533;	&#65533;0%+&#65533;&#65533;LvK&#65533;W<f&#65533;&#65533;Jjz&#65533;x&#65533;&#65533;	R&#65533;&#65533;&#1728;VE&#65533;&#65533;&#65533;&#65533;[MT&#65533;x&#65533;&#65533;&#65533;&#1647;9h
&#65533;`&#65533;e&#65533; V&#65533;&#65533;Fw&#65533;&#65533;&#65533;&#65533;&#65533;&#65533;	U&#65533;&#1075;&#65533;4v&#65533;&#65533;&#65533;4&#65533;&#65533;jl&#65533;&#65533;&#65533;&#65533;&#65533;&#65533;"0&#65533;&#65533;@rE\&#65533;=&#65533;&#65533;&#65533;&#65533;&#65533;&#65533;x&#65533;&#65533;_E>&#65533;?N@&#65533;:,&#65533;bW&#65533;:&#65533;$``t&#65533;'&#65533;&#65533;	&#65533;&#65533;>L%T&#65533; &#65533;a&#65533;Pp&#65533;&#65533;&#65533;&#65533;
&#65533;OD
&#65533;&#65533;RFX&#65533;U@i&#65533;&#65533;&#65533;&#65533;:&#1465;.&#65533;*_&#65533;8 &#65533;&#65533;Y&#65533;&#65533;&#65533;&#65533;F&#65533;2 *&#65533;l>&#65533;&#1159;&#65533;c&#65533;b&%&#65533;&#65533;&#65533;)&#65533;&#65533;	R&#65533;&#65533;&#65533;&,&#65533;&#65533; &#65533;&#65533;&#65533;&#65533;&#65533;&#65533;l)I&#65533;&#65533;2P&#65533;&#65533;/?1&#65533;&#65533;&#65533;-&#65533;&#65533;&#65533;%.&#65533;&#65533;P&#65533;#v&#1539;0&#65533;H&#65533;&#1521;&#65533;&#65533;)&#65533;i&#10650;&#65533;&#65533;&#65533;*&#65533;k&#65533;=&#65533;&#65533;7?&#65533;PJ&#65533;&#65533;&#65533;{&#1557;&#65533;rZ&#65533;'HI&#65533;&#267;&#65533;&#65533;%&#65533;:&#65533;3&#65533;E~&#65533;NZ&#65533;&#65533;@$u&#65533;G&#65533;O&#65533;&#65533;&#65533;{dB%&#65533;&#65533;}&#65533;&#65533;&#65533;<&#65533;&#65533;r&#65533;=U&#1612;&U/`*e&#1559;=&#65533;&#65533;LR&#65533;*&#949622;&#65533;R&#65533;u &#65533;&#65533; &#65533;Z&#1242;~&#65533;&#65533;&#65533;'&#65533;&#34820;W&#65533;(E)n,&#65533;5&#65533;&#65533;u0`@&#65533;N-A&#65533;l&#65533;4eVADZk|ZU&#65533;&#65533;&#65533;F;  &#65533;&#65533;h&#65533;3&#65533;&#660;&#65533;T&#65533;&#65533;"&#65533;i?<&#65533;&#65533;&#65533;&#65533;yy+S&#65533;*&#65533;&#65533;&#65533;d&#65533;qP&#65533;&#1681;&#65533;&#65533;9(&#65533;Q&#65533;/&#65533;&#65533;&#65533;&#65533;L"&#65533;&#65533;&#65533;g&#65533;%&#65533;&#65533;'^&#65533;&#65533;+&#65533;&#65533;&#65533;F!&#65533;r|H
I&#65533;&#65533;&#65533;s&#65533;&#65533;@&#65533;*&#65533;i&#998;&#65533;s&#65533;&#65533;4)c8>REP7&#65533;&#65533;&#65533;i&#65533;&#1711;&#65533;&#65533;2=&#65533;&#65533;[&#65533;<J&#65533;&#65533;k#&#65533;\,&#65533;,&#65533; f &#65533;L&#65533;$Z`nu*&#1050;&#65533;<W&#65533;&#65533;&#65533;&#65533;jQaZ&#65533;&#65533;i&#65533;&#65533;&#65533;&#65533;"pFJ&#65533;&#357;-j&#65533;&#65533;B&#65533;&#65533;&#65533;&#65533;&#65533;&#65533;;&#65533;w)`&#65533;B&#65533;xCp&#65533;&#65533;&#65533; &#65533;I&#65533;&#65533;&#65533;+A`&#65533;I[&#65533;=&#1804;&#65533;&#65533;&#65533;&#65533;uX&#65533;&#65533;x@2&#65533;pl&#65533;&#65533;&#65533;F&#3103;C&#65533;ba&#65533;&#65533;&#65533;&#65533;s&#662;&#65533;&#1378;&#65533;&#65533;&#65533;&#65533;&#65533;&#65533;fU&#1629;~&#65533;s&#65533;&#65533;&#65533;&#65533;&#65533;Y&#65533;&#65533;&#65533;&#65533;n&#65533;9d&#65533;&#65533;TIk&#65533;&#465;pXRZD&#65533;&#65533;C|Y&#65533;#&#65533;$&#65533;&#65533;C&#65533;&#65533;&#65533;u)&#65533;&#65533;lE&#65533;T&#65533;&#65533;L&#65533;Z&#65533;&#65533;&#1140;&#65533;&#65533;&#65533;
1&#65533;(&#65533;&#65533;&#65533;&#65533;&#65533;WT)&#65533;O&#65533;&#65533;&#65533;B&#65533;&#65533;J3&#65533;&#65533;=&#65533;&#65533;0OS&#65533;U&#65533;&#65533;&#65533;&#506;&#65533;D&#65533;Zo&#65533;Ri&#65533;qC:&#65533;F&#65533;o&#14961;&#65533;&#65533;&#65533;&#65533;0*&#65533;&#65533;S0&#65533;&#65533;=n&#65533;D&#65533;2eRW&#65533;L&#65533;&#65533;0=&#65533;&#65533;&#65533;@k&#65533;5vB=@\&#65533;t&#65533;&#65533;&#65533;K&#65533;&#65533;&#65533;61&#65533;&#65533;&#1621;u&#1627;4E&#65533; &#65533;e&#65533;&#65533;&#436;Op&#65533;n&#65533;v&#65533;q&#65533;E&#65533;&#65533;&#380;kW(&#65533;U(&#65533;&#65533;&#65533;h&#65533;u&#65533;&#65533;&#65533;&#65533;&#65533;&#65533;8#&#65533;j&#65533;@tm&#65533;&#65533;&#65533;&#65533;W&#65533;&#65533;e&#65533;&#65533;P&#65533;(&#65533;*&#65533;&#65533;&#65533;fjL9&#65533;W&#65533;:/&#65533;&#65533;L&#65533;*&#65533;&#65533;6%n&#65533;&#65533;&#65533;&#241;2&#46883;0&#65533;&&#65533;&#65533;&#65533;6t&#65533;&#65533;W&#65533;&#65533;&#65533;&#65533;>Ofv&#65533;&#65533;&#65533;&#65533;&#65533;&#1641;&#65533;&#65533;&#1086;&#65533;o1&#65533;&#65533;&#65533;&#65533;F]&#65533;9@&#1696;p)&#65533;H&#65533;Ki&#65533;&#65533;&#65533;&#65533;s&#35659;:&#65533;NHY&#538;&#65533;/&#65533;&#65533;|z"w&#65533;Td@z6&#65533;&#65533;3&#65533;&#65533;&#65533;#&#65533;&#65533;3z>&#65533;;W&#65533;&#65533;FQ&#65533;v3m&#65533;&#65533;k&#65533;&#65533;&#65533;&#65533;[sI&#65533;,&#65533;o&#2028;#&#65533;.&#65533;&#65533;&#65533;R&#65533;12&#65533;z&#65533;=&#65533;&#65533;&#65533;&#65533;&#65533;:&#65533;?B&#65533;0{&#65533;&#65533;b&#65533;p&#65533;a*&#65533;&#65533;>&#65533;6&#65533;1&#65533; &#65533;k&#65533;]?&#65533;&#65533;)&#65533;&#65533;&#435;r&#65533;n&#65533;uC&#65533;&#65533;&#1915;&#65533;&#65533;u&#65533;&#65533;J&#65533;&#65533;F&#65533;y&#65533;6&#65533;y&#65533;D|&#65533;&#65533;^&#504;+?&#65533;&#65533;&#65533;&#65533;T&#65533;&#65533;k&#25825;&#65533;%&#65533;j&#65533;l
&#65533;&#65533;[&#65533;S&#2005;F&#65533;M&#65533;P&#65533;C&#65533;&#65533;<(&#65533;&#65533;&#65533;Bk&#65533;g7#8|&#65533;&#65533;nSe[bOG&#65533;J&#65533;&#65533;O&#65533;&#65533;R#&#65533;&#1842;UD &#65533;*&#65533;&#65533;&#65533;Qd&#65533;Z&#723;1&#65533;tm&#65533;&#65533;&#65533;'&#65533;m7#Z&#65533;&#65533;g&#65533; &#65533;&#65533; F&#513;CgOU&#65533;t&#65533;&#65533;"t%i&#65533;s2&#1843;&#1351;]rVK&#65533;&#65533;r&#65533;&#65533;` A~&#65533;&#65533;&#65533;HSP&#65533;{\ &#65533;&#65533;&#65533;.&#65533;W|&#65533;7|&#65533;&#65533; &#65533;c&#65533;&#65533;&#65533;~~)&#65533;W&#65533;&#65533;|&#65533;E5.45&#65533;3}&#550;f&#65533;M5&#65533;'&#65533;&#65533;r
 &#65533;&#65533;&#65533;*&#65533;&#65533;[~&#65533;9&#65533;<&#1984;g&#65533;&#65533;G&#65533;&#65533;&#65533;D&#65533; t&#65533;7&#65533;P&#65533;&#65533;yJH&#65533;&#65533;|c&#65533;Y&#65533;&#65533;7&UWh`b&#65533;&#65533;i&#65533;@&#65533;3x,&#65533;&#65533;2&#523;&#65533;&#65533;`&#65533;^&#65533;gHJ&#65533;&#65533;O&#65533; &#979;&#65533;9&#65533;p&#65533;g&#65533;&#65533;1g&#65533;&#65533;&#65533;k&#65533;u&#65533;R&#65533;7&#65533;&#65533;J&#65533;'&#65533;&#65533;&#65533;&#65533;&#65533;&#65533;Z&#65533;&#65533;&#65533;&#65533;&#65533;D>`b&#65533;&#65533;(1B8&#65533;&#65533;&#65533;& &#65533; 3&#65533;&r&#65533;s&#327;:O&#65533;&#65533;ghuSe&#65533;W@d0&#65533;_&#65533;wF}j&#65533;KR38$&#65533;U&#65533;&#65533;&#65533;h&#65533;&#65533;&#65533;'|&#65533; &#65533;&#65533; #&#65533;`i&#65533;&#65533;` F&#65533;&#65533;&#65533;:JXy&#65533;r	q:G4I&#65533;1&#65533;8Wo"idR(F&#65533;r&#65533;WE}&#65533;`&#65533;TP
%I&#65533;X&#65533;&#65533;(&#65533;&#65533;&#65533; &#65533;&#65533;&#65533;\ &#65533;!5&#65533;&#65533;p&#563;&&#46212;&#65533;&#513;5A
&#65533;&#65533;&#65533;&#19844;&#663;ORh&#65533;
&#65533;|&#65533;8	;w&#65533;&#65533;
g&#65533;l&#65533;o&#65533;&#65533;&#65533;HXJb&#65533;&#65533;*&#65533;xa&#65533;&#65533;&#65533;&#65533;&#65533;j IdKv&#65533;&#201;LA&#65533;X&#65533;&#65533;&#65533;xk2b&#65533;3B&#65533;&#65533;v&#65533;&#65533;]]&#65533;d&#65533;S&#65533;Q8t]:D&#65533;0&#65533;&#28168;*h&#65533;&#65533;P&#65533;T^&#65533;W0~&#65533;6&#65533;&#65533;9&#65533;AX&#65533;8"&#65533;@G-&#65533;_Qx&#65533;&#65533;&S&#65533;&#65533;&#65533;c2&#65533;&#65533;w&#65533;B}`	A&#65533;&#65533;&#65533;f&#65533;f&#65533;s&#65533;f&#17122;&#65533;r&#65533; 3]E{&#65533;&#65533;&#65533;&#65533;&#65533;&#65533;0&#65533;pE`&	&#65533;&#65533;&#65533;.&#65533;&#65533;J&#530;D`xH7&#65533; z&#65533;&#65533;&#65533;	`Rc2f&#65533;W&#528;&#65533;w[?>&#23069;&#65533;)&#65533;i&#65533;&#65533;&#65533;&#65533;D|RP&#65533;gaH&#65533;&#65533;&#65533;<2&#65533;&#65533;qS&#915;(&#65533;q&#65533;y&#65533;&#65533;&#65533;'	Fpl&#452;t5&#65533;i&#65533;&#1672;W4v&#65533;&#65533;&#65533;+S}&#65533;&#65533;PA&#1577;f&#65533;&#65533;6;&#65533;&#65533;N&#65533;C&#65533;|rd&#65533;9E&#65533;[2&#65533;j am]@g#&#65533;:&#65533;mG &#65533;&#460;&#65533;I&#65533;&#65533;~&#65533;W2&#65533;S&#12965;Wz&#8291;&#65533;&#65533;@&#65533;&#65533;&#65533;&#65533;'&#65533;&#65533;&#1609;&#65533;&#65533;0&#65533;t&#65533;`&#65533;6&#65533;&#65533;my&#65533;&#65533;uJBg&#65533;1&#65533;~1%&#65533;&#65533;B@k'&#65533;&#65533;	&#65533;&#65533;&#65533;	&#65533;&#65533;Y&#65533;0@aj&#65533;&#65533;&#65533;1Q&#65533; &#65533;&#65533;7&#65533;f&#65533;&#65533;Ol*&#65533;>?a&#65533;&#65533;&#65533;t&#65533;`&#65533;&#65533;&#65533;x&#65533;wP&#65533;&#65533;&#65533;Va&#65533;&#65533;J&#65533;%&#65533;&#65533;&#65533;v^&#65533; (am&#65533;&#65533;&#65533;&#65533;Z&#65533;me2&#65533;&#65533;	A&#65533;K&#65533;"&#65533;w@&#65533;|q&#65533;t&#65533;!&#65533;&%H*&#65533;&#65533;&#65533;=&#65533;H&#65533;&#65533;&#65533;&#65533;&#65533;&#65533;Z>&#65533;)&#65533;D&#65533;g4>cd>&#65533;ha&#65533;9&#65533;FB&#65533;!&#65533;"G &#65533;ypJ&#65533;&#65533;.m&#65533;&#65533; 
&#65533;0@&#65533;G&#65533;&#65533;f&#65533;I5T&#65533;&#65533;l&#1586;&#65533;&#65533;A&#65533;i&#65533;&#65533;&#65533;^ g5u&#65533;4&#65533;&#65533;H&#65533;W&#65533;l&#65533;&#65533;&#65533;EQ&#65533;}&#65533;'	X>0bNO&#65533;.]&#65533;<&#65533;&#65533;.PIF&#1036;&#65533;v[ (&#655;&#65533;&#65533;&#65533;&#65533; &#65533;&#65533;&#65533;&#65533;&#65533;^&#65533;&#65533;&#65533;&#692;&#65533;&#65533;'D&#65533;ll&#679;&#65533;
&#65533;&#65533;pX&#65533;&#65533;$&#65533;&#65533;&#65533;&#65533;&#65533;2&#65533;&#65533;*A&#65533;&#679;&#65533;A&#65533;&#65533;&#65533;9F&#192;]&#65533;&#65533;Wm&#442;n&#65533;sL&#65533;s&#65533;W
&#65533;&#65533;v&#1080;,&#65533; t!%&#65533;]&#65533;j26)c&#65533;Z&#65533;&#65533;ZW&#65533;5&#1555;&#65533;:&#65533;&#65533;[>&#65533;(&#65533;&#65533;
A&#65533;lP&#65533;&#65533;&#215;&#65533;J&#65533;&#65533;&#65533;&#65533;&#65533;5&#65533;z&#65533;#&#65533;&#65533;9h&#65533;
3b&#65533;r&#65533;(i&#&#65533;vs&#65533;6fW|&#65533;&#65533;&NCkK&#65533;O&#65533;9o&#65533;Rs&#65533;&#65533;c&#65533;;&#65533;2D&#65533;'|&#65533;&#65533;$;&#65533;&#65533;Nj&#65533;&#65533;&#65533;&#65533;&#65533;"&#65533;&#65533;!&#65533;&#65533;&#65533;k&#65533;&#65533;&#65533;pI>&#65533;&#65533;hB&#675;&#65533;&#65533;&#65533;9&#65533;@&#65533;&#65533;Gh|&#65533;&#65533;7&#65533;O&#65533;&#65533;(dO~&#65533;#+&#65533;E&#65533;v&#65533;Lk*&#65533;&#65533;&#65533;&#65533;&#65533;&#65533;&#65533;[&#65533;&#891;lt;&#65533;&#65533;&#1462;*&#65533;&#65533;&#65208;&#65533;&#65533;&#65533;&#65533;\$\&#65533;*&#65533;&#65533;&#65533;r&#65533;&#378;<&#1275;!&#65533;&#65533;&#29287;X|&#65533;&#65533;s&#65533;&#65533;&#65533;&#65533;I&#1223;k&#65533;.|2&#65533;(-&#65533;3]&#65533;&#49127;"&#65533;l&#65533;&#65533;[AX&#65533;0&#65533;
&#65533;&#65533;&#65533;{&#65533;&#65533;&#65533;&#65533;K&#65533;F&#65533;&#65533;&#765;Eb&#65533;\&#65533;9/&#65533;Iis3v&#65533;&#65533;&#65533; &#65533;9&#65533;/8&#65533;n&#204;`	&#65533;v&#65533;-*&#65533;&#65533;HRXz&#65533;&#65533;&#65533;&#65533;&#65533;&#65533;&#65533;2T;&#65533;&#65533;W&#65533;&#65533;lj	<&#65533;]~&#65533;&#65533;&#65533;&#65533;&#65533;&#1337;&#65533;\&#65533;&#1851;&#65533;&#65533;b4&#65533;Y&#65533; &#65533;c&#65533;5pdC&#1082;&#629;y&#65533;w&#65533;&#65533;&#65533;2&#165;&#65533;&#65533;&#65533;w"&#65533;y&#65533;+'&#65533;&#65533;&#418;}&#65533;&#65533;2sUWe0&#65533;&#65533;s&#65533;&#65533;I
s&#65533;lKB&#65533;&#65533;V&#65533;&#65533;&#65533;&#65533;&#65533;L&#65533;5FR&#65533;&#65533;&#65533;X(j`)FB&#65533;0&#65533;&#65533;|XCP&#65533;&#65533;&#65533;&#65533;`Zq&#65533;&#1516;&#65533;~&#65533;&#65533;~{&#65533;n&#65533;&#65533;1&#65533;k&#65533;:	&#65533; &#65533;v&#65533;Dr&#65533;&#65533;&#65533;&#65533;z]&#30203;&#65533;&#2027;[@>&#65533;&#65533;&#65533;&#65533;&#65533;&#65533;&#65533;5&#994;&#65533;&T&#65533;&#65533;< a@!
&#65533;&#316;&#65533;FB&#65533;y&#65533;&#65533;	_&#1793;nS&#65533;DC&#65533;&#65533;9&#65533; &#65533;4e&#65533;1h&#65533;&#65533;&#65533;)&#65533;&#65533;k&#65533;&#65533;\&#65533;&#65533;lw&#1845;a[&#65533;&#202;&#65533;U,&#65533;&#65533;&#65533;&#65533;z1&#65533;`)&#65533;&#65533;&#65533;H&#65533;&#65533;<&#65533;R&#65533;| &#65533;BZEr&#65533;&#65533;s&#65533;P&#65533;&#65533;&#65533;&#65533;&#65533;`&#1102;i&#1120;g&#65533;&#65533;z_&#65533;&#65533;&#65533;M&#1517;&#65533;2&#65533;&#1346;&#65533;&-&#754;&#65533;&#65533;&#65533;&#65533;`&#65533;f&#65533;&#65533;&#65533;&#65533;.1&#65533;&#65533;&#768;&#65533;`&#65533;&#65533;Z&#65533;&#65533;&#748;&#65533;&#65533;09&#65533;T&#65533;&#65533;E&#65533;l$7&#65533;&#65533;&#65533;6&#65533;MM4&#65533;oGeb&#65533;\}x&#65533;&#65533;k&#65533;&#65533;&#65533;&#65533;&#65533;Z#&#65533;S&#755;j&#65533;&#65533;&#65533;&#65533;K0"&#65533;i+&#65533;&#65533;&#65533;&#65533;|&#65533;&#65533;&#65533;k&#65533;&#65533;&#65533;!YP(&#65533;&#65533;&#65533;&#65533;&#65533;!&#65533;P$&#65533;
&<&#65533;'&#65533;e&#65533;%&#65533;&#65533;&#65533;&#65533;,w&#173;JF&#65533;&#65533;1W&#65533; Y&#65533;&#65533;-&#65533;&#65533;&#65533;`&#65533;&#65533;&#1545;&#65533;&#65533;&#65533;&#65533;&#65533;&#65533;&#65533;&#65533;r&#65533;&#65533;g&#65533;&#65533;\@&#65533;&#65533;3]S2V&#65533;&#65533;Z!&#65533;
&#65533;&#65533;&#1210;&#65533;&#65533;&#65533;#{&#65533;&#1733;&#65533;|z&#65533;|&#65533;&#65533;&#65533;&#65533;y&#65533;&#65533;&#65533;tB&#213;=&#65533;t&#65533;:&#65533;w&#65533;|~&#65533;l&#65533;&#65533;-&#65533;3&#1870;j&#65533;&#65533;&#65533;8&#65533;&#65533;&#65533;&#65533;&#65533;&#65533;&#522;&#65533;&#65533;&#65533;l$b#&#65533;&#65533;w
&#664;D&#65533;p&#2010;@)&#65533;}&#65533;O-&#65533;kd@&#65533;&#65533;&#65533;&#65533;q"&#65533;&#65533;-&#65533;&#65533;2jV&#65533;Rk&#65533;&#1883;&#65533;E&#991;&#65533;&#65533;&#65533;&#65533;]&#65533;.&^&#65533;=} F&#65533;h&#65533;&#65533;&#65533;&#65533; &#65533;}0 &#65533;&#65533;&#65533;V&#65533;b&#65533;T&#65533;&#65533;&#65533;&#65533;L-&#1200;&#65533;&#65533;1ZM'FB&#65533;:&#65533;&#65533;[+&#65533;&#65533;&#65533;&#65533;&#65533;&#65533;j&#65533;&#1892;k&#65533; &#65533;&#65533;&#65533;&#65533;a&#65533;&#65533;*&#325;&#65533;&#558;&#65533;@&#65533;k	Qy&#65533;5 #,&#65533;V}&#65533;&#65533;&#65533;a&#1803;F&#65533;&#65533;V&#65533;&#65533;&#65533;&#65533;&#646;&#65533;&#65533;&#65533;K&#65533;U&#1781;&#65533;&#65533;&#1681;&#65533;&#746;&#65533;&#65533;&#65533;&#65533;&#65533;&#65533;&#65533;&#65533;q=&#65533;?&#65533;<Fb~ &#65533;&#65533;s&#65533;n*&#65533;&#65533;[&#65533;s3&#65533;&#65533;n&#65533;-l&#65533;&#65533;t&#65533;,&#65533;S!&#65533; :1&#65533;&#65533;&#65533;&#65533;E&#65533;q|&#65533;L&#65533;&#65533;&#65533;h&#65533;1&#65533;&#65533;&#65533;&#65533;&#65533;.&#65533;2&#65533;&#65533;N>LF&#65533;&#65533;n&#65533;&#831;&#65533;&#65533;\n&LqD&#65533;P+^hc&#65533;r&#65533;|e&#65533;&#65533;@b&#65533;&#65533;=&#1200;&#65533;&#65533;&#65533;k&#486;I&#65533;>&#65533;&#65533;&#65533;A&#65533;&#65533;m&#65533;0&#65533;&#65533;&#65533;&#65533;&#65533;&#65533;&#1906;n%&#65533;&#65533;Q\(x]&#65533;&#65533;&#65533; `&#65533;&#65533;3W&#65533;&#65533;Ae&#65533;&R&#65533;&#65533;J&#65533;&#65533;_&#65533;&#65533;&&#65533;Y&#65533;69&#65533;M&#65533;&#65533;n&#65533;2&#65533;U$&#65533;&#65533;&#65533;&#65533;<
&#65533;&#65533;&#65533;N&#65533;&#65533;&#65533;&#65533;L&#65533;&#65533;9}&#65533;]!&#65533;&#65533;&#65533;N>&#65533; &#65533;&#65533;IX&#65533;&#65533;e&#65533;P-&#65533;&#65533;&#65533;x&#65533;&#65533;&#1595;3&#65533;&#65533;@&#65533;M&#65533;&#65533;&#65533;&#65533;&#65533; &#65533;]&#65533;&#65533;A&#65533;Rz&#65533;Oy&#65533;&#65533;&#65533;}&#65533;&#65533;\&#65533;Xp&#65533;`*0&#65533;K&#65533;&#65533;&#65533;&#65533;-&#65533;&#65533;&#65533;&#65533;&#65533;&#65533;&#65533;of&#65533;&#65533;F&#455;&#65533;&#65533;&#65533;&#65533;m&#65533;&#749;&#65533;&#65533;K&#65533;&#781;&#65533;&#65533;&#65533;o&#65533;&#65533;&#65533;&#65533;&#65533;g&#65533;/&#65533;{Q&#694;&#960;x&#65533;&#65533;c&#65533;&#65533;&#65533;&#65533;v&#65533;}&#65533;&#65533;&#65533;&#65533;>7 c?^@&#65533;&#65533;&#65533;&#65533;V&#65533;<&#65533;&#65533;&#65533;+&#65533;&#65533;c&#65533;1&#65533;&#65533;-&#65533;&#65533;[&#65533;&#65533;k&#65533;&#65533;&#65533;i&#65533;&#65533;&#65533;=&#65533;kM&#6397;&#30082;&#65533;&#700;&#65533;&#65533;&#1754;&#65533;T1B&#65533;9k&#65533;&#65533;&#65533;&#65533;lg&#65533;&#65533;6va
H[H&#65533;&#65533;hGg=h|&#65533;&#65533;&#65533;&#65533;~&#65533;&#1837;%&#65533;&#65533;&#65533;&#65533;&#871;h&#65533;&#65533;@p@&#65533;&#65533;80&#65533;$R&#65533;J+&#1224;0T&#65533;&#65533;&#65533;+4(2&#65533;&#65533;
&04m7&#65533;&#65533;&#729;&#65533;&#65533;B&#65533;&#65533;&#65533;cB"P&#65533;&#65533;B&#65533;&#1072;P&#130;&#65533;&#65533;&#65533;&#65533;&#65533;&#65533;&#65533;&#194;&#65533;"CSc&#65533;&#65533;C&#65533;#&#65533;&#65533;&#65533;&#65533;&#65533;c&#65533;c&#65533;`&#65533;hi&#65533;Hv)&#65533;&#65533;&#65533;(&#65533;jK	ih&#65533;+&#65533;&#65533;	!&#65533;"&#65533;aiY&#65533;S#n&#897;&#65533;`&#65533;o&#65533;N&#65533;&#65533;B&#65533;@&#65533;&#65533;&#65533;&#65533;<&#65533;&#65533;bq&#65533;&#65533;&#65533;&#1186;&#65533;&#65533;&#65533;&#65533;3&#65533;&#65533;&#65533;t&#65533;4&#1384;&#65533;<&#65533;&#65533;u&#65533; (&#65533;p&#65533;&#65533;&#65533;&#65533;$V&#65533;#&#65533;E@&#65533;a0U&#65533;&#65533;&#65533;/\&#65533;e&#65533;&#65533;A9	<&#65533;v&#65533;&#65533;;&#65533;.&#65533;&#65533;@!I&#65533;&#65533;&#65533;&#65533;&#65533;&#65533;G&#65533;&#65533;&#65533;&#65533;a7m&#65533;&#65533;&#65533;&#65533;P&#1027;)Q&#65533;D}&#65533;&#65533;&#65533;`&#65533;&#65533;&#65533;4&#65533;"&#1097;'s&#65533;&#65533;gb&#65533;42B&#65533; &#65533;&#65533;&#862;y&#65533;&#166;&#65533;O:\&#65533;s&#65533;[`q4&#325;&#480;&#65533;&#65533;&#65533;|2rL&#65533;$F&#65533;8`Xz&#65533;&#2046;P&#65533;&#65533;&#65533;&#65533;%&#65533;&#65533;&#65533;:b&#65533;J&#65533;'&#65533;&#65533;rAR&#65533;&#65533;Z0&#65533;&#65533;&#65533;&#65533;&#780;&#65533;&#65533;^&#65533;r&#65533;&#65533;&#65533;&#65533;&#65533;&#65533;&#65533;&#989;&#65533;~>&#65533;p&#65533;h&#65533;&#660;/kP&#65533;&#65533;&#65533;(&#65533;X&#65533;=w&#65533;&#65533;%&#5844;g&#65533;U"&#65533;_&#65533;l&#65533;Y&#65533;&#65533;&#65533;&#65533;e6&#65533;
&#65533;2y&#65533;&#65533;M &#65533;&#65533;&#65533;#&#65533;0&#65533;.`@&#65533;&#65533;&#65533;&#65533;I|&#65533;,&#65533;$&#65533;i<&#1131;76E&#65533;F&#65533; &#65533;

!&#65533;&#65533;;o&#65533;&#65533;Xco&#65533;&#65533;&#65533;r&#65533;&#1632;!&#65533;6:*$&#65533;&#65533;P&#65533;&#65533;&#65533;&#65533; &#65533;&#65533;&#65533;&#65533;"&#65533;i&#65533;&#65533;&#65533;&#65533;8&#65533;&#65533;&#65533;	&#65533;C(&#65533;&#65533;&#65533;0&#65533;N0&#65533;&#65533;&#65533;2L&#65533;&#1083;&#65533;&#65533;J4&#65533;&#65533;c&#65533;<%
H+&#65533;&#65533;&#65533;z&#65533;&#65533;f&#65533;&#65533;/&#65533;&#65533;6&#65533;&#65533;&#65533;&#65533;&#65533;'@&#65533;&#65533;&#65533;&#65533;&#65533;&&#65533;Dn&#65533;&#65533;A&#65533;&#65533;&#65533;3&#65533;K,&#65533;L/K*&#65533;n~&#65533;&#65533; ;&#65533;8&#65533; 9&#65533;&#65533;&#65533;pQ&#65533;&#65533;*&#65533;"*&#65533;&#65533;5F&#65533;l&#65533;m&#65533;&#65533;&#65533;9.&#65533;&#65533;&#65533;F/ &#65533;&#65533;&#65533;&#65533;\t0p&#65533;&#65533;&#65533;&#65533;q&#65533;/&#65533;&#65533;B&#756;&#65533;&#65533;&#65533;r&#643;
1 U/&#1278;&#65533;&#65533; &#65533;V&#65533;H,?&#65533;&#65533;B&#65533;x&#65533;O-&#65533;u&#65533;&#65533;&#65533;f&#65533;&#65533;&#65533;&#65533; &#65533; X7&#65533;t@&#65533;l&#65533;Q&#65533;$&#65533;&#65533;I&#65533;.&#65533;`&#65533;&#65533;&#65533;&#65533;&#65533;i&#65533;&#65533;&#65533;2&#65533;&#65533;&#65533;m&#65533;37&#65533;`d1[&#65533;^nib&#65533;&#1408;9&#65533;9&#65533;&#65533;V\&#65533;E@&#65533;*.f&#65533;&#31873;&#65533;&#65533;&#65533;&#65533;&#65533;&#65533;&#34454;&#65533;&#65533;C&#65533;&#65533;b&#556;&#65533;&#65533;&#65533;j&#65533;&#65533;t3R&#65533;&#52640;0E-&#65533;*R&#65533;u&#65533;&#65533;s&#65533;
&#65533;bm&#65533;&#43309;&#65533;\m&#65533;1&#65533;y&#65533;M&#65533;4&#65533;&#65533;B (XlJ&#65533;@cO&#65533;&#65533;G&#65533;&#65533;R&#65533;2&#65533;[&#65533;&#65533;&#65533;&#65533;&#65533;&#65533;&#65533;&#65533;U&#65533;m&#65533;&#65533;&#65533;c&#65533;&#65533;s&#65533;1&#65533;&#65533;T-$' &#65533;%x&#65533;;&#65533;&#65533;ym&#65533;&#65533;]&#65533;#&#65533;@&#65533;&#65533;AS	M&#65533;&#65533;4  &#65533; &#65533;&#65533;&PT&#65533;c	Oz&#65533;#%&#65533;&#65533;&#65533;*&#65533;FS&#65533; &#65533;|&#65533;&#890;F&#65533;&#65533;T&#65533;&#65533;d&#65533;y&#65533;&#65533;D&#65533;9&#65533;&#65533;ST=&#65533;&#65533;&#65533;&#65533;&#65533;&#65533;}&#65533;"&#65533;&#65533;&#65533;&#65533;q&#65533;&#65533;D&#65533;&#1978;X&#65533;&#65533;&#65533;'&#65533;!a&#65533;@&#65533;&#65533;L&#65533;1&#65533;&#65533;&#1588;&#65533;d-yB&#65533;&#65533;
@&#65533;Ye a&#65533;L&#65533;?< &#65533;&#65533;&#65533;&#65533;F'4&#65533;M"i&#65533;F&#65533;&#65533;&#65533;&#1840;F&#65533;&#65533;S	&#65533;&#65533;&#1605;F&#65533;`
 &#65533;&#65533;`&#65533;&#65533;&#65533;Dnx&#65533;&#65533;&#65533;&#65533;&#65533;L&#65533;&#65533;ix&#65533;&#65533;
w&#309;&#65533;&#65533;&#65533;;@&#65533;	Q&#65533;&#65533;&#65533;v+<&#65533;&#65533;&#65533;B&#65533;U&#65533;5&#65533;; &#65533;X'&#65533;-&#65533;pO7&#65533;0&#65533;&#65533;&#65533;,&#65533;&#65533;4&#65533;&#65533;&#65533;&#65533;P99&#65533;&#65533;&#65533;l &#65533;R&#65533;&#65533;$&#65533;&#65533;&#65533;ds[&#65533;^&#65533;&#65533;&#65533;V&#65533;&#65533;&#65533;f&#65533;&#65533;(og&#65533;&#65533;M&#65533;w&#65533;&#65533;/^x&#65533;A&#65533;&#65533;r&#65533;&#65533;f&#65533;&#65533;&#65533;F&#65533;#z&#65533;	&#65533;&#65533;Ex#&#380;F&#65533;&#65533;%&#65533;R&#65533;&#65533;&#65533;	&#65533;mlc|&#65533;(&#65533;&#65533;!&#901;oL&#65533;&#65533;&#65533;*&#65533;HJo&#65533;&#1044;8e-S&#65533;K&#65533;r.7Sg-&#1625;?&#65533;&#65533;&#65533; &#65533;R&#65533;&#65533;&#65533;t&#65533;&&#65533;&#65533;R&#65533;&#65533;A&#65533;+rlc&#65533;&#65533;&#65533;&#65533;&#65533;Sug&#65533;&#65533;&#65533;+nw&#65533;&#65533;&#65533;v&#65533;(&#65533;8&#65533;N&#65533;&#65533;&#65533;m&#65533;&#65533;&#65533;&#65533;&#65533;&#65533;Fw&#65533;%&#65533;rV7r`&#65533;>&#65533;(&#65533;Q&#65533;&#65533;&#65533;&#65533;&#65533;&#65533;eJk&#65533;T&#65533;XI&#65533;EP}&#65533;;U*C&#65533;&#65533;9&#65533;8&#65533;@&#65533;&#65533;\&#65533;&#65533;&#65533;&#65533;&#65533;n&#65533;$&#65533;Gsi&#923;&#65533;&#65533;|vPi-[Z&#1210;&#65533;&#65533;IZ}&#65533;4z&#65533;D
/&#259;&#65533;ax:&#65533;R@IS&#65533;R35&#65533;&#65533;&#65533;E&#65533;GJE&#1520;&#65533;9TI&#65533;&#65533;RE&#65533;&#65533;&#65533;ZR&#65533;&#65533;&#1223;&#65533;$&#65533;&#65533;F&#65533;NpG&#65533;+&#65533;f&#65533;&#65533;&#65533;=&#65533;SO&#65533; ?&#65533;&#65533;&#1076; &#65533;&#65533;?&#65533;&#65533;W\&#65533;{&#65533;&#65533;&W&#65533;&#65533;>e &#65533;!*>&#65533;&#65533;&#1922;&#65533; &#65533; &#65533;4&#65533;3Z&#65533;Hf&#65533;&#65533;(&#345;&#65533;&#65533;&#65533;at&#65533;s!&#65533;&#65533;Y&#65533;r&#65533;i&#65533;v&#65533;*&#65533;;&#65533;`&#65533;9->&#65533;)&#65533;\&#65533;&#65533;&#65533;&#65533;&#65533;`^{&#65533;&#1391;&#65533;&#65533;V)J&#65533;T&#65533;&#65533;&#65533;&#823;OM&#65533;&#65533;&#65533;M&#65533;&#37873;&#65533;&#65533;(KK&#65533;&#65533;;&#65533;d&#65533;&#65533;J[&#65533;]&#65533;&#65533;&#65533;5&#65533;K&#65533;&#65533;)E&#65533;&#65533;i+@&#65533;&#65533;&#65533;&#65533;&#65533;&#452;d2@&#65533;M&#65533;Vc&#65533;&#65533;&#906;&#65533;B&#65533;&#65533;{^&#65533;&#65533;@&#65533;&#65533;&#65533;&#65533;&#719;I&#65533;hv&#65533;Y>&#65533;&#65533;%]&#65533;p<&%,&#65533;&#65533;&#65533;q9=h&#65533;OB&#65533;N&#395;&#65533;&#65533;&#14734;:\z&#65533;L &#65533;&#65533;G&#65533;a&#65533;>1&#65533;&#65533;&#65533;&#1536;&#65533;v;B&&#65533;XG&#65533;hF&#65533;&#65533;^&#65533;ZW&#65533;w&#1070;g&#65533;&#65533;&#65533;&#65533;"&#65533;d&#65533;&#65533;	&#65533;w&#65533;4/&#65533;D&#65533;&#587;"p&#65533;&#65533;eT&#65533;9&#65533;&#65533;&#10784;&#65533;o&#65533;&#65533;b&#65533;&#65533;&#190;J&#65533;@f&#1096;&#65533;nT&#65533;&#65533;5&#65533;&#65533;&#65533;&#65533;dO&#65533;x&#65533;&#65533;c&#65533;&#1142;&#65533;Y&#65533;&#65533;=&#65533;K&#65533;&#65533;&#65533;&#65533;&#65533;'	&#65533;_z&#65533;&#65533;#&#65533;&#65533;&#65533;&#854;&#65533;BPsN&#65533;M&#65533;&#65533;&#65533;&#180;[S&#65533;&#65533;&#65533;&#65533;&#65533;&#65533;&#65533;&#65533;&#65533;&#868;&#65533;&#65533;&#65533;&#65533;&#452;&#65533;a:N&#1312;&#65533;::&#65533;&#65533;)&#65533;r&#65533;&#65533;z&#65533;
&#65533;&#65533;&#65533;&#65533;&#65533;&#65533; 0&#65533;&#65533;&#65533;x&#65533;&#65533;&#65533;&#65533;[&#65533;v4&#65533;U*g&#65533;-Ud&#65533;&#65533;&#65533;v`A&#65533;&#1073;&#65533;&#65533;&#65533;q&#65533;gM&#58250;&#65533;&#65533;]&#65533;Q,&#65533;a7&#65533;&#65533;x&#65533;+&#65533;\Q}&#65533;X&#65533;&#65533;&#65533;&#65533;&#65533;&#65533;x&#65533;&#65533;&#65533;&#1958;o&#65533;&#65533;&#65533;&#65533;&#65533;|&#65533;&#65533;&#65533;O&#65533;&#65533;5&#65533;c&#65533;AV2L&#1341;&#1572;&#65533;[&#65533;&#65533;&#65533;&#65533;8]8]6dL&#65533;&#65533;7>&#65533;&#65533;&#40682;&#65533;&#65533;}<&#65533;h&#65533;&#65533;&#65533;&#65533;U8S&#65533;&#65533;o&#65533;&#65533;k^s&#65533;&#65533;&#65533;K{&#65533;&#65533;A>N7v&#65533;&#65533;+	&#65533;&#65533;&#65533;&#65533;Xe&#65533; +F&#1261;&#65533;z&#65533;&#65533;a&#65533;0`ZN&#65533;&#65533;l&#65533;&#65533;2&#65533;k&#65533;&#65533;&#65533;R&#65533;&#65533;l&#65533;&#65533;&#65533;&#416;&#65533;/&#65533;&#65533;&#65533;o&#65533;S&#65533;e&#65533;^IyT+&#65533;&#65533;&#65533;6&#1678;&#65533;M&#65533;&#65533;q&#65533;(&#65533;;&#65533;&#65533;&#65533;&#65533; &#65533;E&#65533;=yY'&#65533;&#65533;&#65533;BG&#65533;y&#65533;~&#65533;M&#1913;57&#65533;&#65533;jP3&#65533;&#65533;~}~[O|&#65533;Qg&#65533;&#65533;s&#65533;(n&#65533;O&#65533;&#65533;} &#65533;&#65533;1&#1340;,&#65533;&#65533;&#65533;9&#65533;&#65533;&#65533;&#65533;/&#65533;&#65533;&#65533;qK&#65533;h&#65533;&#65533;&#352;&#65533;&#65533;&#65533;&#65533;c0-T&#65533;&#65533;r.M&#65533;h&#65533;&#1568;&#65533;^&#65533;.&#65533;H&#65533;\&#65533;&#65533;&#65533;&#65533;2&#65533;&#65533;&#65533;O "&#65533;&#65533;&#65533;&#65533;\&#65533;&#65533; &#65533;&#65533;&#65533;&#65533;&#65533;&#65533;&#65533;&#65533;&#65533;&#65533;8i&#65533;&#65533;.&#65533;&#65533;&#65533;&#65533;&#65533;&#65533;&#65533;&#65533;)&#65533;wP&#65533;&#65533;K&#65533;&#65533;O&#65533;Hi&#65533;4`&#65533;:&#65533;J&#65533;&#65533;&#65533;&#65533;&#65533;&#65533;g&#65533;&#65533;&#1550;	&#65533;t&#65533;&#1812;,&#65533;&#65533;&#915;&#65533;&#65533;D&#65533;&#65533;&#737;&#65533;DsD/&#65533;4h[&#65533;&#65533;[&#65533;
&#65533;&#65533;,&#65533;&#65533;&#65533;&#1292;&#65533;&#65533;Ma`/&#65533;&#65533;H&#660;z&#656;J&#65533;&#65533;&#65533;&#65533;&#65533;(&#65533;%N&#65533;&#65533;&#65533;-&#1892;&#65533;T&#65533;
G&#65533;&#65533;d&#65533;&#65533;F$L&#65533;&#65533;&#65533;&#65533;&#65533;2&#65533;&#65533;T&#65533;&#65533;yP&#65533;&#65533;&#65533;\&#65533;,&#65533;&#65533;X&#65533;&#65533;&#65533;&#65533;&#65533;A4&#65533;&#65533;&#1664;iJ *&#65533;t&#65533;D&#65533;pd&#65533;H&#65533;&#65533;0&#65533;&#65533;&#65533;+sh0\&#65533;&#65533;A!&#65533;&#65533;&#65533;R&#65533;/&#65533;&#65533;&#65533;&#65533;&#65533;"/&#65533;&#65533;l.J(geo&#592;&#1696;Z&#65533;&#65533;&#65533;&#65533;&#65533;H&#65533;&#65533;&#65533;&#472;&#65533;&#65533;&#65533;&#65533;&#65533;_&#65533;&#65533;&#65533;Ks&#65533;p&#65533;&#65533;e*&#65533;c&#65533;0&#65533;S4&#1128;&#65533;&#1360;&&#65533;n&#65533;
&#65533;&#65533;&#65533;&#65533;&#65533;rf0&#65533;2&#65533;&#65533;&#65533;`	&#65533;O 8!&#65533;&#65533;%H&#65533;&#65533;&#65533;*&#65533;O&#65533;0&#65533;H	&#65533;&#65533;&#65533;&#65533;\p&#5002;&#65533;.&#65533;&#65533;&#65533;&#65533;Q&#65533;&#65533;&#65533;&#65533;8&#65533;0&#65533;&#65533;&#65533;&#65533;xl@&#65533;&#65533;#&#65533;&#65533;&#65533;&#65533;"&#65533; &#65533;Hh]n&a&#65533;a(O&#65533;.
&#65533;&#65533;<&#65533;<&#65533;&#65533;
b&#65533;8&#65533;/G&#374;o&#65533;Rr&#65533;`&#65533;&#65533;&#65533;&#65533;&#65533;ZN&#65533;&#65533;&#972;<&#65533;&#65533;&#65533;&#65533;&#65533;e/~&#65533;![&#65533;&#65533;&#65533;J&#65533;&#65533;&#65533;g&#65533;&#65533;
&#65533;/&#65533;. &#65533;&#65533;L&#65533;z+&#65533;&#65533;l;&#65533;b&#65533;&#268;&#65533;6&#65533;1&#65533;o&#65533;'fq&#65533;&#65533;&#65533;&#65533;&#65533;&#65533;&#65533;&#65533;&#65533;&#65533;&#65533; !&#65533;h'7, +N&#546;&#65533;&#65533;&#65533;4&#65533;.&#65533;&#65533;&#65533;,&#65533;8&#65533;&#65533;dp&#65533;&#65533;q&#65533;&#65533;&#65533;S&#65533;&#232;l+&#65533;h.&#65533;4&#65533;&#65533;&#65533;&#65533;&#938;&#65533;&#46144;&#65533;2&#65533; v&#65533;2&#65533;r'&#65533;&#65533;p&#418;"p&#65533;&#65533;&#65533;&#65533;&#65533;&#65533;&#65533;&#65533;1&#65533;FFw&#65533;8&#65533;&#65533;&#65533;, @&#65533;&#65533;&#42164;&#65533;0k&#65533;kr0^I&#65533;.&#65533;&#65533;N&#65533;&#65533;0&#65533;&#65533;&#65533;&#65533;!&#65533;&#65533;&#65533;6&#65533;&#65533;B&#65533;s&#65533;*&#65533;7+&#65533;X0j)=&#65533;&#65533;&#65533;&#515;@&#65533;&#65533;J&#65533;l&#65533;%&#65533;0&#65533;*+&#65533;P&#1624;&#65533;&&#65533;l&#65533;<&#65533;&#65533;8J&#65533;V&#65533;&#65533;&#65533; 1G+1&#65533;A?&#65533;mw&#65533;&#65533;D3@&#65533;&#65533;
&#65533;f)&#65533;
&#65533;&#65533;&#65533;3&#65533;&#65533;&#31501;&#356;B&#65533;&#65533;h)&#65533;&#65533;0S[&#65533;&#65533;&#65533;&#65533;`1&#65533;&#65533;&#65533;&#65533;&#65533;)&#65533;&#65533;&#65533;%&#65533;&#65533; &#65533;&#65533;&#65533;0!?K&#65533;&#65533;&#65533;H&#65533;&#65533;&#65533;,&#65533;@4&#65533;&#65533;\m&#65533;&#65533;K0&#65533;6&#65533;&#65533;z.&#65533;[&#65533;K:&#65533;?&#65533;,[,&#65533;N&#65533;&#65533;&#65533;&#65533;r&#25984;&#65533;&#65533;&#65533;2b&#65533;&#65533;Z )&#65533;t&#65533;&#65533;*&#65533;
&#65533;&2&#65533;B&#65533;&#65533;psB &#65533;k&#65533;&#65533;&#65533;&#65533;%&#65533;F&#65533;&#65533;&#65533; B&#65533;T&#65533;JNc&#65533;&#65533;	&#65533;O!K&#&#65533;&#65533;`"&#65533;e/2&#65533;&#65533;9&#65533;&#65533;!&#832;&#65533;&#65533;f&#65533;&#65533;&#65533;K&#65533;</F&#65533;&#65533;&#65533;&#65533;&#65533;o3&#65533;'&#65533; -&#65533;&#65533;L%g&#65533;&#65533;&#65533;&#65533;pF&#1056;P&#65533;&#65533;=+&#65533;&#65533;&#65533;O/&#65533;4PS&#65533;@i"ol[M&#65533;
&#65533;$&#65533;&#65533;&#65533;8&#65533;&#65533;&#65533;D&#65533;&#65533;&#65533;cG&#65533;S&#65533;&#65533;]&#65533;Rc4%=	&#65533;6&#65533;N&#65533;C&#65533;&#65533; MbFK&#65533;&#65533;*@I&#65533;4&#65533;+&#65533;&#1068;s/A&#65533;&#1045;&#65533;H&#65533;&#65533;r&#65533;r&#65533;&#65533;'&#65533;)&#65533;&#65533;&#65533;&#65533;&#65533;&#65533;^!&#65533;c&#65533;&#65533; &#65533;&#65533;&#65533;( &#65533;4&#65533;&#65533;&#1496;&#65533;#P&#65533;&#65533;&#65533;e&#65533;X&#65533;&#65533;aA&#65533;/q0O!&#65533;&#65533;&#65533;35&#65533;&#65533;R&#65533;MhS&#65533;&#65533;JI8&#65533;bJi&#65533;&#65533;&#65533;L,J]&#65533;&#1508;&#65533;&#65533;&#65533;K&#65533;`&#65533;Wa4g&#65533;&#1121;D*&#65533;&#65533;$G&#65533;7,Hm5V/*dS.A&#65533;&#65533;j&#65533;&#65533;=3&#65533;&#65533;mX&#65533;2&#65533;&#65533;j&#65533;&#65533; &#65533;&#65533;J&#65533;n&#65533;E{&#65533;d&#65533;&#65533;&#65533;&#65533;ln&#65533;.T &#65533;:.&#65533;g&#65533;&#65533;&#1510;&#65533;&#65533;2&#65533;*&#65533;1&#65533;&#65533;&#65533;d&#140;&#65533;R&#65533; &#65533;0&#65533;o[&#65533;&#65533;d&#65533;&#65533;&#65533;&#65533;a&#65533;&#65533;&#65533;"&#65533;&#65533;6&#65533;&#65533;B&#65533;b&#65533;Eb!S;&#65533;&&#65533;m5&#65533;Z&#65533; c.&#65533;&#65533;&#65533;!&#65533;5&#65533;~&#65533;n.0&#65533;&#65533;F&#65533;eK&#65533;&#65533;F&#65533;U&#65533;&#65533;&#65533;tuaW&#65533;R&#65533;v7&#65533;)&#65533;3&#65533;m1l86Kv&#65533;c&#65533;&#65533;&#65533;&#65533;`&#65533;F'&#65533;xh&#65533;,P&#65533;PvN2&#65533;zM &#65533;&#65533;`/U&#65533;Q&#65533;&#65533;/E&#65533;5o.$}6#&#65533;)|$|&#65533;&#65533;&#65533;&#65533;&#65533;&#65533;4&#65533;H&#65533;&#65533;
(&#65533;&#65533;|&#65533;&#65533;&#65533;&#65533;2&#65533;U&#65533;,rV&#65533;*l&#65533;tA*kF&#65533;W/Mh&#65533;&#65533;&#65533; R&#65533;&#65533;&#65533; t&#65533;&#65533;m&#65533;&#65533;2&#65533; 	BX&#65533;&#65533; $&#65533;&#65533;&#65533;&#65533;u&#65533;`&#65533;5&#65533;.&#65533;W9&#65533;<&#65533;&#65533;&#65533;M&#65533;_$&#65533;2v-S4aH-t&#65533;)&#65533;z&#65533;&#65533;6&#65533;b&#65533;&#65533;G&#65533;&#65533;&#65533;&#65533;P bu[&#65533;6gYs&#806;&#65533;&#65533;&#65533;&#65533;&#65533;&#65533;0;&#65533;m&#65533;Um&#65533;&#65533;&#65533;J+9"&#65533;q&#848;M&#65533;&#65533;&#65533;p~&#65533;3e&#65533;&#65533;&#65533;&#65533;S "O&#65533;&#65533;5&#65533;8qn&#65533;Na.&#692;)&#65533;m)&#65533;&#65533;m;&#65533;&#65533;|&#65533;(* &#65533;&#65533;&#65533;&&#65533;&#65533;&#65533;&#65533;&#65533;&#65533;&#65533;(F&#65533;&#65533;D &#65533;&#1452;A{/YqK&#65533;1&#65533;&#65533;*#c&#65533;&#65533;m&#65533;&#65533;)&#65533;)=&#65533;&#65533;T9$&#65533;*&#65533;&#65533;*bh&#65533;|&#65533;&#65533;]&#65533;-9&#65533;&#65533;&#65533;D&#65533;a&#65533;r&#65533;/&#1146;&#65533;(&#65533;:&#65533;&#65533;#&#288;&#65533;d	D&#65533;t8&#65533;&#65533;&#65533;P &#65533;&#65533;&#65533;&#65533;&#65533;&#65533;5X&#65533;&#670;T&#1157;)&#65533;r-&#65533;w&#65533;4 !&#65533;-%&#65533;A&#65533;R&#65533;&#65533;D&#65533;&#258;Jc&#65533;&#65533;Z&#65533;7&#65533;.&#65533;&#65533;&#65533;/&#65533;&#65533;B&#1962;&#65533;&#1241;&#65533;!	5&#65533;(.&&#65533;+&#65533;R'&#65533;g&#65533;jG&#65533;SzB&#65533;&#1570;!Y\3qR&#65533;*>o*&#65533;k&#65533;wrB&#65533;G&#65533;(&#65533;&#65533;!&#65533;,&#65533;Z&#65533;&#65533;&#65533;&izP&#65533;#T)&#65533;O&#65533;&#65533;c&#65533;&#550;o&#65533;D&#65533;*&#65533;j&#65533;( &#65533;&#65533;&#65533;&#65533;5&#65533;&#65533;#|&#65533;@c8&#65533;&#65533;(&&#65533;&#65533;&#65533;Q9&#65533;W&#65533;&#65533;*&#65533;'	&#65533;&#65533;&#65533;j! &#65533;y&#65533;&#65533;zz&#65533;/&#65533;&#65533;&#65533;S&#65533;&#65533;B&#65533;&#65533;&#65533;&#65533;oz&#65533;).&&#65533;&#65533;&#1222;&#65533;C&#65533;&#65533;2)&#65533;ZJ@&#65533;&#65533;&#65533;a&#65533;5&#65533;&#65533;&#65533;)&#65533;&#65533;$,&#65533;&#65533;
).&#65533;ZB&#65533;&#65533;b, &#65533;&#65533;&#65533;v&#65533;d&#65533;&#65533;N&#65533;%)&#65533;5&#65533;Uw&#65533;*{zq&#65533;Z+VB&#65533;j.czf&#65533;az2&#65533;9\&#65533;&#65533;[D&#65533;YilNH*Cj&#65533;Z&#65533;]&#65533;&#65533;&#65533;'g{&#65533;&#279;&#65533;k&#65533;&#65533;B&#65533;&#65533;&#1433;: Sz&#217;\;B &#65533;&#65533;&#65533;W	&#65533;o8&#65533;&#65533;&#65533;6&#65533;&#65533;&#65533; &#65533;Z&#65533;&#332;&#65533;zV5&#65533;K&#65533;&#65533;G;&#65533;w&#65533;;K&#65533;;&#65533;&#65533;1&#65533;&#65533;P&#65533;.&#65533;&#65533;O&#65533; &#65533;&#65533;&#65533;,&#65533;&#65533;&#65533;&#65533;&#65533;ZS&#65533;&#65533;&#65533;0&#65533;&#65533;A&#65533;&#65533;&#65533;&#65533;t&#65533;2&#65533;c&#65533;&#65533;&#65533;&#65533;&&#65533;cui&#65533;&#65533;&#65533;@&#65533;S&#65533;&#65533;&#65533;[&#225;&#65533;&#65533;}&#65533;&#65533;&#65533;e&#65533;
[&#65533;&#65533;&#65533;G&#65533;&#65533;m&#65533;&#65533;gP&#65533;&#65533;&#65533;&#587;&#65533;b&#65533;&#65533;]X&#65533;&#65533;2&#65533;&#429;V :&#65533;&#65533;&#65533;&#65533;&#65533;&#65533;5&#65533;T[&#65533;&#65533;&#65533;
&#65533;&#65533;{:&#65533;|B&#65533;&#65533;J&#65533;"$&#65533;&#65533;&#65533;"2&#65533;{&#65533;5[&#455;h_&#65533;;&#1651;%4h}&#1495;&#65533;d&#65533;:&#65533;9a&#65533;&#65533;&#65533;&#65533;K&#65533;>, &#65533;&#65533;2&#65533;&#65533;&#879;Y 
&#65533;S&#65533;k|&#65533;&#65533;;&#65533;&#65533;&#65533;K&#65533;Q&#617;&#487;&#65533;&#65533;&#65533;{&#65533;5&#65533;H&#65533;j~
&#65533;x&#65533;5<&#493;&#65533;Sn3&#65533;R&#65533;B&#65533;&#65533;&#65533;<c&#65533;B&#65533;&#65533;&#65533;9a&#65533;r=&#1517;&#65533;&#65533;O}&#65533;S&#65533;&#65533;qs&#1608;&#698;G+&#65533;&#754;H&#65533;{&#65533;&#65533;y&#65533;-\&#1503;&#65533;&#65533;&#65533;&#65533;O=&#65533;&#65533;:&#65533;&#65533;&#65533;l+&#326;&#65533;&#65533;&#65533;Y(&#65533;&#65533;z&#65533;&#65533;&#65533;u&#65533;}&#1703;\  &#65533;&#65533;#&#65533;r&#243;&#65533;1&#65533;&#65533;&#65533;&#65533;&#65533;X|&#65533;&#65533;&#65533;J&#65533;&#65533;&#65533;&#65533;&#65533;&#65533;{r&#65533;
&#65533;&#65533;&#65533;&#65533;:&#65533;=&#65533;&#65533;&#1953;]&#65533;&#65533;&#65533;&#2044;&#65533;&#65533;&#65533;&#65533;o&#65533;&#65533;M&#943;&#65533;Z&#65533;O<&#65533;2 !&#65533;&#65533;&#65533;$&#65533;L&#65533;&#65533;h&#65533;j(&#65533;&#65533;)Z&#65533;	&#65533;&#65533;&#65533;[&#1933; $&#65533;&#65533;Y&#65533;&#65533;')&#21961;&#65533;&#65533;&#65533;w>&#65533;`>&#65533;k&#65533;J&#65533;}&#65533;$&#65533;
&#65533;&#65533;y&#65533;&#1474;  !&#65533;   ,   &#65533; &#65533;  &#65533;@&#65533;pH,&#65533;&#548;r&#65533;&#65533;&#65533;A&#65533;,X&#65533;IxOsL.&#65533;&#65533;&#65533;&#65533;&#65533;=<&&#65533;&#65533;&#11384;*	&#65533;[&#65533;&#65533;	[bj&#65533;&#65533;&#65533;&#65533;j&#65533;	[
&#65533;uVZ&#65533;B &#65533; ~&#65533;	&#65533;&#65533;&#65533;&#65533;&#65533;g&#65533;nqpVu
&#65533;&#65533;N&#192;&#65533;&#65533;&#65533;N&#65533;~&#65533;&#65533;&#938;u&#1587;t
&#65533;[&#65533;xy&#65533;|&#65533;&#65533;	&#65533;&#65533;x&#65533;&#65533;&#65533;L&#65533;rr&#65533;qru&#65533;&#65533;)e&#65533;&#65533;&#65533;e&#65533;b&#65533;n&#65533;@
&#65533;%&#65533;P&#65533;P&#65533;&#65533;&#65533;$h@!&#65533;&#65533;&#65533;&#65533;&#1658;&#65533;&#65533;&#65533;7]v&#65533;&#65533;&#65533;r&#65533;&#65533;&.{zy	&#65533;&#65533;&#65533;Lce&#1536;&#65533; &#65533;&#65533;&#65533;&#65533;p|GR@&#65533;&#65533; F&#65533;d&#65533;&#1502;
&#65533;A&#65533;A&#65533;&#65533;x&#65533;`HafN'&#65533;&#65533;m&#65533;&#65533;&#65533;"&#1075;d&#65533;&#65533;&#65533;g&#65533;&#65533;&#65533;~W&#65533;&#65533;Z&#65533;+n-&#65533;&#65533;&#690;&#65533; .P&#65533;&#65533;&#65533;&#65533;k&#65533;2`&#65533;&#731;&#65533;&#65533;h#'Q!&#220;e%&#65533;:0&#65533;}&#2006;R&#65533;&#65533;(&#65533;&#65533;JS]&#65533;`&#65533;KA&#65533;&#65533;&#65533;&#65533;&#65533;&#65533;&#65533;E0+&#65533;Pi&#65533;FY&#65533;&#65533;~&#65533;|>J&#21175;&#65533;&#65533;~&#65533;m	a&#65533;&#65533;&#65533;&#65533;r&#65533;`V&#65533;&#65533;&#65533;&&#65533;&#65533;&#65533;&#65533;}'&#65533;P!`&#65533;&#65533;&#65533;&#65533;&#65533;&#65533;&#65533;h&#1060;G&#982;&#65533;Y &#65533;`5&#65533;z&#65533;q&#65533;:P&#65533;&#65533;!&#65533;e&#65533;_R&#65533;&#65533;Q@@&#65533;&#65533;.&#65533;!P&#65533;\C@$&#65533;A&#65533;X&#65533;/&#65533;&#65533;t` &#65533;Zk&#65533;4@2&#65533;9XJmh &#65533;d&#65533;Q<&#65533;&#65533;&#65533;&#65533;e&#65533;L&#65533;&#65533; R&#65533;&#65533; Hq8&#65533;&#65533;hL0&#65533;&#65533;&#65533;6Y'&#65533;1{&#65533;UH(&#65533;x&#65533;&#65533;&#65533;&#65533;&#65533;K2&#65533;&#65533;#&#65533;`&#65533; &#65533;(&#65533;&#65533;%n&#65533;H&#65533;&#65533;&#65533;_&#65533;XP4 9Y`]&#65533;&#65533;&#65533;]&#65533;&#65533;&#65533;&#65533;&#65533;&#384;tR&#65533;&#65533;$&#65533;&#34376; &#65533;&#65533;&#65533;jA#&#65533;} &#65533;e&#65533;&#65533;bP&#65533;&#65533;R
_&#65533;*&#65533;&#65533;&#65533;`9>&#65533;&#65533;#&#65533;4&#65533;)&#65533;&#65533;&#65533;&#65533;anP6&#65533;zH4&#65533;@&#65533;&#65533;&#65533;*&#17592;&#65533;[!&#65533;&#65533;z&#65533;&#65533;&#65533;&#65533; 9{Xz)Cj&#65533;1&#65533;J&#65533;&#65533;-&#65533;&#65533;v&#65533;n&#65533;L&#65533;-^&#65533;&#65533;&#65533;Px&#65533; &#65533;DR&#65533;g&#65533;$7&#1034;
&#65533;=}7&#65533;	&#65533;&#65533;&#65533;C&#65533;&#65533;TA7&#65533;~&#65533;o&#65533;X&#65533;&#65533;> &#65533;t0BI&#65533;m&#65533;x;&#65533;&#65533;L&#337;\H&#65533;H&#65533;(&#65533;&#65533;D|&#65533;&#65533;\&#65533;X&#65533;&#65533;+&#65533;fAM9b&#65533;&V&#65533;&#65533;&#65533;&#65533;&#1026;&#65533;&#65533;c?g&#65533;&#65533;&#787;9&#65533;&#65533;J &#65533;&#341;&#65533; aIR&&#466;NAx&#65533;&#65533;t&#65533; &#65533;o&#65533;B&#65533;^X-^&#65533;&#65533;lPgt&#65533;[H M&#65533;&#65533;&#65533;	8 &#65533;&#65533;9g&#65533;&#65533;&#65533;jg&#65533;&#981;&#65533;\ i&#65533;F&#65533;EO&#65533;&#1060313;&#65533;&#65533;tf&#65533;)&#65533;&#65533;&#65533;&#65533;&#65533;&#65533;&#65533;&#65533;&#65533;O&#65533; &#65533;^&#65533;3L^&#65533;@Z&#65533;IA] &#65533;Eix8gAgrz&#1964;u&#65533;@1r@&#65533;&#65533;q
*&#65533;&#65533;R&#65533;xc&#65533;m&#65533;
v&#65533;&#65533;s&#65533;<.&#65533;v&#65533;&#1569;&#65533;m1&#65533;&#65533;&#65533;E&#65533;*&#65533;D&#65533;T&#206;&#65533;1&#65533;&#65533;i(8`&#65533;&#1481;J&#65533;&#65533;&#65533;&#65533;n&#65533;&#65533;&#425;O[&#65533;+&#65533;&#65533;n&&#65533;o}kP<&#65533;|&#65533;&#65533;&#65533;&#65533;(&#65533;&#65533;&#65533; 20m5&#65533; :&#65533;&#65533;=O&#1094;&#65533;a@&#692;v&#65533;&#65533;D@&#65533;&#65533; &#65533;&pA&ePgh&#65533;i5<&#65533;&#65533;b&#65533;p&#65533;&#65533;-^ &#65533;&#65533; A&#65533;@5&#65533;S`&#65533;<&#65533;0< &#65533;&#65533;T&#65533;&#65533;f&#65533;&#65533;\`&#65533;"U&#65533;&#65533;&#65533;=&#65533;&#65533;l&#65533;&#65533;&#65533;&#65533;R&#65533;b=c[-*1&#65533;&#65533;&#1825;E&#65533;Sbd&#65533;~)&#65533;&#65533;@&#65533;&#65533;&#65533;

&#781;&#65533;bHv&#65533;&#65533;&#65533;%  TZ@&#65533;&#65533;3?&#65533;&#65533;Z&#65533;&#65533;&#65533;t&#65533;,&#609;&#65533;q&#65533;&#65533;&#65533; &#65533;&#65533;M&#65533;&#65533;&#65533;&#65533;"u&#65533;1&#65533;&#65533;&#1995;09 &#65533;7n@&#65533;r&#65533;F&#1010;&#65533;@x&#65533;8&#65533;[&#65533;NY".&#65533;@&#65533;`&#65533;H~6&#65533;	<f&#65533;&#65533;R &#65533;8@]R`1&#65533;tV0W&&#65533;4&#65533;&#65533;&#65533;&#65533;&#65533;&#65533;MNb7&#65533;&#65533;;J&#65533;AN&#65533;Djk@&#65533;M&#65533;H&#65533;H&#65533;&#65533;,&#65533;&#65533;x&#65533;3d&#65533;&#65533;%=Ap&#65533;u&#65533;&#65533;&#65533;+;&&#65533; n`&#65533;C&#65533;=&#65533;y5 T&#65533;?1&#65533;6,&#65533;&#65533;&#65533;&#65533;&#65533;\+&#65533;&#65533;&#65533;&#65533;&#65533;&#65533;8_.&#65533;E&#65533;&#65533;ET&#65533;&#65533;(&#65533;&#65533;&#65533;&#65533;aVT&#65533;&#65533;(&&#65533;+p&#65533;&&#65533; D&#65533;&#65533;%R&#65533;1%5 &#65533;&#65533;&#65533;b&#65533;&#65533;&#65533;O, &#65533;|&#65533;b&#65533;N;&#65533;O{I&#970;U&#65533;&#65533;&#65533;(&#65533;< &#65533;`&#65533;!i6F&#65533;&#65533;&#65533;&#65533;&#65533;&#65533;J&#65533;&#65533;&#65533;(&#65533;
j&#65533;&#65533;&#65533;S&#65533;&#65533;&#65533;2&#65533;8&#65533;&#65533;w&#65533;q&#65533;&#65533;&#65533;&#36010;q&#65533;b&#65533;&#65533;2v&#65533;&#65533;&#65533;m&#65533;@EF&#65533;&#65533;5$&#65533;|F &#65533;&#65533;&#65533;&#65533;|iK{E,uf$&#65533;\@&#65533;3Y&#65533;h&#65533;R&#65533;I&#65533;"-&#65533;&#65533;&#65533;&#65533;Cf&#65533;6&#65533;&#65533;lht ^&#1782;W&#65533;6.&#65533;&#65533;&#65533;&#35921;&#65533;&#65533;&#65533;&#65533;&#65533;&#65533;&#65533;&#65533;$&#409;&#65533;&O )*&#65533;$&#65533;`&#65533;ULPe&#65533;i%nD&#65533;eQPi &#65533;&#65533;&#65533;&#65533;&#65533;&#65533;&#65533;r&#65533;|&#65533;&#65533;/&#65533;&#65533;Tlx3&#65533;~&#1878;&#65533;&#65533; RN\&#65533;G+&#65533;&#65533;: ob&#65533;&#65533;/p:&#65533;-&#52652;&#65533;&#65533;j,E&#65533;&#65533;l&#65533;&#65533;&#65533;lg&#65533;&#65533;&#65533;&#65533;0&#65533;&#65533;/H&#65533;&#65533;&#65533;!2u&#65533;&#65533;&#65533;UF X&#65533;I&#65533;&#746;&#25522;k&#65533;C%&#65533;&#65533;&#65533;T&#65533;&#65533;&#65533; P&#65533;Tqr&#65533;X\&#65533;&#65533;T&#1162;Y&#65533;7f-k&#500; H@&#65533;oQ&#65533;&#65533;&#65533;gve&#65533;
&#65533;^//\b@&#65533;%W&#65533;&#65533;&#65533;b&#65533;~&#65533;Hi&#65533;;&#65533; &#65533;za/K&#65533;U&#65533;&#65533;&#1842;&#65533;I&#65533;&#65533;n&#65533;&#65533;&#65533;t&#65533;@&#65533;A&#1679;&#65533;&#1594;&#65533;&#65533;&#65533;&#65533;&#65533;VD&#65533;&#65533;V4&#65533;67&#10308;$&#65533;4&#65533;&#65533;&#65533;%=@j&#65533;&#65533;&#65533;&#65533;[A&#65533;}&#65533;&#65533;Cy&#65533; &#65533;.P&#331;.&#65533;&#65533;&#65533;l&#65533;p&#65533;#&#65533;&#65533;/=	&#65533;Z&#65533;&#65533;&#65533;k&#65533;x,6,,&#65533;&#65533; &#65533;&#65533;&#65533;R&#65533;`&#65533;)&#65533;
&#65533;&#65533;&#65533;(&#65533;&#65533;;]&#65533;&#65533;nm&#65533;>&#65533;&#1867;&#65533;}&#65533;&#65533;b&#65533;&#65533;&#65533;&#65533;&#65533;&#65533;&#65533;&#65533;&#2013;&#65533;&#65533;iu&#65533;j&#65533;K&#65533;/C&#65533;X0kC.p`&#65533;7 W&#65533;0&#65533;&#65533;`!>{hV&#65533;&#65533;$&#65533;j&#65533;&#65533;1&#65533;N&#65533;&#65533;n"&#65533;&#65533;&#65533;
&#65533;/&#65533;&#65533;M&#65533;im&#65533;&#65533;&#65533;&#65533;&#65533;`&#65533;&#65533;f&#65533;&#65533;&#1948;Cqv&#65533;&#65533;e&#65533;&#65533;Cg &#65533;&#65533;&#65533;Z&#65533;&#65533;U&#65533;&#65533;&#1167;&#65533; M8&#65533;
l&#65533;b&#65533;@&#65533;&#65533;&#65533;&#65533;&#65533;o&#65533;N&#65533;_H&#65533;&#65533;&#65533;q&#65533;&#65533;2 &#65533;k&#1916;&#65533;8&#65533;'j&#65533;d&#65533;&#65533;&#65533;\&#65533;rs&#65533;}&#65533;&#65533;&#65533;&#1606;&#1169;&#65533;+q&#65533;&#65533;K&#65533;JM&#65533;&#65533;&#1316;&#65533;&#65533;Bz&#65533;D&#65533;&#65533;&#65533;&#65533;&.&#65533;0&#65533;&#65533;h&#65533;&#65533;&#65533;&#65533;&#65533;&#65533;D&#65533;&#65533;56&#65533;!r
&#65533;O&#65533;&#65533;~&#65533;&#65533;&#65533;&#65533;&#65533;hz&#65533;[&#65533;&#65533;&#65533;[J&#65533;1&#65533;:&#65533;&#65533;&#65533;H]&#65533;&#65533;&#65533;&#65533;l&#65533;&#65533;&#65533;`[&#65533;&#65533;&#65533;&#65533;&#65533;	RMc&#65533;&#65533;U&#65533;&#65533;&#65533;7&#65533;&#65533;&#65533;R&#65533;H&#65533;&#65533;&#65533;E&#65533;&#65533;8&#65533;Z&#65533;EMd&#65533;&#65533;&#65533;:&#65533;&#749;&#65533;&#65533;&#65533;HVc&#65533;&#65533;x&#65533;6&#1639;b&#65533;&#65533;&#65533;?&#65533;&#65533;&#65533;&#65533;|&#65533;Qt&#65533;&#65533;q`tGm&#65533;&#65533;!M&#65533;q\2u&#65533;&#65533;&#65533;&#65533;&#65533;Vu$W{&#65533;&#65533;&#65533;o&#65533;v_&#65533;&#65533;~&#65533;&#65533;Q&#340;WhWs6&#65533;i&#65533;=&#65533;<&#65533;|E&#65533;` %&#65533;&#65533;&#65533;f @&#65533;p&#65533;&#65533;&#65533;j&#65533;&#65533;O&#65533;u&#65533;k&#65533;&#65533;gV&#65533;x@O&#65533;~&#65533;FW&#65533;F`kgc&#65533;G>U&#65533;	&#65533;&#65533;'&#65533;&#65533;ye &#65533;Sp65H}&+nVtE&#65533;&#65533;f&#65533;gY&#65533;g&#65533;r&#65533;[&#65533;&#65533;A&#65533;hIl&#65533;&#65533;s  E]&#65533;&#65533;&#65533;7vO&#65533;Pp0-w&#65533;?*(5&#65533; &#65533;*v&#65533;n&#65533;A&#65533;t&#65533;&#65533;&#65533;}&#707;&#65533;{&#65533;1&#65533;D~"'r&#65533;&#65533;=&#65533;v&#65533;c4&#65533;&#65533;ff&#65533;LO&#65533;&#65533;P&#65533;MH&#65533;P$R@.Z&#65533;&#65533;Wt&#65533;A  &#65533;&#65533;^p=&#65533;F&#65533;&#65533;&#65533;&#65533;}&#65533;+m&#65533;&#65533;&#65533;E&#65533;&#65533;n&#65533;!$(&#65533;~&#65533;&#65533;r&#65533;I&#1285;&#65533;ef]9&#65533;	&#65533;`&#65533;&#65533;|ewFgd&#65533;q&#65533;&#65533;&#65533;3&#65533;&#65533;z&#65533;C&#1377;&#65533;U&#29061;#['_&#65533;o`&#65533;d&#65533;8H&#1548;&#65533;f	W2D&#65533;&#65533;&#65533;&#65533;&#65533;Pw&#65533; &#65533;H7P&#65533;&#65533;=&#65533;&#65533;@&#65533;&#65533; &#65533;,R&#65533;8nh&#65533; &#195;&#65533;@rT&#65533;VVV&#65533;Q&#65533;&#65533;H*&#65533;&#65533;+&#65533;&#65533;&#65533;&#65533;i&#65533;&#65533;~)A5I&#65533;&#65533;'c&#65533;&#65533;6xq1&#65533;m1&#65533;Z&#65533; F&#65533;&#65533;f,&#65533;&#65533;&#65533;Px&#65533;#lXrV&#65533; @$&#65533;CC&#65533;u,`&#65533;&R&#65533;]&#65533;U05&#65533;&#1045;&#65533;&#65533;F2 &#65533;&#65533;&#65533;K&#65533;&#65533;wq,&#65533;'&#65533;&#65533;`N&#65533;/&#65533;&#65533;,&#65533;`[&#65533;%R'x!yYWG{&#65533; DR$&#65533;F*&#65533;B&#65533;Vy&#65533;&#65533;&#65533;&#65533;m&#65533;C&#65533;]&#65533;&#65533;l&#65533;&#65533;@&#65533;q
p<G&#65533;G0&#65533;Fwq +&#65533; &#65533;&#65533; &#65533;`&#65533;}i&#65533;}&#65533;1&#65533;8&#65533;'_&#65533;H$m&#65533;&#65533;\&#65533;&#65533;&#1160;ld&#65533;v!]efL(&#65533;&#65533;5u&#65533; &#65533;#&#65533;1)P&#65533;&#65533;&#65533;7 &#65533;w&#65533;!&#65533;&#65533;B&#65533;4&#65533;M&#65533;+&#65533;(YWx&#65533;!ro&#521;&#65533;&#65533;&qR&#65533;&#65533;&#65533;&#65533;&#65533;vc{x D&#65533;)b&#1604;kG>&#65533;]Uxgr&#65533;&#65533;&#65533;x&#65533;Z	&#65533;&#65533; &#65533;&#65533;&#65533;<&#65533;&#65533;(+&#65533;("gYX\&#65533;X&#65533;&#65533;&#65533;'sR&#65533;&#65533;&#65533;&#65533;C>&#65533;&#65533;3&#49749;&#65533;yP&#65533;&#65533;&#65533;-&#65533;T&#65533;v&#65533;&#65533;&#65533;ER&#65533;sC&#65533;&#65533;yA&#65533;&#65533;P&#65533;&#587;&#65533;&#65533;j&#65533;qJ&#65533;&#65533;xN&#65533;h~&#65533;$&#65533;&#65533;&#65533;SpHz-&#65533;U&#65533;&#65533;]&#65533;&#65533;l^9;d=&#65533;3&#65533;I&#65533;6`u&#65533;
&#65533;&F`&#65533;&#65533;u&#65533;&#65533;}&#65533;v&#65533;&#213;&#65533;&#65533;D\EX&#65533;B&#65533;&#65533;t&#65533;&#65533;I0I&#65533;&#65533;]XilG&#65533;&#65533;&#65533;S&#65533;&#65533;=&#65533;3&#65533;2&#65533;wFF&#65533;nv=3&#65533;&#65533;&#65533;&#1064;\&#65533;g&#65533;&#1495;&#65533;&#65533;H?&#65533;nee&#65533;Z&#65533;F&#65533;h&:	&#65533;&#65533;&#65533;IZ
&#65533;&#65533;S&#65533;&#65533;&#1220;&#65533;&#65533;.C&#65533;&#65533;|&#65533;&#65533;&#65533;&#65533;sH&#65533;&#65533;`d&#65533;z&#65533;&#65533;X&#65533;&#65533;&#65533;&#65533;&#65533;.&#65533;x!&#65533;P&#65533;7{]$$8&#65533;&#65533;I-&#65533;&#612;s&#65533;&#65533;&#65533;&#65533;]&#65533;h&#65533;&#65533;&#65533;&#65533;`&#65533;*!JF&#65533;&#65533;r&#65533;&&#65533;J.%:&#65533;X&#65533;G&#65533;&#65533;&#65533;&#65533;@)&#65533;&#65533;*7&#65533;}&#65533;&#65533;@&#65533; ~l&#535;&#65533;er&#65533;hS	&#65533;&#65533;&#65533;&#65533;)&#65533;&#65533;&#65533;&#65533;&#65533;h&#65533;a8CWtE;&#2010;8&#65533;*0P'.&#65533;PT&#65533;G&#65533;a&#65533;Xp&#65533;E&#65533;&#65533;&#65533;&#65533;Z }P&#65533;C&#65533;&#65533;Z&#65533;&#65533;+!Wx$Fr&#65533;I\B"F&#28225;&#65533;Z&#65533;&#65533;h8K&#65533;&#65533;&#65533;Zw&#65533;&#65533;B&#65533;&#65533;&#27268;&#65533;"&#65533;&#65533;c&#65533;&#65533;A&#65533;'P+:&#65533;V&#65533;`&#65533;&#65533;&#65533;`&#65533;&#768;&#65533;6&#65533;(&#723;&#65533;&#65533;&#65533;&#65533;&#65533;:\&#65533;"W&#65533;R&#65533;&#65533;f&#65533;&#65533;8If:Kf&#1306;8&#65533;&#65533;&#1027;	C&#65533;&#65533;B&#65533;3&#65533;!&#65533;_&#65533;e!&#566; +!&#65533;XPD&#65533;J}P[`&#65533;R3&#65533;CT&#65533;&#65533;&#65533;&#65533;&#65533;&#293;&#65533;&#65533;X&#65533;&#65533;1&#65533;&#65533;&#65533;ets7&#1758;LJ&#65533;3&#65533;&#65533;&#65533;&#65533;&#65533;H&#65533;T&#65533; y{8u&#65533;&#65533;&#65533;H&#65533;2&#65533;&#65533;&#65533;;&#65533;&#65533;tc&#65533;Z&#65533;&#65533;&#65533;&#65533;&#65533;&#1065;p3&#65533;&#65533;   &#65533;(&#65533;&#65533;Ju&#65533;&#687;&#65533;&#65533;EE&#65533;Y&#65533;&#65533;&#65533;&#65533;  &#65533;&#65533;;&#65533;p[&#65533;xZ&#65533;a&#65533;&#65533;H+0&#65533;c&#65533;&#65533;&#65533;?&#65533;&#65533;z&#65533;&#65533;&#65533;&#65533; y I$Pn&#65533;5C&#65533;6&#65533;&#65533;3&#65533; {&#1026;&#65533;%5RE&#65533;n&#65533;wk&#65533;&#404;he{&#65533;o&#65533;K&#65533;&#65533;/1W&#65533;r+A&#65533;&#65533;&#19194;+&#65533;&#65533;&#65533;2&#65533;&#65533; &#65533;<&#65533;y &#65533;&#65533;J&#65533;'&#65533;&#65533;F"&#65533;&#65533; P&#65533;&#65533;&#65533;&#65533;$D@&#65533;&#65533;&#65533;&#65533;'U@j&#65533;-&#65533;&#65533;9&#65533;+&#65533;jsx&#65533;&#65533;&#65533;&#65533;&#65533;&#65533;o&#65533;&#65533;r&#65533;&#65533;&#65533;N|&#65533;&#65533;+0&#65533;&#65533;&#65533;&#65533;&#65533;&#65533;&#65533;&#65533;+&#65533;A&#65533;Dk$&#65533;+"&#65533;`&#65533;&#65533;&#65533;
&#65533;x=
&#65533;  n&#65533;&#65533;5&#65533;&#65533;m&#65533;&#1152;&#65533;&#65533;JC{&#65533;&#65533;2&#65533;&#65533;&#65533;HI!*&#65533;[v&#65533;&#65533;[&#65533;o{&#65533;8&#708;&#65533;&#65533;s4&#65533;&#65533;&#65533;m&#65533;0&#65533;+\&#598;\&#65533;y&#65533;'P &#65533;l&#65533;&#65533;&#65533;&#65533;&#419;&#65533;&#65533;pl&#65533;3&#65533;&#65533;&#65533;&#65533;/&#65533;u&#65533;&#65533;&#65533;
&#65533;)Y&#65533;&#65533;&#65533;&#65533;&#65533;|&#65533;L&	&#65533;m&#65533;&#65533;%&#407;|&#65533;+\&#65533;&#65533;[p4&#1058;&#65533;&#65533;&#65533;&#1447;2&#65533;&#65533;&#65533;]&#65533;&#65533;&#65533;&#65533;&#1769;&#65533;I	)U&#65533;K%7&#65533;&#65533;&#65533;&#65533;&#65533;&#65533;&#65533;&#65533;&&#65533;&#65533;&#65533;&#65533;`x
&#65533;&#1329;v{W&#65533;1&#65533;p&#65533;m&#65533;;1'&#65533;[%l&#65533;&#65533;&#65533;&#65533;m&#65533;&#65533;P&#65533;` K}&#65533;&#65533;!&#65533; &#65533;&#65533;&#65533;&#65533;&#65533;&#65533;&#65533;&#65533;&#65533;&#65533;&#65533;R&#65533;ih&#65533;VrG,&#65533;&#1314;&#65533;&#65533;&#65533;&#65533;*&#65533;&#65533;&#65533;&#262;l&#65533;&#65533;[S&#65533;&#1652;&#65533;&#65533;1.<&#65533;&#65533;&#65533;F&#65533;.M&#65533;# m.&#65533;d0&#65533;4&#1823;N&#65533;p&#65533;&#65533;
&#65533;&#65533;&#65533;&#65533;&#65533;&#65533;q-&#65533;g&#65533;yY&#65533;&#65533;T&#65533;&#65533;&#65533;&#65533;x&#65533;&#65533;&#65533;&#65533;&#708;|&#65533;&#65533;l&#65533;&#65533;[S&#65533;&#65533;|&#65533;&#65533;1&#65533;2&#65533;&#65533;&#65533;a ;Q$P0&#411;&#65533;&#65533;A&#65533;&#65533;&#65533;&#65533;h&#65533;&#65533;&#65533;&#65533;&#65533;[r&#65533;&#65533;&#65533;k&#65533;&#65533;&#663;&#65533;&#65533;D&#65533;&#65533;m&#65533;T&#637;L&#65533;&#65533;LZYM&#65533;&#65533;+&#65533;&#65533;R&#65533;&#65533;&#65533;d&#65533;&#65533;&#1158;k&#65533;'&#65533;&#985;m&#65533;S&#65533;&#65533; &#65533;&#65533;
&#65533;Z&#65533;& &#65533;&#65533;7&#65533;&#65533;Jv&#65533;+&#65533;u&#65533;	&#65533;&#65533;B:&#65533;AzCU&#65533;&#65533;O&#65533;&#1403;,&#65533;&#65533;{&#65533;&#65533;&#1076;Q&#65533;&#653;&#65533;k-P&#65533;&#65533;k&#65533;,&#65533;%&#1691;&#65533;U&#972;&#65533;w'&#65533;&#65533;&#65533;*)E=&#65533;&#65533;&#65533;qiJu&#65533;a&#65533;&#65533;&#65533;O=&#65533;CJ&#65533;s&#65533;&&#65533;9&#65533;&#65533;&#65533;^/&#65533;&#65533;&#65533;@O&#65533;&#65533;*c&#65533;&#65533;&#65533;&#65533;x&#65533;p&#65533;&#65533;&#65533;x`&#65533;Uk&#65533;&#65533;u&#65533;&#65533;&#65533;1O&#65533;&#65533;z&#65533;&#65533;\?z&#65533;;&#65533;N6'&#65533;!&#65533;B$17&#65533;&#65533;{&#518;&#65533;&#65533;&#53866;&#65533;&#65533;&#65533;&#65533;&#65533;l&#65533;Rp&#65533;+&#65533;&#65533;&#65533;=&#65533;&#65533;&#65533;R%&#65533; &#65533;(+9 &#65533;&#264;&#65533;xZP+&#65533;(&#65533;m&#65533;|,&#65533;&#1903;&#65533;&#65533;&#65533;z&#65533;BJv&#253;!&#65533;&#65533;&&#65533;&#65533;&#189;&#65533;A&#1435;i&#65533;2&#65533;0&#65533;&#65533;&#65533;P&#65533;&#65533;b&#65533;&#65533;&#65533;%&#65533;s&#65533;&#65533;0&#65533;&#814;&#65533;M}Bw\`k&#65533;&#65533;J]&#65533;&#65533;&#65533;&#65533;&#65533;b&#65533;Db$ n&#65533;l&#65533;%^&#65533;&#65533;+&#65533;\&#65533;&#65533;&#65533;r&#65533;|1~&#65533;&#65533;&#65533;&#65533;g&#65533;&#65533;b-)>.&#65533;k&#65533; &#65533;G?&#65533;i&#65533;q&#65533;&#485;&#65533;&#65533;%&#65533;&#65533;&#65533;&#65533;&#65533;W{jQljrCZ&#65533;s&#65533;&#65533;&#65533;&#1188;&#65533;&#65533;&#65533;&#65533;&#65533;&#65533;!J#&#820;&#65533;&#65533;&#65533;}&#65533;c>&#65533;/&#65533;&#65533;i&#65533;&#65533;8&#65533;&#2034;&#65533;>&#65533;x&#65533;&#65533;&#65533;u&#65533;V&#65533;&#65533;&#65533;&#65533;&#65533;%&#65533;&#65533;&#65533;&#65533;&#65533;%y{TN&#65533;&#65533;%&#65533;&#65533;k&#1357;&#65533;&#293;&#65533;&#65533;&#65533;0l4&#65533;&#65533;&#65533;&#65533;\&#65533;.L&#65533;&#65533;&#65533;&#65533;&#65533;&#65533;&#65533;&#65533;&#65533;k&#65533;	z&#65533;&#65533;tsv&#65533;&#65533;&#65533;&#65533;y&#1626;!)&#65533;&#65533;&#65533;&#65533;&#65533;&#65533;a&#65533;&#65533;&&#65533;Y&#65533;e&#65533;&#65533;\&#65533;&#711;^&#65533;&#65533;&#65533;f&#65533;&#65533;0&#65533;&#65533;&#65533;&#65533;&#65533;q1&#65533;c<&#65533;&#65533;&#49595;[sC&#65533;>&#1128;it&#65533;&#65533;&#65533;s^&#65533;&#65533;X&#65533;&#65533;&#65533;&#65533;&#65533;&#65533;M=_&#65533;9&#65533;&#65533;&#65533;&#65533;&#65533;2&#65533;&#65533;&#65533;Kf&#65533;J&#65533;"&#65533;&#65533;W&#65533;x!&#65533;&#65533;&#65533;&#594;<&#65533;G&#605;7&#65533;&#65533;&#65533;&#65533;m&#65533;&#65533;&#65533;&#65533;G&#65533;&#65533;>&#65533;&#1042;&#65533;&#65533;@$&#65533;J&#65533;&#65533;B&#65533;y&#65533;&#65533;%&#65533;k&#65533;-&#65533;&&#65533;[&#65533;&#65533;@&#65533;&#65533;&#65533;M&#65533;&#65533;~&#65533;&#65533;&#65533;&#65533;&#65533;[f]&#65533;S&#65533;&#65533;f&#65533;'g&#65533;&#65533;g&#65533;&#65533;9&#65533;&#65533;&#672;&#65533;P&#65533;&#65533;)&#65533;&#65533;&#65533;&#65533;&#1463;Y"&#65533;r&#1073;&#65533;&#65533;&#65533;4&#65533;&#65533;&#65533;&#65533;&#1446;d7&#65533;T&#65533;&#65533;&#65533;k&#65533;Y&#65533;&#65533;*^&#65533;E&#65533;&#65533;&#65533;&#65533;&#65533;.PT&#65533;&#1804;/&#65533;,&#65533;&#65533;Q&#65533;&#65533;^&#65533;&#65533;.r&#65533;&#65533;&#798;it&#65533;`&#65533;,.` Ea&#65533;&#65533;6:&#65533;&#65533;&#65533;&#65533;&#65533;,_&#65533;\&#65533;&#65533;+&#65533;&#65533;&#65533;&#65533;]&#65533;&#65533;8&#65533;]!
&#65533;&#65533;&#1801;&#834;&#65533;N&#65533;&#65533;=&#65533;O&#65533;m=/&#65533;`&#65533;&#65533;&#65533; &#65533;@&#65533;J&#65533;&#65533;`X(&c&#65533;x,&#65533;"&#65533;&#65533;&#65533;I&#65533;X&#65533;&#65533;K&#65533;`(_&#65533;&#65533;&#65533;h&#65533;&#65533;;&#65533;&#65533;&#65533;9Og&#1265;:&#65533;&#65533;&#65533;n&#65533;&#65533;&#65533;n&#65533;a&#65533;`q&#65533; &#65533;&#65533;@&#65533;&#65533;q@&#65533;22&#65533;&#65533;`s&#65533;&#65533;&#1202;&#65533;&#65533;&#65533;&#1299;&#65533;!&#65533;A&#65533; T&#65533;A(v&#65533;&#65533;"&#576;)&#65533;b&#65533;i&#65533;"xj&#65533;&#65533;&#65533;&#65533;&#65533;lk&#65533;B&#65533;b-&#65533;M&#65533;&#65533;C&#65533;&#65533;&#65533;&#1039;&#65533;P&#65533;&#65533;c&#65533;pn|<&#65533;I&#65533;&#65533;&#65533;&#65533;4&#65533;ra&#65533;&#65533;S2&#65533;T&#65533;T!&#65533;"&#65533;&#65533;
&#65533;d&#65533;j@d#&#65533;&#65533;sra&#65533;_{vL3&#65533;&#65533;&#65533;&#65533;&#65533;&#65533;57&#65533;&#65533;&#65533;`G&#65533;@&#65533;&#65533;g&#65533;&#925;<&#65533;&#65533;&#65533;&#65533;nS;Ky&#65533;&#65533;d&#65533;&#65533;  &#329;&#65533;)&#65533;&#65533;TP&#65533;e&#1299; fIh-&#65533;&#65533;&#65533;&#65533;&#65533;`b&#65533;)!L&#65533;&#65533;_&#65533;&#65533;s.6%&#65533;u&#65533;3g&#65533;&#65533;&#65533;X&#65533;K	&#65533;C&#65533;&#65533;v7&#65533;&#65533;yq(L&#65533;&#65533;&#65533;k&#65533;3&#65533;RP&#65533;&#65533;&#65533;&#65533;'&#65533;
q&#65533;&#65533;H&#65533;&#953;"&#65533;m2&#65533;&#65533;"&#65533;&#65533;2&#65533;h&#65533;hi&#244;5q&#65533;&#65533;&#65533;P&&#789;.&#65533;2G&#65533;&#65533;r&#65533;5*`&#65533;&#65533;L:E&#65533;&#65533;,
>SL&#65533;&#65533;!&#65533; h&#65533;&#65533;3z" $00D&#65533;&#65533;&#622;&#704;[&#65533;h&#804;&#65533;&#65533;&#65533;&#65533;&#65533;&#65533;&#65533;>&#65533;&#65533;&#65533;&#793;#&#65533;h&#65533;	&#65533;&#65533;$&#65533;'&#65533;R2y&#65533;&#65533;v&#65533;&#65533;&#65533;(&#65533;Z1&#65533;C&#65533;&#65533;&#65533;&#65533;&#65533; H&#65533;*&#1098;&#65533;&#65533;&#65533;&#65533;h"&#65533;&#65533;&#34545;&#65533;`&#170;&#65533;#22&#65533;&#65533;#|\&#65533;j&#65533;&#65533;K%&#65533;&#65533;!0p&#65533;&#65533;&#65533;&#65533;&#65533;.1E&#65533;&#65533;R&9 3E2&#65533;&#65533;R&#65533;)&#65533;&#65533;&#65533;<&#65533;&#65533;&#65533;&#65533;$@&#65533;"$x&#1235;&#65533;&#65533;&#65533;&#65533;`"&#65533;&#65533;F6&#65533;BG3&#65533;&#65533;&#65533;8J&#65533;&#65533;&#65533;&#65533;&#65533;&#65533;?&#65533;(&#65533;5&#65533;k&#65533;GAL&#65533;H&#65533;&#65533;N|
>&#65533;&#65533;\&#65533;&#65533;J&#65533;D&#65533;&#65533;3&#65533;z&#364;&#65533;\&#65533;&#65533;&#65533;P&#65533;&#65533;FX&#65533;y&#65533;xa ?44&#65533;b6&#65533;&#65533;&#65533;&#65533;P=&#65533;&#65533;X&#65533;I&#65533;A>4&#65533;@0<in&#65533;&#65533;&#65533;&#65533;&#65533;&#65533;&#65533;&#1129;z&#65533;&#65533;&#65533;J&#65533;uz&#65533;S&#65533;&#65533;S&#65533;&#65533;&#65533;\&#65533;(&#65533;&#35631;
&#65533;&#65533;&#65533;&#65533;&#65533;&#65533;@&#65533;6h&#65533;&#65533;k&#65533;B&#65533;w$&#65533;A=dP0&#65533;&#65533;p&#285;G$T&#65533;:M+&#65533;&#65533;&#65533;J&#65533;U*&#65533;0&#65533;D&#65533;&#65533;q&#65533;&#65533;&#65533;<&#65533;&#65533;&#65533;l]&#65533;$&#65533;&#65533;,9&#65533;Cm&#65533;&#65533;h&#65533;V6&#65533;ht&#65533;&#65533;&#65533;Z*VQ&&#65533;\&#65533;aq&#65533;&#65533;'&#65533;&#65533;&#65533;&#65533;&#65533;&#65533;&#65533;&#65533;bP&#65533;&#65533;&#65533;&#65533;V &#65533;c&#65533;T%&#65533;8O!&#65533;I~3&#65533;%&#65533;w&#1374;1&#65533;.&#224;&#65533;5&#65533;&#65533;]&&#65533;&#65533;&#65533;$r&#65533;&#65533;x&#65533;)&#65533;EK&q$&#735;$&#65533;&#65533;Z&#65533;(&#65533;9Ne   &#65533;&#65533;&#65533;~s&#993624;>&#65533;<KVg&#65533;&#65533;&#65533;aZ6&#65533;A&#65533;R&#65533;n@&#65533;&#65533;&#146;6P&#65533;&#65533;%&#65533;Z&#65533;+&#65533;&#65533;&#65533;p&#65533;&#65533;m\&#65533;j)&#65533;$&#65533;&#65533; &#65533;&#65533;-s&#65533;6goM&#923;_{&#65533;&#65533;u&#65533;HaW2r&#65533;&#65533;&#65533;W&#65533;Y&#65533;p5[k,x`&#65533;&#65533;&#65533;9&#65533;&#65533;&#694;T\2Q&#65533;&#65533;,y&#65533;8~&#65533;l&#65533;p\
&#65533;9&#65533;&#65533;&#65533;d	<@C:5&#65533;`&#65533;&#65533;&#65533;&#65533;I~&#65533;#&#65533;&#65533;|)&#65533;`&#65533;%&#65533;5&#65533;&#65533;T&#65533;&#65533;M&#65533;)|@&#1778;&#27939;)m&#65533;&#722;u$&#65533;S&#65533;&#65533;j&#65533;&#65533;\&#65533;4c&#65533;D&#65533;&#65533;\&#65533;* &#65533;d&#65533;3&#65533;^orV&#65533;D!&#65533;@|&#65533;9&#65533;q&#65533;1&#65533;*&#65533;_&#65533;&#65533;&#65533;&#65533;NpJ&#65533;&#65533;QU	&#65533;+&#65533;w&#65533;M@k@9@&#65533;9T&#65533;z(&#65533;&#65533; &#1320;,&#65533;4&#65533;&#65533;&#65533;&#1794;3&#65533;&#65533;u&#65533;
&#65533;&#65533;Z&#65533; &#65533;&#65533;Y$&#65533;5Rx&#65533;&#65533;&#65533;N\\&#65533;&#65533;\8F&#65533;&#65533;U&#65533;v&#65533;B&#65533;&#65533;&#65533;m&#65533;&#65533;*^&#65533;9 &#65533;I!&#65533;&#1978;&#65533;P::A&#65533;k{&#65533;&#65533;$'I&#65533;&#65533;&#65533;XL*&#65533;v\&#65533;&#65533;2&#65533;&#65533;^&#65533;O~&#65533;&#65533;&#65533;&#65533;&#65533;&#65533;(&#65533;Rp&#65533;tG &#65533;&#65533;2s&#65533;+"&#65533;hr*&#65533;h&#65533;P&#65533;C/&#65533;&#65533;l&#65533;&#65533;&#65533;&#65533;&#65533;+&#65533;&#65533;id&#65533; #IfbY&#65533;&#65533;&#65533;&#65533;&#65533;B8&#65533;&#65533;lg&#1254;&#65533;JI&#65533;jn&#50434;&#65533;&#65533;5Q&#65533;&#65533;&#65533;!&#65533;
%&#65533;&#65533;&#65533;&#65533;&#65533;&#65533;&#65533;#(p9&#65533;&#65533;O&#65533;&#65533;&#704;y&#65533;&#65533;&#322;&#65533;#&#65533;cLBf&#65533;&#65533;#&&#65533;&#65533;F&#65533; &#65533;&#65533;&#65533;&#65533;F&,Ak&#787;&#65533;&#65533;&#65533;S&#65533;U&#65533;&#65533;&#65533;,&#65533;8&#505;&#65533;" m&#65533;&#65533;&#65533;"&#65533;N&#65533;X.&#65533;&#65533;&#65533;Z&#65533;7rXc&#890;FH&#65533;&#65533;JR&#65533;=}&&#494;)&#65533;0&#65533;5&#65533;&#916;B*&#65533;&#65533;&#65533;;!&#65533;j#&#65533;&#65533;+&#65533;H&#65533;&#65533;Q&#65533;\J&#65533;O&#65533;&#1672;#b&#65533;C&#65533;9#&#65533;nx&#65533;&#434;&#65533;fI&#65533;5&#65533;&#65533;dO&#65533;&#65533;&#65533;(d&#65533;&#65533;e&#65533;&#65533;Gg&#65533;&#65533;
|M&#65533;&#65533;2 pbN&#65533;&#65533;&#65533;ey&#65533;&#65533;&#65533;N&#65533;c&#65533;%8&#65533;gO&#65533;&#65533;/&#65533;K&#65533;&#65533;"y&#65533;G]&#65533;.r&#65533;c&#65533;&#65533;&#65533;m&#65533;--S&#65533;&#65533;&#1726;&#65533;&#65533;&#65533;&#65533;&#878;vY&#1791;bt&#65533; &#65533;`]&#65533;&#65533;&#65533;&#65533;&#65533;M&#65533;&#65533; &#65533;\&#65533;&#65533;&#65533;&#65533;5&#65533;l&#1910;&#65533;bF&#65533;$&#65533;Y+6&#65533;e(T&#65533;4N&#65533;-&#65533;&#65533;]&#65533;&#65533;&#65533;&#65533;z&#65533;&#65533;xW&#65533;&#65533;&#65533;&#65533;&#65533;&#65533;&#65533;c &#65533;KX&#65533;"&#65533;&#65533;&#65533;@I&#65533;By&#65533;&#510;4b&#65533;&#65533;;&#65533;&#65533;%$!&#65533;P*&#1409;&#65533;&#65533;&#65533;&#65533;&#3481;&#65533;mAm/&&#65533;]g&#65533;&#65533;&#65533;r*&#65533;&#65533;&#65533;1t&#3502;T&#65533;9;&#65533;r.b&#65533;X&#65533;}&#1778;&#65533;&#65533;n,V&#65533;&#65533;s&#65533; 80&#65533;&#65533;f&#65533;&#65533;`&#65533;&#65533;Kh&&#65533;&#65533;&#65533;2&#1583;U&#65533;+&#65533;YVa^&#65533;&#65533;}-,.&#65533;&#594;&#65533;"&#65533;@b!`&#65533;&#65533;&#65533;&#65533;&#65533;}'}6P&#65533;`I&#65533;&#65533;&#65533;&#65533;I&#65533;< &#65533;@W&#65533;>h
&#65533;&#1035;)$&#65533;\&#65533;Q&#65533;V&#65533;&#65533;&#65533;>,&#65533;s0XSjN*&#65533;&#65533;&#65533;Tyk&#65533;E&#65533;A&#65533;H &#65533;.f&#65533;bZ&#65533;&#65533;N&#65533;&#65533;&#65533;&#65533;e&#65533;&#65533;Y&#65533;&#65533;&#65533;&#754;4`&#373;
&#65533;}&#65533;cR&#65533;&#65533;74&#65533;Q&#65533;D&#65533;|&#65533;X&#65533;b&#65533;&#65533;&#65533;&#65533;80CcN&#65533;(&#65533;&#65533;]&#65533;&#65533;&#65533;&#65533;6&#65533;uW&#65533;&#65533;J&#65533;|&#65533;&#65533;^&#65533;%&#65533;&#65533;&#388;&#65533;&#65533;\&#65533;&#65533;|`<:&#65533;6&#1708;&#65533;g&#750;&#65533;fma&#65533;&#65533;&#65533;i&#65533;&#65533;@&#65533;&#65533;Y@&#65533;h4t&#65533;rG&#65533;O&#65533;&#65533;V[v&#65533; &#65533;"&#65533;&#65533;w!&#65533; &#65533;c&#65533;\{&#65533; 9&#65533;3&#65533;&#65533;&#65533;&#65533;&#65533;&#1721;&#65533;U&#65533;&#65533;B&#65533;r&#65533;&#1689;Y&#65533;&#454;9&#65533;&#65533;(&#65533;&#65533;&#65533;&#65533;&#65533;K&#65533;R&#65533;&#65533;v&#65533;9&#65533;B&#65533;BK&#65533;&#65533;P&#65533;&#65533;Ch&#65533;Y&#65533;&#65533;&#65533;d&#65533;&#65533;&#2757;{$7&#65533;&#65533;&#65533;32`[a&#65533;c&#65533;0RIj&#65533;)&#65533;&#1901;4&#65533;&#65533;&#65533;]/P&#65533;&#65533;&#65533;&Q&#65533;vQc{|e&#65533;&#65533;&#65533;p&#65533;A&#65533;N&#65533;M&#65533;:&#65533;&#65533;~dp&#65533;&#65533;&#65533; &#65533; !&#65533;&#902;4&#65533;c&#65533;3Gq&#65533;&#65533;&#65533;qt&#65533;+@&#65533;&#65533;&#65533;.|&#65533;&#65533;&#65533;WNS\lZk&#1490;&#65533;$&#65533;]&#65533;A:&#65533;&#65533;&#65533;	p5>&#65533;&#65533;].w/&#65533;[&#65533;bl\F&#65533;;&#869;0&#65533;+@&#65533;69z&#65533;&#65533;C&#65533;&#65533;h&#65533;%Y&#65533;&#1589;&#65533;y&#65533;&#65533;&#65533;&#65533;&#359;&#65533;F&#65533;u&#65533;~B&#65533;&#65533;7&#65533; &#65533;NPP&#65533;-f&#65533;W&#65533;A&#65533;@&#65533;
&#65533;l><&#65533;&#1394;&#65533;j<-&#65533;&#1707;&#65533;"&#65533;&#65533;&#65533; H&#65533;y&#65533;&#65533;,r&#65533;&#65533;&#65533;T&#826;`&#65533;&#65533;&#65533;&#65533;&#65533;)8&#65533;&#65533;&#65533;#~&#65533;$&#65533;&#65533;&#65533;&#65533;&#65533;&#65533;&#65533;&#65533;z&#65533;&#65533;|&#65533;?V&#65533;4&#65533;!&#65533;&#65533;&#65533;F&#65533;y&#65533;C&#65533;:P &#65533;!&#65533;&#65533;&#65533;8&#65533;&#65533;&#65533;l&#65533;)&#65533;(L&#65533;V&#65533;&#65533;&#65533;&#65533;&#65533;&#65533;&#65533;JX&#65533; &#65533;&#65533;&#65533;&#1168;&#65533;&#65533;{@b&#65533;&#65533;@_&#65533;a6&#65533; 
Z&#65533;&#65533;O&#65533;&#65533;l&#65533;&#65533;&#65533;T&#1014;:&#65533;&#65533;&#65533;m&#65533;N&#65533; 	&#65533;&#65533; (&#65533;&#65533;&#65533;>&#65533;O&#65533;&#65533;&#65533;&#1558;i&#65533;&#65533;O&#65533;&#614;,&#65533;&#65533;&#65533;&#65533;&#65533;`&#65533;&#65533;&#65533;@_&#65533;&#65533;W&#65533;&#65533;*&#65533;5,&#65533;&#65533;&#65533;L&#65533;x
&#65533;&#65533;	-&#65533;&#65533;&#65533;rO .&#65533;&#65533;&#65533;2&#65533;&&#65533;Vc&#65533;&#65533;mB&#65533;5&#65533;&#890;&#65533;&#65533;&#162;&#65533;4/?&#65533;&#65533;S,1H"&#65533;.gn$&#65533;&#65533;&#65533;v#7r&#65533;&#65533;n! &#65533;$&#65533;&#65533;,)&#65533;2	&#65533;&#65533;&#65533;&#65533;&#65533;&#65533; Q&#65533;4@
&#65533;&#65533;/)rJ&#65533;&#1161;3&#65533;-&#65533;&#65533;&#65533;,m&#65533;D/&8&#65533;@&#65533;:&#65533;PBMn&#65533;&#65533;&#65533;&#65533;N&#65533;.7l1&#65533;|!,$&#1077;&#65533;&#65533;&#65533;I
&#65533;&#65533;&#65533;&#65533;&#65533;&#65533;&#65533;&#65533;&#65533;&#65533;&#65533;&#65533;',^&#65533;&#65533;0"VP&#65533;P&#65533;&#65533;/&#65533;&#65533;&#65533;&#65533;aM"H#R0&#65533;&#65533;&#65533;`}P7&#65533;%7&#65533;c&#65533;&#65533;&#65533;%P&#65533;a&#65533;&#65533;-
&#65533;@&#65533;,&#65533;&#65533;)&#65533;&#65533;&#65533;#o+&#65533;`$m&#65533;&#65533;r&#65533;@&#65533;*&#65533;$&#65533;&#65533;&#65533;Q&#516;L&#65533;(&#783;j&#65533;%&#65533;&#65533;&#65533;&#65533;&#65533;E&#65533;&#65533;z&#65533;u&#65533;&#65533;!&#65533;~$"&#65533;`/&#65533;&#65533;&#65533;&#65533;j
j&#65533;&#65533;&#793;&#65533;N&#65533;&#65533;2&#65533;&#65533;3 	LR&#65533;&#65533;&#65533;&#65533;Q&#65533;h&#65533;&#65533;&#65533;&#65533;2&#65533;&#65533;&#65533;&#65533;/'U&#65533; &#65533;&#65533;&#65533;&#65533;j&#65533;&#65533;&#65533;&#65533;&#65533;&#65533;0&#65533;}|A&#65533;&#65533;&#65533;&#65533; &#742;&#65533;&#65533;F&#65533;*&#65533;&#65533; &#65533;Q$&#65533;&#65533;26!&#65533;&#65533;&#38024;&#65533;4^&#65533;2'&#65533;,iO&#65533;&#65533;Y&#65533;M&#65533;&#65533;Y&#65533;&#65533; &#65533;!a&#65533;_&#65533;&#65533;+M&#65533;5&#65533;&#65533;'&#65533;&#65533;&#65533;&#65533;&#65533;`v*
@&#65533;r&#65533;&#1052;&#65533;7&#65533; <&#65533;&#1210;T&#65533;&#65533;&#65533;&#65533;2Ur&#65533;"&#65533;3o&#65533;*&&#65533;dl&#65533;z&#65533;&#870;-&#65533;2&#65533;&#65533;&#65533;&#65533;&#65533;&#65533;f&#65533;&#65533;07|+0{*&#65533;\&#65533;y&#65533;&#65533;@&#65533; 37&#65533;7|&#65533;s<&#65533;M`N8G+>&#65533;&#65533;&#65533;R&#65533;&#65533;&#65533;&#65533;&#65533;&#65533;&#65533;&#65533;.&#65533;	gHH&#65533;@&#65533;@9&#65533;&#65533;G?&#65533;f2@6D&#65533;(&#65533;rGh&#65533;&#65533;&#693;&#65533;J&#65533;2&#65533;&#65533;~L&#65533;JN=&#65533;,D&#65533;
&#65533;vq&#65533;&#65533;&#65533;&#65533;O2&#65533;&#65533;,.&#1134;E
&#65533;F&#65533; &#65533;&#65533;&#65533;P&#65533;{S+!Mw&#65533;&#65533;M<&#65533;&#65533;&#65533;&#65533;h5)7&#65533;&#65533;Iok9R&#65533;.&#65533;&#162;&#65533;&#65533;&#65533;&#65533;&#65533;P]&#65533;>&#65533;,&#65533;`&#65533;&#426;-4Gs&#1424;&#65533;a$&#65533;&#65533;#&#65533;&#65533;`PSH{&#65533;&#65533;&#65533;g&#65533;`+&#65533;&#65533;&#65533;&#65533;2O&#2029; 4q7&#65533;T&#65533;:E&#65533;&#65533;P&#65533;1EU&:&#65533;&#65533;%&#65533;BLp&#65533;f&#65533;z&#65533;7F&#65533;L&#65533;&#65533;|t$&#65533;&#65533;&#65533;&#65533;&#65533;&#65533;	Ph&#65533;&#65533;&#65533;&#65533;HM&#65533;N&#65533;&#65533; &#65533;&#65533;U&#510;(,\u>b5V&#65533;&#65533;&#65533;l&#65533;&&#65533;&#65533;&#65533;&#65533;<&#65533;&#65533;41&#65533;&#65533;&#65533;#T&#65533;{n&#65533;&#65533;U;&#65533;2Y&#65533;&#65533;&#65533;&#65533;&#65533;&#65533;&#65533;NZQh
hBC&#65533;&#65533;L&#65533;&#65533;&#65533;J&#65533;r>&#65533;&#65533;&#65533;&#65533;>&#65533;R&#65533;	&#65533;&#65533;&#65533;'&#1450;7"&#65533;#u#&#65533;&#65533;&#65533;&#65533;kF&#65533;&#65533;62@	&#65533;&#65533;&#65533;&#65533;&#65533;4i&#65533;o &#65533;` @6&#65533;&#65533;&#65533;&#65533;&#1165;&#65533;i&#65533; &#65533;-O:&#65533;K&#65533;&#65533;_0&#65533;P&#65533;/4&#65533;&#65533;&#65533;&#65533;&#65533;&#65533;n1&#65533;f&#65533;-fG>&#65533;-* &#65533;x&#65533;&#65533;
&#65533;L&#65533; f&#65533; &#65533;&#65533;3>Q&#65533;^&#65533;%,eM&#65533;&#65533;&#65533;?&#65533;&#65533;hGh&#65533;&#65533;&#65533;&#65533;_&#65533;s#&#65533;#&#65533;v$&#65533;&#65533;&#65533;tkf&#1358;&#65533;&#65533;5&#65533;&#65533;&#65533;`&#65533;kO&#65533;&#65533;&#65533;v&#65533;jjm6&#65533;&#65533;&#65533;	&#65533;).&#844;&#65533;N&#65533;&#65533;.cm&#65533;&#65533;~&#65533;&#65533;G&#65533;&#65533;m&#1937;&#65533;G&#65533;bN&#847;&#65533;&#65533;
&#65533;r&#65533;-qs/&#65533;$&#1094;8&#1094;&#1988;&#65533;&#65533;A&	`dtUx&#65533;&#65533;=&#65533;Q.&#65533;/&#65533;P&#65533;c&#65533;&#65533;t&#65533;Mo&#65533;(&#65533;&#65533;S&#65533;l^&#65533;&#65533;&#65533;`v;0&2&#65533;q{5N&#65533;&#65533;&#65533;V&#65533;%&#65533;&#65533;m3H0&#65533;	&#65533;|&#65533;n&#65533;_&#65533;&#65533;&#65533;U+&#65533;&#65533;&#65533;dd/&#65533; Nm&#65533;&#65533;&#65533;&#65533;R(&#65533;&#65533;&#65533;&#65533;{&#65533;0&#388;%&#65533;R&#65533;&#65533;6FG&#65533;&#65533;6&#65533;\g&#65533;7T&#65533;'&#65533;&#65533;&#65533;&#65533;S&#65533;A&#65533;&#65533;.&#65533;o&#65533;A&#65533;r&#65533;&#65533; X&#65533;R&#65533;&#65533;&#65533;S&#65533;&#65533;p&#65533;&#65533;&#65533;&#65533;&#65533;J&#65533;&#65533;&#65533;iY&#65533;&#65533;m&#2037;bg&#65533;&#65533;&#65533;M&#65533;B&#65533;fr#_&#1152;
&#65533;&#65533;i5&#65533;t&#65533;&#65533;(L&#65533;&#65533;Z<&#65533;&#1541;_X&x8k&#65533;md9e&#65533;&#65533;Io&#65533;&#65533;0&%n&#65533;&#65533;&#65533;"&#65533;&#65533;~&#65533;&#65533;Gj&#65533;j&#65533;&#65533;&#65533;}$J&#65533;&#65533;&#65533;&#65533;&#65533;&#65533;&#1361;C&#65533;&#65533;&#65533;&#65533;&#65533;Vb&#65533;x.%8`k0&#65533;&#65533;{&#65533;&#65533;W&#65533;&#65533;:=&#65533;~&#65533;tW&#65533;&#65533;-&#65533;&#65533;
9 r"p&#65533;X#&#65533;&#65533;&#65533;X&#246;&#65533;&#183;V7&#65533;&#65533;H&#65533;&#65533;	&#65533;&#65533;&#65533;t&#65533;&#65533;Nb&#65533;&#65533;&#65533;}&#65533;:&#65533;&#65533;@&#65533;&#65533;/&#65533;V
&#65533;&#65533;&#1038;p&#65533;&#624;&#65533; D97S&#65533;<7&#65533;t58.&#65533;&#65533;&#65533;F&#65533;&#65533;W&#65533;Jw&#65533;!&#65533;Xg&#65533;@15P(&#65533;&#65533;&#65533;x&#65533;&#65533;7&#65533;&#65533;(r<&#65533;&#65533; &#65533;Y= [S&#65533;<&#65533;WO^y&#65533;q&#386;&#65533;m&#65533;}&#65533;N&#65533;&#65533;&#65533;&#1238;&#65533;&#65533;i&#65533;r&#65533;&#65533;R&#65533;o&#65533;bd5&#65533;&#65533;&#65533;H&#65533;p&#1593;ISU&#65533;*m&#65533;8&#65533;&#444;&#478;Q&#65533;&m&#65533;?v&#65533;&#65533;W~&#1877;:8M&#65533;&#65533;&#65533;C8&#65533;5&#65533;d&#65533;&#65533;h&#65533;yr: &#65533;%zC5 &#65533;.&#65533;q&#65533;{z&#65533;&#65533;w&#65533;&#65533;3&#65533;Q&#65533;&#927;&#65533;&#65533;&#65533;fj&#65533;
y&#65533;&#65533;7u-&#65533;&#65533;&#65533;&#65533;Ekf&#65533;&#65533;mzC!&#65533;&#65533;&#65533;&#615;}&#65533;&#65533;8&#65533;&#65533;&#65533;&#65533;&#898;&#65533;&#65533;s&#65533;1"3&#65533;S&#65533;&#65533;vE
&#65533;&#65533;&#65533;
&#65533;p&#65533;'k&#65533;&#65533;H&#65533;&#65533;u\`&#826;&#65533;&#65533;{I&#65533;&#65533;&&#65533;&#65533;WiTHju&#1456;^&#65533;a^Q&#65533;-&#65533;&#65533;&#65533;ud&#65533;&#65533;&#65533;$w&#65533;`0 &#65533;k&#65533;&#65533;&#65533;&#65533;&#65533;g&#65533;&#65533;s&#65533;EH&#65533;y4&#65533;&#65533;X?&#65533;S&#65533;&#65533;&#704;&#65533;E&#65533;D&#65533;2&#65533;&#65533;bp&#65533;6&#65533;&#65533;&#1753;&#65533;B;&#65533;	,&#65533;dY&#65533;&#11751;{0;AV&#65533;&#65533;&#65533;)Z&#65533;6u
7x&#65533;&	&#65533;&&#65533;&#65533;&#65533;	&#65533;&#65533;G:&#65533;{zf=&#65533;#<&#65533;&#65533;&#65533;&#65533;&#65533;[G&#65533;r&#65533;&#473;&#65533;&#65533;pG&#65533;o&#65533;&#65533;&#65533;&#65533;&#65533;{&#65533;&#65533;&#65533;*u&#65533;&#65533;	&#65533;&#65533;pl&#65533;&#65533;lc&#65533;&#65533;&#65533;X&#65533;:&#65533;&#65533;&#65533; &#65533;&#65533;2l&#65533;&#65533;q&#65533;;O p&#65533;&#65533;&#65533;D&#65533;&#65533;&#65533;&#65533;l&#65533;F&#65533;&#65533;V:$&#65533;R5BS1&#65533;-&#65533;/&#65533;&#65533;&#65533;@&#65533;&#65533;&#65533;g&#65533; < &#65533;&#65533;&#65533;&#65533;&#65533;&#65533;@&#65533;&#65533;c&#65533;=&#65533;G&#1952;(&#65533;>&#65533;(&#65533;&#65533;&#65533;A&#65533;e&#65533;&#65533;/&#401;Y .<&#65533;&#65533;&#65533;&#65533;&#65533;G&#65533;&#65533;&#65533;#&#65533;(&#65533;2i&#1647;o#r&#65533;{&#65533;

&#65533;&#65533;&#65533;Y l&#65533;&#65533;p&#65533;&#58299;F&#65533;&#65533;!&#65533;&#65533;&#65533;'Y?V&#65533;o&#65533;&#1165;I&#65533;&#65533;&#65533;n&#65533;<&#65533;%Z &#65533;&#65533;Gl&#65533;&#65533;}&#65533;C7&#65533;&#65533;&#65533;&#65533;&#65533;NW$&#1789;&#65533;&#65533;&#65533;&#65533;&#65533;O `&#65533;&#65533;&#65533;&#65533;&#873;&#65533;&#65533;&#65533;&#65533;G&#65533;@&#65533;\&#65533;&#65533;<&#65533;+&#65533;`&#65533;Z&#65533;5=&#65533;	&#65533;&#65533;=&#65533;&#65533;vp4!"4S=67&#65533;d&#65533;>0&#65533;@2&#65533;%&#65533;&#65533;&#65533;|&#65533;&#65533;&#65533;]&#65533;\_&#65533;X&#65533;&#65533;X&#65533;&#608;&#65533;[&#1039;=&#65533;&#65533;*;&#65533;f&#65533;)&#65533;4&#65533;&#65533;&#65533;\d&#65533;&#65533;O&#65533;C&#65533;i(&#65533;]&#1779;;&#65533;SP&#65533;&#65533;0&#65533;&#65533;&#65533;&#65533;A&#65533;]&#65533;&#65533;>FlM&#65533;&#65533;&#65533;c|&#65533;GL&#65533;qc&#65533;v&#65533;&#65533;0z&#65533;?:e&#65533;0&#65533;x{&#65533;+s&#65533;#Gl&#65533;6&#1466;-&#65533;&#65533;&#12637;&#65533;&#65533;&#65533;&#65533;#>&#65533;&#65533;Z&#65533;?&#1597;&#65533;G&#65533;&#65533;&#1363;&#65533;-&#65533;&#65533;Z&#65533;&#65533;&#65533;`&#65533;Y^&#65533;=  !&#65533;   ,   &#65533; &#65533;  &#65533;@&#65533;pH,&#65533;&#548;r&#65533;&#65533;&#65533;&#3128;D&&#65533;&#65533;B&#65533;PD&#65533;&#65533;S&#65533;,&#65533;&#65533;&#65533;z}v& &#65533;
d&#1037;&#65533;'&#65533;&#65533;C&#65533;&#65533;B cObbl&#65533;&#65533;&#65533;&#65533;&#65533;b	]
&#65533;x
W&#65533; &#65533;&#65533;&#65533;&#65533;&#65533;&#65533;&#65533;&#65533;ip&#65533;&#65533;&#65533;T&#65533;&#65533;&#65533;&#65533;}&#65533;&#298;bNb&#65533;&#65533;d&#65533;&#65533;&#1004;	&#65533;r&#65533;U&#1819;V&#65533;^&#65533;&#65533;	`&#65533;&#65533;&#65533;&#65533;&#65533;&#65533;L&#65533;&#65533;&#65533;&#65533;&#65533;V&#65533;&#65533;q&#1782;&#65533;`&#65533;b&#65533;X8&#65533;&#65533;&#65533;&#65533;&#65533;C&#65533;&#65533;	&#65533;&#65533;&#65533;&#65533;&#529; A&#65533;
&#65533;&#65533;u&#65533;&#65533;&#65533;&#1173;e&#757;&#65533;&#65533;&#65533;1&#65533;`&#65533;&&#65533;a&#65533;
#b3&#65533;&#65533;@	H0&#65533;&#65533;&#65533;&#1644;&#65533;&#65533;U&#65533;iJ&#65533;V&#65533;2&#65533;&#65533;&#65533;u6&#65533;&#1274;&#65533;&#65533;+&#65533;&#65533;&U&#65533;k&#65533;&#65533;U#MNG-@&#65533; &#65533;&#65533;&#65533;WV&#65533;&#1609;&#65533;/_)&#65533;dp&#65533;C&#65533;k&#65533;&#65533;L|&#65533;l&#65533;,h&#512;&#65533;&#65533;&#65533;&#65533;F
4&#65533;&#65533;&#65533;&#65533;&#65533;@&#65533;Ui&#19388;&#65533;:&#65533;6&#65533;&#716947;8&#65533;&#65533;&#65533;
0&#65533;&#65533;Uh@&#65533;0P*h&#65533;&#65533;d &#65533;&#65533;K&#65533;&#65533;&#1824;&#65533;&#65533;(&#65533;v!&#65533;&#65533;m/&#65533;M&#65533;M&#65533;Q9&#65533;&#65533;`v'dEY&#65533;&#65533;&#65533;&&#65533; '2&#65533;&#65533;&#65533;%W;&#65533;9&#65533;kx&#65533;&#65533;&#65533;f`&#65533;&#40652;&#65533;KJx&#65533;&#65533;V&#65533;&#65533;Rq0&#65533;PV&#65533;q &#65533;&#65533;$0&#65533; &#65533;v&#65533; x`AD &#65533;|&#65533;&#65533; &#65533;&#65533; a}&#65533;W&#65533;P&#65533;&#65533;&#65533;AuEj&#65533;B&#65533;#)&#65533;5&#65533;&#65533;#W'&#65533;&#65533;&#65533;&#65533;&#65533;NN&#65533;n&#65533;Ad&#65533;&#65533;&#65533;&#65533;&#1546; -J&#65533;&#65533;&#65533;tM&#65533;PH&#65533;&#65533;&#34778;&#65533;M&#65533;h&#65533;1 ?&#65533;&#65533;1"&#65533;&#65533;\&#65533;&#65533;ga*8&#1435;&#65533;G&#65533;YjA&#65533;^&#65533;&#65533;@&#65533;8&#65533; ]
&#65533;h&#65533; `&#65533;&#65533;&#65533;x#&#65533;!A&#65533;A&#65533;Ze5BZ !V&#65533;a&#65533;&#65533;\@P&#65533;(2%@AO&#65533;$&#65533;A&#65533;&#65533;r&#65533;&#65533;&#65533;&#65533;&#65533; )&#65533;""&#65533;&#65533;.&#65533;z&#65533;&#65533;&#65533;`&#65533;&#65533;7zjc&#1286;CP/fB(Y1|"a6&#65533;4k;&#65533;&#65533;S&#65533;&#65533;b&#65533;&#65533;&#65533;&#65533;vpR&#65533;lh&#65533;ls&#65533;0K&#65533;&#65533;S&#65533;&#1217;&#65533;_$&#65533;&#65533;#&#65533;J&#65533;&#43631;=&#65533;&#65533;@L&#65533;Tf&#65533;XE&#65533;&#65533;&#65533; s&#52143;&#65533;R&#65533; &#65533;i$&#65533;,&#65533;<K&#65533;&#65533;&#65533;>&#65533;l&#65533; S&#65533;Ru$&#1877;&#65533;&#65533;V&#65533;&#65533; &#65533;0l&#65533;Q&#65533;&#65533;&#1080;%V&#65533; &#65533;&#65533;U&#65533;&#65533;
&#2043;x&#65533;&#65533;i&#65533;&#65533;&#65533;&#65533;()&#65533;nJ&#65533;&#65533;&#65533;,&#65533;&#65533;m&#65533;&#65533;p&#65533;&#865;&#65533;&#65533;N:&#65533;p&#65533;&#65533;&#65533;2+e&#65533;M"zbA&#65533;1&#65533;Q&#65533;u8ZX&#65533;&#65533;&#65533;&#65533;:p&#65533;&#65533;&#65533;~v &#65533;&#65533;&#65533;$&#65533;&#65533;v6&#1232;&#65533;&#65533;&#65533;&#65533;&#65533;&#65533;&#65533;xvS&#65533;&#65533;$o&#65533;&#65533;&#65533;&#65533;&#65533;&#65533;&#65533;&#1264;&#65533;&#769;8K&#65533;&#65533;]&#65533;8&#65533;&#65533;&#65533;&#65533;&#65533;&#65533;:&#65533;&#65533;&#65533;)&#65533;&#65533;&#65533;dm&#65533;&#65533;&#65533;L&#65533;&#1007;&#65533;&#65533;&#65533;K&#344;&#65533;$n2u&#65533;$e&#65533;&#65533;&#65533;A&#65533;O{&#65533;kq)m`&#65533;&#65533;&#65533;N&#65533;&#65533;&#65533;B&#65533;&#65533;&#65533;a&#65533;&#65533;&#65533;O&#65533;&#65533;^l&#65533;%T&#65533;O
EN&#65533;&#65533;tBTy@(Da&#65533;s&#65533;&#65533;3&#65533;&#65533;&#65533;&#65533;&#65533;
&#391;$&#65533;/.0 &#65533;`w&#65533;&#65533;&#65533;&#65533;&#65533;&#65533;&#65533;w7b	&#65533;<!&#65533;
8e&#65533;&#65533;&#65533;&#65533;&#65533;9=&#65533;&#65533; u3O&#65533;~FpZ
&#65533;&#65533;&#65533;&#65533;&#65533;bj&#65533; &#65533;L&#443; &#65533;[&#65533;&#65533;"&#65533;&#65533;&#65533;}&#65533;r*T&#65533;&#65533;&#65533;&#128;X&#65533;4vh&#65533;&#65533;&#1033;q&#65533;f&T&#65533;,&#65533;	|&#65533;{&#65533;dA_m&#65533; &#65533;&#65533;@&#65533;5Ii- j$&#65533;&#65533;Iq&#65533;&#65533;<&#65533;
g&#65533;	&#65533;&#65533;&#65533;)yP@T"&#65533;N&#65533;&#140;[,O&#65533;&#65533;!&#60747;&#65533;R+G&#65533;&#65533;#&#65533;&#65533;&#65533;&#65533;()I&#1168;&#65533;z}&#498;Y&#65533;ZL&#65533;&&#65533;F&#65533;&#65533; {&#65533;D^&#65533;&#65533;T&#65533;t:d&#65533;'E&#680;m`.&#844;&#65533;&#65533;p&#1089;&#65533;JL&#65533;&#65533;&#65533;&#65533;u"&#65533;&#65533;ZY&#65533;&#65533;&#65533;z&#65533;&#65533;1&#65533;&#65533;&#65533;&#65533;&#41252;fa&#65533;3+U&#65533;&#65533;&#65533;g>&#65533;&M&#65533;}`@&#65533;&6&#65533;&#65533;&#65533;&#65533;&#65533;)s&#65533;Z|f#D&#65533;+&#65533;&#65533;4:&#65533;1&#65533;b&#65533;) "&#65533;&#65533;&#65533;Rc	&#65533;E&#65533;X&#65533;&#65533;&#385;&#65533;&#65533;&#65533;&#65533;&#65533;&#65533;V&#65533;y &#65533;&#65533;	1S&#65533;19&#65533;&#65533;"&#65533;hi&#65533;&#65533;Lk%&#65533;R&#65533;&#65533;p/&#65533;&#65533;.$&#65533;&#385;&#65533;J\d&#65533;)&#65533;&#65533;&#65533;R}ZU&#65533;P&#65533;&#65533;^zD&#65533;&#65533;T- &#65533;&#65533;&#65533;&#65533;A &#65533;,&#65533;&#65533;&#65533;C&#65533;S9&#65533;ujY} &#488;&#65533;T&#65533;&#65533;fY&#65533;>G&#1190;]&#65533;&#65533;&#65533;U&#65533;&#65533;&#65533;&#65533;n&#65533;/(5&#65533;Z &#65533;-&#65533;&#65533;&#65533;g&#65533;i[&#65533;&#65533;&#65533;Ji&#65533;0&#256;&#65533;&#65533;u(@&#1496;&#65533;F&#65533;.&#65533;&#65533;M)&#65533;b
&#65533;&#65533;K&#65533; &#689;Z&#65533;;&#65533;Lj&#65533;&#65533;(7&#65533;&#65533;&#65533;O0#&#65533;&#65533;/(&#65533;T&#65533;1&#65533;{Hnr&#65533;&#65533;W8&#65533;&#65533;&#65533;&#65533;&#65533;&#65533;&#65533;5 &#65533;b#}l&#65533;&#65533;p&#65533;&#65533;&#65533;&#65533;&#65533;&#65533;N&#65533;&#65533;&#65533;rG&#65533;&#65533;
#&#65533;&#65533;)W&#65533;"&#65533;&#65533;p&#65533;&#65533;I&#65533;A&#65533;&#65533;Y=&#65533;&#65533;[]&#65533;&#65533;L4&#65533;43 &#65533;&#140;e0S&#65533;&#65533;&#65533; <&#65533;q$&#1393;&#65533;g&#65533;&#65533;&#65533;h&#65533;&#65533;L1&#65533;&#44330;&#65533;&#65533;&#65533;&#65533;&#65533;'=&#65533;&#65533;&#65533;&#65533;&#65533;:&#65533;&#65533;&#65533;3&#65533;J'&#65533;&#65533;&#65533;&#65533;B$&#65533;&#1474; &#65533;4{&#65533;^&#65533;&#65533;&#65533;"i&#65533;&#377;&#65533;V:0&#65533;kp&#65533;i&#65533;&#65533;&#65533;S&#1729;L&#1514;&#65533;&#65533;&#65533;&#65533;j&#65533;	h`&#65533;^>V6&#65533;Z&#65533;Ju&#65533;S&#65533;`+y&#17681;D&#65533;&#65533;\&#65533;q&#65533;2 &#65533;&#65533;1`&#65533;D&Q&#65533;7&#65533;&#804; X&#65533;&#65533;/0X#q&#65533;)6,7&#65533;&#65533;by&#65533;0&#65533;&#65533;&#65533;&#65533;Mm!&#65533;6&#65533;&#65533;&#65533;&#65533;&#65533;&#65533;&&#65533;&#628;&#65533;4:t &#65533;u&#65533;&#65533;&#65533;&#65533;a=&#65533;&#65533;&#65533;&#65533;|@&#65533;_&#65533;	A_"&#65533;&#65533;&#65533;fm&#484;&#65533;t&#684;&#65533;&#65533;&#65533;B8&#65533;HO&#65533;e&#1209;&#65533;F&#65533;N&#65533;&#65533;SE&#65533;[&#65533;"&#65533;d&#65533;&#65533;&#65533;OOFKY"&#65533;sM&#65533;&#43362;&#65533;Wz&#65533;&#1324;k&#65533;&#65533;&#65533;&#65533;&#878;X&#65533;t&#65533;0&#65533;&#65533;&#65533;&#65533;&#1894;&#65533;&#65533;k&#65533;ZrT~&#65533;@d(&#65533;&#65533;&#65533;&#65533;'&#65533;&#26034;&#65533;&#65533;\`u&#65533;&#65533;t&#65533;&#15657;-&#65533;&#1526;&#65533;&#65533;&#65533;&#65533;8p&#65533;V{&#65533;
h&#65533;&#65533;gmS&#65533;&#65533;&#65533;&#65533;&#65533;&#65533;&#65533;B&#65533;G?&#65533;R&#18441;(tV-lhP&#65533;&#65533;&#65533;&#65533;5&#951;&#65533;&#65533;!&#1135;&#65533;Ep&#65533;&#65533;&#65533;|&#65533;&#65533;&#65533;&#65533;Mt&#65533;D&#65533;P+)&#65533;&#65533;	&#65533;&#65533;R&#65533;&#65533;&#65533;&#65533;&#65533; 
$&#65533;xT&#65533;&#65533;&#65533;EN&#65533;&#65533;	&#65533;[&#65533;&#65533;dF
&#65533;"&#65533;&#65533;&#65533;&#65533;O&#65533;&#65533;&#65533;&#65533;T&#65533;J&#65533;c&&#65533;V&#65533;b&#65533;vj+&#65533;V&#65533;w_&#65533;&#65533;8\&#65533;&#65533;"*&#65533;&#65533;&#65533;&#65533;&#65533;&#65533;$M&#65533;&#2026;&#65533;&#65533;&#65533;&#65533;&#65533;u&#65533;&#65533;&#65533;J&#65533;U&#65533;&#65533;&#65533;^&#65533;&#65533;&#65533;v&#65533;%:a&#65533;DDP&#65533;Mt@0&#65533;V&#65533;%&#65533;3|&#65533;&#65533;5&#65533;&#65533;&#65533;K&#65533;&#65533;"&#65533;&#65533;&#65533;=&#65533;&#65533;/&#65533;&#65533;s&#65533;&#65533;h.y&#65533;~`&#65533;R&#196;@&#65533;&#65533;yK`B0&#65533;&#65533;&#65533;&#65533;i&#65533;e&#65533;q&#65533;&#65533;b&#65533;G&#65533;&#65533;&#65533;P&#65533;#&#65533;'&#65533;&#65533;h?4&#65533;w&#65533;&#65533;&#65533;	;}&#65533;&#65533;&#65533;&#65533;ov2H4&#65533;&#65533;&#65533;sA&#65533;Kp&#65533;&#65533;5)@L&#65533;&#65533;Z&#65533;&#65533;&#65533;w	d&#65533;&#65533;z&#65533;@&#65533;v!&#65533;&#65533;iA&#65533;c&#65533;A( &#65533;xIvg&#65533;&#65533;&#65533;g&#65533;!&#65533;?(&#65533;s&#1862;	v&#65533;  &#65533;CwC&#65533;"~WN &#65533;&#65533;)&#65533;&#65533;&#65533;&#65533;U&#65533;0&#65533;&#65533;z&#65533;&#65533;3;Sr&#614;r#&#65533;x$R(Lc%XBd8&#65533;&#65533;.&#321;>&#65533;FeHF&#65533;&#65533;}cR)`<&#65533;t&#65533;&#65533;(&#65533;&#65533;&#65533;.-H&#65533;!&#65533;&#65533;-&#65533;&#65533;l&#65533;&&#65533;~&#65533;a%&#65533;&#65533;h&#65533;dv&#65533;V&#65533;Q&#65533;(&#65533;&#4185;&#65533;,&#65533;&#65533; &&#65533;"Z&#65533;)&#65533;wP&#65533;&#65533;:&#65533;&#65533;+&#65533;&#65533;
&#65533;&#1479;*&#65533;&#65533;&#65533;f&#65533;&#65533;&#65533;&#65533;&#65533;u=~&#65533;B_!&#65533;h&#65533;&#65533;&#65533;&#65533;_{&#65533;Uo&#65533;s&#1968;&#65533;&#65533;&#65533;g `&#65533;u/&#65533;&#65533;5&#65533;&#65533;:&c2*"t&#65533;&#65533;&#65533;&#65533; &#65533;&#65533;&#65533;&#65533;&#65533;&#65533;-&#65533;Fx&#65533;&#65533;F&#65533;&#65533;l&#65533;&#65533;V;&#65533;r&#65533;&#65533;x_ &#65533;?&#65533;&#65533;T&#65533;&#65533;y&#65533;%Ts&#65533;wx&#65533;"+&#65533; 6&#65533;"Tk&#562;t]&#65533;@&#65533;@&#65533;&#65533;&#1778;036Hb&#65533;&#65533;t4>&#2003;O&#65533;&#65533;UU&#1558;&#65533;z&#65533;A&#65533;&#65533;#&#65533;&#65533;x&#65533;hS&#65533;w&#65533;^P)&#65533;&#65533;&#65533;&#65533;&#65533;31&#65533;&#65533;z9#&#65533;&#65533;&#65533;3&#630;x[m&#65533;&#65533;r&#65533;As&#65533;/&#65533;X~&#65533;5&#65533;&#65533;N&#65533;_m&#65533;&#65533;p&#65533;3&#65533;r5&#65533;&#65533;+&#65533;5&#65533; &#65533;7&#65533;&#1034;&#65533;4}U&#65533;&#65533;$
3&#65533;B{[&#65533;-&#65533;&#65533;\&#65533;&#65533;^&#65533;\&#65533;&#65533;&#65533;&#65533;&#65533;X&#65533;\&#65533;&#65533;+u&#65533;PX&#65533;&#65533;&#65533;&#65533;f\P&#65533;&#65533;&#65533;}&#65533;eR`
&#65533;PB&#65533; z&#65533;&#65533; p&#65533;&#65533;x&#65533;&#65533;&#65533;&#65533;i&#65533;1&#65533;&#65533;&#65533;-+&#65533;i&#65533;7&#65533;&#65533;&#65533;&#65533;"&#65533;&#65533;&#65533;5&#65533;2&#65533;6$i>&#65533;u&#65533;
&#65533; &#65533;&#65533;,9&#65533;ep&#65533;0&#65533;&#65533;&#65533;7A&#65533;&#65533;&#65533;&#65533;&#65533;&#65533;B&#65533;&#65533;R{&#65533;&#65533;H_H&#65533;Ii~y&#38015;"8&#65533;p;R&#65533;g>(&#65533;	&#65533;fp	&#65533;a&#65533;&#65533;&#65533;&#65533;!&#65533;Sa&#65533;8.&#65533;&#65533;&#65533;U&#65533;&#65533;W'&#65533;&#65533;&#65533;}A&#65533;&#65533;jY&#65533;&#65533;I&#65533;&#65533;&#65533;R&#65533;#J&#65533;R3]&#65533;y&#65533;{&#65533;w>&#65533;&#257;K&#65533;]&#65533;&#65533;DN&#65533;X&#65533;9&#65533;PPWq  x}&#65533;0&#65533; $&#65533;]&#65533;u&#65533;hZ&#65533;R;!P&#65533;,&#65533;&#65533;ge&#65533;a,5;&#65533;&#65533;	5J&#65533;45&#65533;&#65533;d&#65533;&#65533;6&#65533; )y&#65533;&#1554;-&#65533;"%&#65533;&#65533;&#65533;&#65533;1&#65533;&#65533;?2x&#65533;&#65533;3&#65533;r$*R&#65533;	y&#65533;&#65533;	g&#65533;R&#65533;x&#65533;p5WA&#65533;&#65533;&#65533;dB&#65533;&#65533;z@d&#65533;&#65533;p&#65533;&#65533;&#65533;UHw&#65533;&#65533;a&#65533;&#65533;c2}&#65533;#Il&#65533;v*&#65533;&#65533;}&#65533;&#65533;W&#65533;&#65533;:&#65533;&#65533;&#65533;&#65533;&#65533;&#65533;&#65533;W&#1364;&#65533;&#65533;&#65533;&#65533;&#65533;&#65533;0]WG&#65533;6&#65533;0&#65533;&#65533;U&#65533;	&#65533;C7kDZ&#65533;D&#65533;&#65533;Jg&#65533;&#65533;3&#65533;	&#65533;Xo&#65533;&#1433;?I&#65533;E&#65533;&#1987;(&#65533;/&#65533;&#65533;&#65533;&#65533;)y&#65533;&#65533;&#65533;	&#1872;9;
0>&#65533;  _&#65533;&#65533;>kD0&#65533;&#743;|G&#65533;!&#65533;&#65533;tQ#r&#1063;&#65533;Zo_&#34230;g{&#65533;&#65533;lG&#65533;R&#65533;&#65533;&#65533;e&#1512;&#65533;&#65533;&#65533;	&#485;&#65533;O~&#65533;n&#65533; DdTG&#65533;V;s&50;&#65533;&#1638;
!&#65533;?&#65533;&#65533;&#65533;&#65533;&#65533;	Bf	&#65533;&#65533;&#65533;&#65533;&#65533;}"&#65533;-&#65533;&#65533;-&#65533;&#65533;o&#65533;&#65533;l &#65533;o&#65533;Bs&#65533;jb&#65533;&#65533;&#65533;&&#1384;0&#65533;\&#65533;?&#1254;&#65533;!&#65533;WZuY&#65533;Zr &#65533;&#65533;9c &#65533;fh&#65533;&#65533;&#65533;&#65533;)4y&#65533;&#65533;x*&#441;}&#65533;F&#65533; &#65533;&#65533;8&#65533;f&#65533;\&#65533;&#65533;{d&#65533;&#65533;:&#65533; &#65533;&#65533;&#677;&#65533;&#65533;H&#65533;&#65533;v&#65533;&#1062;%&#485;&#65533;&#65533;&#65533; TQ#&#65533;&#65533;&#65533;:k&#1480;C0<09&#65533;&#65533;a&#65533;hg$!jo&#65533;&#65533;}8&#65533;Hv&#65533;&#65533;W&#65533;z&#427;+&#65533;&#65533;&#65533;{&#65533;!&#65533;3G&#65533;#grv&#65533;l&#65533;+&#65533; &#65533;&#65533;&#65533;&#65533; ?(&#65533;&#65533;&#65533;&#522;&#512;)&#65533;;&#65533;@p&#65533;&#65533;`5xuB&#65533;z&#65533;&#1219;&#65533;&M@&#65533;&#65533;&#65533;
&#65533;&#65533;&#65533;X&#65533;{&#65533;FY&#65533;j&#65533;Fdq&#65533; &#65533;&#65533; &#65533;&_&#65533;&#65533;f\3@Z&#65533; &#65533;b&#65533;PBR&#65533;&#65533;&#65533;p&#65533;6F&#65533;<B&#65533;&#65533;&#65533;rk&#65533;l&#65533;5DO&#65533;&&#1451;&#65533;&#65533;[&#65533;&#65533;&#65533;&#1698;Q&#65533;&#65533; 7&#65533;&#65533;&#65533;,;[&#65533;&#65533;&#696;&#65533;DZ&#65533;,Gw8&#65533;&#65533;cRO H@&#65533;&#65533;&#65533;r`rG&#65533;\ &#65533;&#65533;F&#65533;&#65533;f{?4&#65533;y{U$&#1771;&#65533;&#65533;&#65533;0&#65533;&#65533;t&#65533;&#65533;@&#65533;F&#65533;9&#65533;&#65533;/$&#65533;?6g&#65533;J&#65533;&#65533;s"C )5Kt&#65533;1Y  t&#65533;a}&#65533;&#65533;E\&#65533;K&#65533;R?B&#65533;&#406;i&#65533;&#65533;x&#65533;&#65533;&#1230;&#65533;&#38895;&#65533;&#65533;&#65533;+M!k&#65533;&#65533;&#65533;&#65533;&#65533;f&#65533;4=#&#65533;&#65533;9s1&#65533;&#65533;j&#65533;&#65533;/C &#65533;Z&#65533; 4) S&#65533;G&#65533;k&#65533;q@xPZ&#65533;\&#65533;&#65533;&#65533;&#65533;&#65533;&#65533;&#1436;TU&#65533;&#65533;*&#65533;\&#65533;&#19182;	G&#65533;&#65533;&#65533;&#65533;&#65533;&#65533;=&#65533;&#65533;|.(<&#65533;),&#65533;iS&#65533;&#65533;&#65533;&#65533;(&#65533;&#65533;J&#65533;	&#65533;@&#65533;&#65533;V'3"j&#65533;B&#65533;&#65533;&#65533;=&#65533;&#1347;&#65533;&#65533;@8&#65533;r,&#65533;,&#65533;:&#65533;&#65533;&#65533;L&#65533;aLS&#65533;)52P&#65533;Tj&#65533;5&#65533;T&#65533;&#667;&#65533;vx&#65533;&#65533;g &#65533;&#65533;9
}&#65533;&#65533;&#65533;"&#65533;&#65533;&#65533; &#65533;&#65533;=X&#65533;&#65533;&#65533;&#65533;&#65533;j&#65533;&#65533;&#65533;&#65533;z&#65533;&#65533;b&#65533;&#65533;k&#65533;&#65533;&#65533;.#&#65533;|aD&#65533; &#65533;p _&#65533;&#1764;]&#695;&#65533;&#65533;zG&#65533;&#65533;&#65533;}*a&#65533;&#65533;q`rE&#65533;S*&#65533;c&#65533;LCD	p&#65533;y&#65533;&#65533;7X&#65533;
&#65533;&#65533;Y&#65533;L&#65533;&#65533;k#&#65533;F&#65533;O&#65533;a+&#65533;&#65533;&#686;&#65533;+&#65533;&#65533;8J$Vdk~&#65533;&#65533;&#65533;&#65533;&#65533; r0&#65533;&#65533;B;"&#65533;Z&#65533;r&#65533;&#65533;r&#65533;l&#65533;&#65533;&#65533;:B&#65533;V&#65533;#+&#65533;&#65533;&#65533;&#65533;&#65533;&#65533;&#65533;&#65533;&#65533;&#65533; &#65533;&#65533;6&#65533;&#65533;a&#65533;&#65533;&#65533;&#65533;`&#65533;k&#65533;&#65533;&#65533;&#65533;|L&#65533;"&#65533;'&#65533;	&#65533;&#65533;6urx&#65533;&#65533;ck&#65533;i~&#1190;O&#65533;&#65533;g&#65533;\&#65533;&#65533;&#65533;&#65533;[p&#65533;&#65533;&#65533;
=J !&#65533;$&#65533;&#65533;6&#65533;&#65533;,A&#65533;)&#65533;Ac&#65533;&#65533;Y&#65533;w&#65533;&#65533;.b&#65533;h&#65533;&#65533;&#65533;&#65533;'&#65533;&#65533;'&#65533;,&#65533;&#65533;&#65533;%&#65533;GR&#65533;5s&#65533;o8&#65533;&#785;&#65533;&#65533;&#65533;1/&#65533;&#65533;&#65533;&#65533;&#65533;N&#65533;&#65533;S`R&#65533;l&#65533;&#65533; &#65533;EH-nu7qbb&#65533;&#65533;&#1526;&#65533; &#65533;4&#65533;^&#65533;*&#65533;&#65533;&#65533;)&#65533;&#65533;Z2&#65533;&#65533;&#65533;:	>&#65533;&#65533;&#65533;&#65533;&#65533;<&#65533;&#65533;&#65533;&#65533;.M&#65533;q&#65533;&#65533;&#65533;&&#65533;`&#65533;&#65533;c&#65533;/@M&#65533;&#65533; A&#65533;&#706;&#65533;{&#65533;&#65533;P]um&#65533;&#65533;&#65533;Q&#65533;RB&#65533;&#65533;&#65533;&#65533;&#65533;.&#65533;]&#65533; &#1238;]&#65533;(&#1073;K&#65533;&#65533;+MlV&#65533;&#65533;&#65533;&#65533;m&#65533;&#65533;&#65533;&#65533;/nM&#65533;&#65533;&#65533;t&#65533;&#65533;&#65533;>J]~.&#65533;&#65533;&#65533;6&#65533;&#65533;&#65533;&#65533;&#65533;S&#1544;j&#65533;&#65533;u&#788;&#65533;^&#65533;&#65533;R&#65533;K,M&#65533;*&#65533;&#65533;I&#65533;2}&#65533;pf&#65533;=&#65533;&#65533;&#65533;&#65533;&#65533;&#65533;&#65533;&#65533;&#65533;{*&#65533;R@ &#65533;&#65533;bP&#65533;&#65533;'&#65533;&#65533;K&#65533;&#65533;&#65533;m}&#65533;&#65533;6MA&#65533;&#65533;&#65533;
&#65533;xks&#65533;WA_}&#65533;&#65533;&#65533;o
&#65533;p&#65533;&#869;&#65533;|&#65533;&#65533;z&#266;&#65533;&#65533;<&#65533;&#65533;])&#65533;{&#65533;&#65533;&#65533;&#65533;&#65533;&#931;6]P&#65533;&#8795;&#65533;&#65533;&#1324;&#65533;&#65533;&#65533;N1@&#65533;&#401;A"ZM_&#65533;a&#65533;&#1108;&#65533;&#65533;{&#269;z&#65533;&#65533;&#65533;&#65533;vi&#65533;&#7928;H1
&#65533;&#1067;&#65533;&#65533;&#65533;&#65533;&#65533;-^P&#65533;6&#65533; p&#65533;<kb&#65533;&#65533;&#65533;&#65533;)&#65533;&#65533;4QQA4s$"&#65533;M"&#65533;&#65533;+&#65533;&#65533;V%&#65533;V&#65533;d&#1356;&#65533;-&#65533;u&#65533;&#65533;h&#65533;{&#65533;&#65533;&#65533;Z~&#65533;&#65533;&#65533;cA&#65533;R&#65533;sq&z&#65533;&#65533;1&#65533;&#65533;:&#65533;&#65533;&#65533;p&#65533;Kqc&#65533;&#65533;&#65533;&#65533;&#65533;&#860;HFU&#65533;&#1399;g&#65533;Ov&#65533;2&#65533;&#65533;&#1580;&#65533; &#65533;&#65533;&#65533;&#65533;L&#65533;&#65533;&#65533;&#7975;P&#65533;&#65533;&#65533;&#65533;!&#65533;&#65533;,q&#65533;&#737;&#65533;&#65533;+&#65533;2F1}L&#656;&#65533;QS&#65533;y` &#65533;&#65533;&#65533;E&#65533;&#65533;w&#65533;&#65533;X&#65533;&#65533;&#65533;&#65533;&#65533;&#65533;&#65533;&#1226;*&#65533;&#65533;&#65533;&#65533;&#698;&#65533;&#65533;&#65533;&#65533;Qp#&#65533;&#564;&#65533;&#65533;&#65533;^&#65533;TT&#65533;&#65533;&#65533;9.&#65533;&#65533;&#65533;&#65533;&#65533;&#65533;&#65533;&#65533;&#65533;&#65533;Ak&#65533;&#65533;&#65533;4&#65533;	vf&#65533;UW&#65533;&#65533;&#65533;&#65533;_v&#65533;&#65533;&#65533;&#65533;L&#65533;i&#65533;&#65533;>&#65533;|&#65533;&#65533;&#65533;&#65533;&#65533;32n&#65533;`3?&#65533;  i&#65533;t&#1661;&#65533;ey&#65533;m;&#65533;p &O{&#65533;&#65533;&#65533; Z&#65533;\&#65533;&#65533;=&#65533;&#65533;dg&#65533;&#65533;&#65533;]&#65533; &#65533;&#65533;&#65533;Wg&#65533;&#65533;&#65533;&#65533;&#65533;/&#65533;]&#65533;aS&#65533;{&#65533;  &#65533;"sz&#65533;/o&#65533;&#65533;&#65533;&#65533;&#65533;Q&#65533;&#65533;#&#65533;9&#65533;0}&#65533;&#65533;&#65533;lk&#1847;&#65533;=y&&#65533;&#65533;&#65533;[&#65533;&#65533;]&#65533;&#65533;&#65533;&#65533;D&#65533;\Y&#65533;&#65533;&#65533;8`>&#65533;B=&#65533;`c&#1485;&#65533;&#65533;&#65533;&#65533;&#65533;&#65533; &#65533;&#65533;-&#65533;&#65533; o&#65533;&#65533;&#65533;&#65533;&#65533;&#65533;  t&#1744;9o&#65533;&#65533;e8p&#65533;&#65533;H&#65533;&#65533;&#65533;Y&#65533;&#65533;}O&#65533;e&#65533; &#65533;&#65533;&O&#65533;&#65533;.&#65533;&#65533;&&#65533;&#65533;\&#65533;&#65533;&#65533;&#65533;&#65533;FQ&#65533;&#65533;&#65533;&#65533;H9Fj&#65533;AM&#65533;F&#65533;Ly"K&#65533;8My)Ny&#65533;R&#65533;&#65533;&#65533;&#65533;&#65533;&#65533;&#65533;@&#65533;&#65533;-&#1685;>&#65533;$&#65533;&#697;_&#65533;&#65533;*&#65533;"6&#65533;I&#65533;&#65533;&#65533;&#65533;m&#65533;&#65533;&#65533;P^&#65533;&#65533;5&#65533;{&#65533;0&#65533;&#65533;&#65533;&#65533;@&#65533;&#65533;&#207;&#65533;&#65533;9"9&#65533;R&#1545;.&#65533;;&#65533;&#44387;yr:&#65533;&#65533;7&#65533;	&#65533;&#65533;&#65533;@6&#65533;&#65533;k2&#65533;&#65533;&&#65533;&#65533;i;&#65533;&d &#65533;&#65533;B&#65533;A&#65533;B&#65533;AqQ&#65533;q&#65533;@&#65533;`&#65533;&#65533;r&#65533;2Ss33bs&#201;&#65533;&#65533;c&#65533;&#65533;&#65533;&#65533;&#65533;
k&#65533;&#65533;##&#65533;&#65533;&#65533;K&#235;&#65533;`&#65533;n&#65533;&#65533;N&#65533;m`Ma&#65533;&#65533;&#65533; a&#65533;o9&#65533;ap&#65533;&#65533;&#1136;&#65533;&#65533;@S&#65533;!&#65533;&#65533;&#65533;&#65533;SChT&#65533;&#65533;D]]&#65533;<J*&#65533;cC&#65533;C&#65533;5&#65533;+K,&#65533;+&#65533;L&#65533;&#65533; ]&#65533;v&#65533;16`&#65533;&#65533;&#65533;&#65533;&#1616;&#65533;&#65533;&#65533;~!z&&#65533;#G,@`` &#65533;m&#1726;&#65533;	&#65533;&#65533;&#65533;R&#65533;&#1821;&#65533;&#65533;
&#65533;0&#24673;e&#65533;A&#65533;k&#65533;&#65533;&#65533;&#65533;&#65533;&#65533;y &#65533;&#65533; B/Nc&#65533;&#65533;H#&#65533;H&#65533;&#65533;&#65533;&#65533;&#65533;)&#65533;&#65533;&#65533;&#65533;L&#65533;&#65533;UL&#65533;\&#65533;yuS&#65533;^&#65533;it]09&#65533;&#65533;a&#65533;&#65533;&#65533;&#65533;M&#65533;h&#65533;&#65533;4&#65533;(@&#549;&#65533;j&#65533;M&#65533;21&#65533;&#1003;W'D^>&#65533;&#1066;	-6&#65533;&#65533;&#65533;&#65533;&#65533;_.^m&#65533;&#65533;2 4&#65533;&#65533;J&#65533;i&#65533;2&#65533;R&#65533;&#1976;&#65533;&#65533;# @&#65533;&#65533;&#65533;&#65533;M&#65533;g&#65533;`&#65533;&#65533;&#65533;&#550;T&#65533;|&#181;&#65533;s&#65533;35T&#65533;&#65533;&#65533;&#65533;&#65533;X6&#65533;4e&#65533;^]&#65533; &#65533;|)&#65533;&#65533;&#65533;H&#65533;mGQX&#65533;[&#65533;&#65533;&#65533;<&#65533;p&#65533;&#65533;%&#65533;B&#65533;Q&#314;{&#65533;&#65533;&#65533;:&#65533;&#65533;K'^j&#65533;<Z{&#65533;!8 )&#65533;&#65533;&#65533;&#65533;&#65533;&#65533;&#65533;&#65533;
&#65533;&#65533;7n&#65533;S,&#65533;+K&#65533;&#65533;`&#65533; &#65533;pe&#65533;&#65533;X%{:&#65533;&#65533;/&#65533;&#65533;&#65533; &#65533;&#65533;&#65533;&#65533;&#65533;K. m5&#65533;&#65533;&#65533;&#65533; &#65533;&#65533;&#65533;*&#65533;&#65533;&#65533;D	v[&#65533;>&#65533;*0`&#65533;S&#65533;MR.Fw&#65533;&#65533;bR&#65533;&#65533;&#65533;&#65533;&#65533;&#65533;A4&#65533;&#65533;&#65533;!&#65533;&#65533;'&#65533;&#65533;$&#65533;_&#65533;D`C &#65533;&#65533;&#65533;&#65533;&#65533;2&#65533;&#65533;&#65533; (l7&#65533;&#65533;&#65533;L&#65533;*&#65533;`&#65533;&#65533;D3&#65533;5&#65533;y&#65533;&#65533;*&#65533;K&#65533;{&#65533;&#65533;&#65533;S&#65533;&#65533;&#65533;&#65533;;%b&#65533; :4,&#65533;&#65533;+7jTKL&#818;&#65533;&#65533;,8&#65533;2&#65533;&#65533;&#65533;&#65533;?&#65533;&#65533;@x&#65533;&#65533;z&#65533;&#65533;SA&#65533;j&#65533;@U&#65533;U@&#65533;T&#65533;V&#65533;O'!&#65533;U&#65533;04&#65533;&#65533;ld&#65533;^)0-&#65533;e&#65533;&#65533;&#65533;&#65533;&#65533;&#65533;&#65533;&#65533;x&#65533;&#65533;8i|&#65533;&#65533;&#870;&#65533;%GXJ_n&#65533;&#65533; &#65533;U&#65533;\&#65533;&#65533;&#65533;!s&#65533;&#65533;6&#65533; &#1557;&#65533;&#65533;Dw&#65533;&#65533;&#65533;&#65533;*(&#65533;a(&#65533;X2&#65533;&#65533;d&#65533;gM&#65533;V&#65533;y&#65533;H00d&#65533;&#65533;0~@&#65533;&#65533;#&#65533;@bo&#65533;&#65533;&#65533;&#1830;;>&H&#65533;-Nu&#65533;@&#65533;&#65533;&#65533;&#65533;&#65533;&#65533;J$q&#65533;y-`&#65533;&#65533;&#65533;&#476;&#65533;&#65533;4&#65533;[&#65533;&#65533;&#65533;2hS&#65533;~&#65533;&#65533;.&#65533;&#65533;&#65533;&#65533;&#65533;&#65533;`&#65533;&#65533;]uj%&#65533;&#65533;.&#65533;&#1740;	&#65533;&#65533;&#65533;\&#65533;&#65533;:e&#65533;@&#1174;%x&#65533;$&#65533;&#65533;t&#1144;&#1382;&#65533;8&#1750;&#65533;3i&#65533;z&#1285;_&#1435;u&#65533;&#65533;N&#65533;&#65533;&#65533;&#65533;=&#65533;&#65533;o&#65533;&#65533;&#65533;&#1033;&#65533;&#65533;W&#65533;&#65533;&#65533;W}&#65533;&#65533;&#65533;&#65533; &#65533;K&#65533;&#65533;&#65533;&#65533;M&#65533;&#65533;&#65533;s+&#65533;&#65533;&#65533;&#65533;&#65533;&#65533;e&#65533;&#65533;u&#65533;&#65533;~`&#65533;&#65533;?&#65533;&#65533;&#65533;\C4.N|bB&#65533;&#65533;f&#1899;e&#65533;Jx&#65533;Vy&#65533;&#65533;&#65533;&#65533;&#65533; &#65533;59n_&#65533;c&#65533;&#65533;&#65533;&&#65533;E&#65533;X&#65533;&#65533;&#65533;t&#65533;=&#65533;&#65533;}&#65533;`&#65533;&#65533;&#65533;&#65533;.O&#65533;BU&#65533;&&#65533;4.@ &#65533;K
&#65533;H&#65533;%`&#65533;PZ
&#1456;T&#65533;?&#65533;] &#65533;&#65533;&#65533;&#65533;bd3&#65533;!&#65533;,&#1291;E&#65533;%&#65533;&#65533;n&#65533;`&#1400;&#65533;&#65533;0Q-i&#65533;R"&#65533;&#65533;&#65533;7'"-&#65533;W&#65533;&#65533;H&#443;
&#65533;#&#178;@$&#65533;&#65533;&#65533;py1&#65533;A&#65533;(DKG]H&#65533;u&#65533;&#65533;&#65533;I+|b&#65533;&#65533;&#65533;	&#65533;O[&#65533;&#65533;X&#65533;&#65533;wG&#65533;&#65533;qh&#65533;&#65533;&#65533;&#65533;&#65533;&#65533;e&#65533;x&#65533; &#65533;U&#65533;t]@L&#65533;#&#65533;6&#65533; Na%&#65533;0&#65533;4)-|&#65533;bG&#65533;&#65533;!&#65533;,`&#65533;l`&#65533;t&#65533;&#65533;&#65533;&#65533;J&#2036;2{D&#65533;'P&#65533;	&#65533;n&#65533;k\L&#65533;&#65533;&#65533;ql&&#1468;&#65533;&#1425;
&#65533;Ls &#65533;T-&#65533;	|&#65533;&#65533;0&#65533;&#317;&#65533;&#65533;&#65533;Zc&#65533;&#65533;&#65533;&#65533;&#65533;&#65533;8&#65533;%&#65533;ZY&#938;&#65533;&#65533;&#65533;&#65533;&#65533;0HCe-x%&#8751;&#65533;&#593;&#65533;&#65533;&#65533;x&#65533; &#1338;	$ssh&#65533;&#256;R&#65533;,Q\&#65533;	&#65533;&#65533;&#128;&#65533;`&#65533;3E&#65533;;'&#1719;9N&#65533;jw&#65533;Z&#225;N&#65533;&#65533;&#989;X&#65533;_&#65533;&#526;&#65533;ke&#403;&#65533;&#65533;&#65533;p&#65533;&#65533;W&#65533;J~X&#65533;&#65533;&#65533;2&#65533;&#65533;'&#65533;&#65533;&#65533;m {&#65533;&#65533;&I&#65533;&&#65533;&#65533;|&#65533;&#65533;7&#65533;U&#65533;:S&#65533;&#65533;`L-%h&#65533;&#65533;&c&#65533;&#65533;R&#65533;&#692;&#65533;P&#65533;&#65533;&#65533;$&#65533;&#65533;&#65533;&#146;4&#65533;&#65533;&#65533;&#65533;;&#65533;&#65533;&#65533;J+klc-&#65533;&#65533;&#1056;=&#65533;e}&#65533;^'&#65533;&#65533;=&#65533;Q&#65533;&#40196;7&#393;&#65533;(&#65533;&#65533; &#65533;4&#65533;<&#65533;,&#65533;4&#65533;&#339;,&#65533;&#65533;&#65533;E&#65533;^o&#65533;)'e0&#65533;&#65533;C&#65533;A&#65533;L&#44313;:X ~&#65533;&#65533;&#228;&#256;&#65533;f&#65533;&#65533;&#65533;H+Xu&#65533;&#65533;CW x&#65533;2&#65533;&#65533;0&#65533;`&#65533;&#65533;p+P&#65533;&#65533;&#65533;G&#65533;3&#65533;&#65533;-&#65533;&#65533;&#65533;M&#65533;)&#359;J&#65533;&#65533;&#65533;5%--0&#65533;P&#65533;<&#65533;&#65533;&#65533;&#65533;2&#65533;&#65533;&#65533;mb&#65533;'m=:X&#65533;&#65533;&#65533;&#65533;L J&#65533;5&#65533;&#65533;&#65533;t&#65533;&#65533;&#65533;,K_+&#65533;&#65533;!&#65533;&#65533;e&#65533;e&#65533;&#1237;&#65533;na>&#65533;n\}&#527;&#65533;&#65533;&#1345;(&#667;&#65533;>&#65533;&#65533;&#65533;*w&#65533;)	l&#65533;&#65533;&#65533;&#65533;(u&#65533;5H-r^&#65533;&#65533;&#65533;&#65533;k&#65533;&#65533;B&#65533;&#65533;HN% &#65533;&#65533;&#65533;0&#65533;&#65533;&#65533;&#65533;]rD&#65533;&#65533;&#65533;[&#65533;4c&#65533;&#65533;5&#65533;&#65533;&#65533;&#65533;C#l^p&#65533;&#65533;&#65533;&#65533;&#65533;	+&#65533;)&#65533;&#262;b,p&#65533;&#65533;
&#65533;&#65533;x`r&#65533;3&#65533;b)&#65533;&#1904;
\&#65533;&#65533;&#65533;n&#1810;8ycE=H&#65533;-Xt&#65533;k-&#65533;&#65533;'&#65533;&#65533;n2w&#604;&#65533;}r7&#65533;&#65533;b+G]&#65533;V ,%&#1930;W&#65533;&#65533;
@&#65533;&#65533;OF&#65533;cZ6'&#65533;&#65533;o&#65533;sf&#65533;C!h&#65533;m&#65533;v&#65533;\[&#65533;&#65533;&#65533;&#65533;&#65533;}(&#65533;#La&#65533;&#65533;y&#65533;&#65533;&#1959;>&#65533;&#65533;&#65533;&#65533;&#65533;v&#65533;&#65533;n&#65533;&#65533;&#65533;&#65533;r&#65533;x&#65533;t&#65533;d&#65533;&#65533;&#65533;&#65533;F&#65533;&#65533;&#65533;em&#65533;&#65533;t&#65533;S&#65533;&#65533;&#65533;Ee:&#65533;&#65533;ha&#65533;&#65533;&#65533;|a@&#65533;&#65533;&#1653;&#1461;&#65533;&#891;&#65533;W{&#65533;"&#65533;&#65533;G&#65533;,?&#65533;&#65533;&#65533;&#65533;&#65533;)&#65533;&#65533;dm&#65533;&#65533;&#65533;&#65533;VQ&#65533;WT&#65533;o&#65533;&#65533;&#65533;/)6&#65533;j&#65533;&#65533;&#65533;:F&#1880;H)k[&#65533;W&#65533;L&#65533;&#65533;W&#65533;K&#65533;*z&#65533;&#65533;6T&#65533;Vo)J .&#65533;&#65533;p]&#65533;#&#65533;&#65533;[d&#65533;&#65533;',&#65533;fgRy&#65533;&#1478;*&#2004;&#65533;&#65533;i&#65533;N&#65533;&#65533;c&#65533;&#749;3hg&#65533;&#65533;&#790;4K=a~&#65533;:&#65533;&#65533;p&#65533;&#145;ar-&#65533;&#65533;`~(6a&#1797;&#65533;I&#191;&#65533;&#65533;&#65533;*/&#65533;m&#65533;&#65533;&#65533;&#65533;&#65533;&#65533;4;Ji}&#65533;t&#65533;0&#65533;o-&#6431;6&#65533;&#65533;n&#65533;&#65533;MvO`&#65533;;&#65533;&#1393;&#65533;&&#65533;&#65533;v9&#65533;&#65533;a&#65533;g"o&#65533;&#65533;h&#1327;&#65533;p&#65533;m&#65533;&#65533;&#65533;D;&#65533;)&#65533;&#65533;&#65533;nr&#65533;+vSRk/&#65533;{&#65533;&#65533;&#65533;&#65533;>-lh&#65533;s&#65533;&#65533;L&#65533;&#65533;&#65533;&#65533;+&#65533;u&#65533;[*&#335;&#65533;{b&#65533;&#65533;&#65533;&#65533;&#65533;5+&#65533;?&#65533;-q&#65533;&#65533;J&#65533;&#65533;uz&#65533;&#65533;*&#65533;&#65533;j|&#65533;B&#65533;&#65533;&#65533;&#65533;&#65533;&#65533;&#65533;&#65533;Z&#65533;&#65533;&#1455;&#65533;&#65533;,)&#65533;w&#65533;&#65533;<g8&#65533;m&#65533;&#65533;/&#65533;&#65533;&#65533;P&#65533;t&#65533;A&#65533;&#65533;&#422741;fjb&#65533;r&#921;&#1803;&#65533;&#65533;?&#65533;"&#65533;zD3&#65533;,&#65533;o&#65533;\&#65533;&#65533;N&#65533;&#65533;&#65533;+&#65533;&#1549;&#65533;2N&#65533; &#65533;&#65533;&#65533;"&#65533;&#65533;p&#65533;/XJ&#65533;&#65533;&#65533;&#1806;&#65533;M&#65533;OJ&#1189;&#65533;&#65533;	&#65533;&#65533;O&#65533;&#65533;&#65533;VI&#65533;n&#950;fp&#65533;.&#65533;F&#65533; @&#65533;nZx&#65533;&#65533;&#65533;&#65533;`&#65533;&#65533;&#65533;4&#65533;e&&#65533;l&#65533; &#65533;2j|Xg&#65533;@&#65533;P&#65533;h&#65533;&#65533;~&#35774;&#65533;A&#65533;&#65533;{X0&#65533;&#65533;|&#65533;&#857;&#65533;g&#65533;&#65533;&#65533;:&#65533;@&#65533;&#65533;&#65533; &#65533;J&#339;&#65533;o&#65533;&#65533;&#65533;:&#65533;M&#65533;&#65533;m&#65533;&#44069;&#1421;&#65533;
&#65533;&#65533;N)&#65533;o&#65533;&&#65533;&#65533;&#65533;P
 &#65533;^+u&#65533;&#65533;:&#65533; &#1068;h&#65533;k&#65533; &#65533;&#65533;&#65533; gn&#65533;h&#822;\&#65533;z&#65533;1&#65533;&#65533;&#65533;TH&#65533;Q&#65533;&#65533;$0&#65533;&#65533;&#65533;V&#65533;&#65533;-&#65533;&#65533;&#41501;&#65533;&#65533;	d&#65533;&#65533;BNv;&#65533;,_ qo&#65533;B&#65533;.&#65533;&#65533;L&#65533;&#65533;&#65533;nI&#65533;&#65533;&#65533;&#65533;z&#65533;!{&#65533;n3,&#65533;8 .&#65533;&#65533;&#65533;&#65533;o&#65533;f&#65533;&#65533;vm&#65533;Z1L&#65533;)&#65533;&#65533;qgk&#65533;&#65533;{&#65533;A{v&&#65533;ZG&#65533;T$&#65533;(&#65533;&#65533;q&#65533;l&#65533;o&#65533;&#65533;&#65533;.A&#65533;&#65533;&#65533;a&#65533;L&#65533;L&#65533;vm&#65533;4&#65533;&#65533;&#65533;k&#65533;&#1677;>&#65533;)(&#910;Bw&#65533;&#65533;&#65533;&#65533;G&#65533;"&#65533;^&&#65533;&#65533;&#65533;8\&#65533;&#65533;&#65533;&#65533;&#65533;/&#65533;
&#65533;8&#65533;&#65533;&#65533;>@3&#65533;&#65533;D&#65533;G&#817;&#65533;Z&#65533;.,&#65533;&#65533;&#828;&#65533;N&#65533;tO&#65533;&#65533;l&#65533;(&#65533;&#65533;bo&&#65533;!I ^&#65533;:v&#65533;
.&#65533;Zp#nbp&#65533;&#65533;0&#65533;&#65533;&#803;&#65533;FTBtD&#65533;:T&#65533;&#47881;&#65533;&#65533;&#65533;&#65533;&#65533;&#65533;$&#65533;&#65533;PQ&#65533;&#1165;&#65533;&#65533;&#65533;&#65533;&#65533;u&#177;'&#65533;"&#65533;(D&#65533;&#65533;&#65533;&#65533;u&#65533;&#65533;&#65533;&#65533;Z0&#65533;q&#65533;j&#46478;&#65533;&#65533;&#65533;&#65533;-&#65533;f&#65533;&#65533;&#65533;F&#65533;T&#65533;&#404;li&#1357;%(b&#65533;&#1170;&#65533;1&#65533;|&#65533;&#65533;4&#65533; &#65533;&#65533;#&#65533;&#65533;&#65533;2/&#65533;&#65533;+c&#65533;&#65533;R-&#65533;&#65533;&#65533;&#65533;p&#65533;&#1736;&#65533; &#65533;T&#65533;/&#65533;1&#65533;&#65533;2@&#65533;vl&#65533;&#65533;&#65533;&#65533;(S&#65533;H&#65533;&#65533;&#65533;ru&#65533;&#65533;&#65533;o&#65533;a&#65533;9in&#65533;H&#65533;?&#65533;&#65533;z&#65533;&#65533;x&#65533;&#65533;&#558;&#65533;&#65533;&#65533;\&#65533;'L&#65533;&#65533;+&#65533;&#65533;m&#65533;b&#65533;&#65533;$&#65533;oX&#65533;2C&#673;R&#65533;@&#65533;3&#65533;s9&#65533;+0 &#65533;S&#65533;3#ah"!n&#65533;&#442;,&#65533;o&#60719;&#65533;,L&#65533;X&#65533;&#65533;
&#65533;&#65533;&#65533;&#65533;b2] &#65533;,&#65533;&#65533;
&#65533;mH`t0o&#65533;S&#65533;>&#65533;&#65533;8n&#65533;&#65533;&#65533;N8&#65533;L&#65533;&#65533;=h&#65533;&#65533; }OW&#65533;+Wl&#65533;&#651;&#65533;,&#65533;~&#65533;&#65533;(T&#65533;&#65533;+&#65533;J	44&#65533;&#65533;/o^&/&#65533;a&#65533;$&#65533;T&#65533;&#65533;3q&#65533;l&#65533;NO&#65533;&#65533;&#65533;t&#65533;AgR&#65533;&#65533;l&#65533;&#65533;"@ ~&#65533;G&#65533;L&#65533;m6su&#650;&#65533;&#65533;&#65533;&#65533;&#65533;`&#65533;&#65533;!Iu&#65533;Gy&#65533;/&#65533;-&#65533;&#65533;&#65533; &#65533; &#65533;l&#65533;&#65533;AR&#65533;/&#65533;&#65533;}&#65533;h&#65533;L&#65533;&#65533;&#492;`	&#65533;&#65533;3Y&#65533;u:&#65533;C+++>&#65533;_&#65533;&#65533;4%&#65533;T5&#65533;M&#65533;He;&#65533;&#2034;qP&#65533;M&#65533;Zo1&#65533;&#65533;a&#65533;&#65533;p&#65533;Q&#65533;J ~&#65533;&#65533;@>&#65533;)&#65533;1&#65533;"&#65533;&#65533;TdM&#65533;G&#65533;Q&#65533;I&#65533;&#65533;&#65533;&#65533;:Tt&&#65533;t&#65533;&#939;&#65533;^LKaR&#65533;f&#65533;d&#65533;&#65533;&#65533;&#65533;iVK&#65533;V&#65533;"	n&#65533;&#135;+&#65533;&#65533;5&#65533;$&#65533;H@&#65533;U@&#65533;&#65533;X&#65533;0&#65533;4"&#65533;&#65533;&#495;&#65533;&#65533;I&#1636;U&#65533;2 &#65533;&#65533;&#65533;-&#65533;5&#65533;,4@&#65533;&#65533;>&#65533;a&#494;97&#65533;&#65533;&#65533;	&#1678;&#513;]]&#65533;A)&#65533;&#1683;&#65533;&#65533;Fal&#65533;.&#65533;&#65533;&#65533;&#65533; o&#65533;+&#65533;&#65533;&#65533;,&#65533;_W+i&#65533;&#65533;
&#65533;2&#65533;&#65533;@S&#65533;a&#65533;/~Q+&#65533;!&#65533;&#673;&#65533;&#65533;&#65533;&#65533;U"E&#65533;G&#65533;&#65533;&#65533;&#65533;&#65533;&#65533;f&#65533;&#65533;,`L(p&#65533;^,&#65533;l &#65533;A! Ve&#65533;&#65533;`Y&#65533;&#65533;0of&#65533;a&#65533;*&#926;&#65533;M~0{&#65533;&#65533;N&#65533;l&#65533;E&#65533;&#65533;&#65533;&#65533;va&#65533;&#65533;f&#65533;&#65533;T&#65533;&#65533;&#65533;&#65533;&#65533;@&#65533;[&#65533;h2&#65533;&#65533;&#65533;$&#65533;bof&#65533;&#65533;&#65533;&#65533;&#65533;&#65533;&#65533;&#65533;rgQ&#65533;Q@&#65533;ma&#1206;.&#65533;&#190;&#65533;&#65533;&#65533;^&#65533;&#65533;&#65533;S&#65533;&#65533;T&#65533;oq&#65533;jI&#65533;&#65533;F+`j V'9v&#65533;]&#1653;@&#65533;Sg&#65533;&#65533;&#65533;V&#65533;&#810;&#65533;Z&#65533;A]&#65533;&#65533;&#146;&#65533;4&#65533;+&#65533;dC&#65533;&#65533;n;&#65533;&#44725;Bwf&#65533;&#65533;M&#65533;`u&#65533;w]{&#65533;-&#849;&#65533;J&#65533;n &#65533;F&#65533;&#65533;&#65533;{?V&#65533;\&#65533;NdUx	&#65533;e&#65533;lv&#65533;ag&#65533;&#65533;]&#65533;&#65533;q9&#65533;&#65533;W&#65533;&#65533;p&#65533;&#65533;u&#65533;&-A&#65533;7&#65533;&#403;&#65533;r&#65533;K&#65533;&#65533;{&#65533;&#65533;$v&#65533;&#65533;e&#1926;%Vbu=N&#65533;	&#65533;}&#1281;&#65533;&#65533;&#65533;G&#65533;&#65533;&#65533;&#65533;h&#65533;~%&#65533;Lf&#65533;&#65533;&#65533;&#65533;P&#65533;R.&#65533;&#65533;&#65533;&#65533;&#65533;l&#65533;T:~l]&#65533;&#65533;&#1911;&#65533;&#65533;&#65533;C1^&#65533;&#65533;&#65533;8&#65533;K&#65533;U&#238;&#65533;&#65533;2&#65533;e4 I&#65533;dLGX-&#65533;n&#65533;&#65533;&#65533;&#65533;&#65533;G&#65533;7&#65533;<&#65533;&#13592;}1&#65533;&#65533;&#65533;&#65533;S&#65533;&#65533;&#65533;j-%&#65533;#,dEv6&#65533;&#65533;r&#65533;rcK&#65533;{&#65533;S&#65533;e&#65533;I&#65533;[8&#65533;&#65533;7&#65533;X&#65533;{j&#65533;0&#65533;&#65533;&#65533;lU&#65533;k&#65533;&#65533;0&#65533;\%J&#65533;&#65533;g&#65533;&#65533;&#65533;&#65533;l&#65533;ay&#65533;&#65533;&#65533;&#65533;&#65533;&#65533;&#36403;&#65533;,wA&#65533;&#65533;&#65533;.&#65533;FY&#65533;U&#65533;&#65533;Q&#65533;&#65533;!&#65533;&#65533;3R&#65533;&#65533;&#65533;&#1555;9&#65533;&#65533;5P&#65533;&#1494; w&#65533;&#65533;W&#65533;&#65533;RC&#65533;1&#65533;&#65533;B8y&#65533;&#65533;&#65533;w&#65533;^Xc%&#65533;&#65533;&#65533;&#65533;AO&#65533;A%&#65533;&#65533;&#65533;F&#65533;&#65533;&#335;a9-&#984;&#65533;=&#65533;&#1180;&#65533;&#65533;my]E&#65533;S&#65533;&#65533;L&#65533;&#65533;&#65533;Q&#65533;&#65533;+&#65533;V9{&#65533;Z&#21841;&#65533;!&#65533;&#65533;&#65533;&#65533;&#65533;&#65533;&#65533;&#1512;&#65533;IEe&#65533;q&#65533;P<gS&#65533;&#65533;VR|&#65533; &#65533;Y&#65533;{R &#65533;&#1500;?&#65533;g&#65533;&#65533;&#65533;&#65533;T/&#65533;Y&#65533;&[5&#65533;r&#65533;V&#65533;l &#65533;;&#65533;L&#65533;&#65533;x&#65533;&#65533;X@E&#65533;&#65533;&#65533;u&#65533;6&#65533;&#65533;L&#65533;&#65533;&#65533;&#65533;&#65533;i&#65533;  &#65533;&#65533;G&#65533;&#65533;&#65533;&#1560;&#65533;>&#65533;&#65533;&#65533;V&#65533;&#65533;o&#65533;i&#65533;c5n&#65533;Zo&#65533;&#65533;
&#65533;Q&#65533;Q .Zz&#65533;&#65533;&#65533;&#65533;x&#65533;&#65533;&#65533;{&#65533;o&#65533;&#65533;&#65533;n&#65533;0&#65533;Q&#65533;QQ&#65533;&#65533;

 &#65533;aYE&#65533;&#65533;&#65533;&#65533;W&#65533;5&#1448;&#65533;*&#65533;v&#1906;1&#65533;&#65533;-Ak&#65533;&#65533;:&#65533;&#65533;9&#65533;&#65533;&#65533;&#65533;&#65533;g&#1506;&#65533;:%B:&#65533;&#65533;1w&#65533;&#65533;&#65533;&#65533;&#61037;&#65533;:&#65533;XX&#65533;9&#65533;&#65533;k&#65533;&#65533;&#65533;&#65533;E&#65533;Z&#65533;4&#65533;&#65533;&#65533;&#65533;&#228;&#65533;&#65533;&#65533;%&#65533;&#65533;x&#216;x&#1478;Y&#65533;&#65533;&#65533;&#65533;XqU&#65533; &#65533;+&#65533;&#65533;f&#65533;[&#65533;&#65533;&#65533;z&#65533;&#65533;-&#65533;[&#65533;&#65533;&#65533;S&#65533;&#484;&#65533;s&#65533;&#65533;e&#65533;&#65533;&#484;&#65533;m&#65533;&#65533; `&#65533;X&#65533;&&#65533;&#65533; j &#65533;&#65533;)  !&#65533;   ,   &#65533; &#65533;  &#65533;@&#65533;pH,&#65533;&#548;r&#65533;
&#65533;&#65533;a&#65533;&#65533;F&E&#65533;&#65533;8&#65533;&#65533;&#65533;I.&#65533;&#65533;&#65533;&#65533;&#65533;LT,&#65533;
&#65533;Ra&#65533;G&#65533;z}LUNk&#65533;&#65533;&#65533;&#65533;&#65533;Onr&#65533;s`
X&#65533;&#65533;\&#65533;&#65533;&#65533;&#65533;&#65533;&#65533;&#65533;&#65533;&#65533;iqr&#65533;&#65533;&#65533;&#65533;X&#65533;&#65533;&#65533;z&#65533;	O&#746;&#65533;&#65533;&#1133;&#65533;&#65533;q&#65533;&#65533;r&#65533;`&#65533;&#65533;&#1946;X&#65533;&#65533;&#65533;&#65533;
&#65533;	&#65533;&#65533;&#65533;&#65533;&#65533;&#65533;K&#65533;r&#65533;&#65533;&#65533;&#65533;&#65533;&#65533;&#65533;&#65533;_&#65533;+<qIW&#65533;&#65533;0w PQY&#65533;U&#65533;2&#65533;s&#474;&#65533;Y$&#65533;&#65533;p&#65533;A/&#65533;^&#1588;`&#65533;@=L&#65533;.60&#65533;EA&#1085;&#65533;&#65533;(&#65533;&#65533;H&#65533;&#65533; 7&#65533;&#65533;&#65533;&#279;&#65533;&#65533;&#65533;+M&&#65533;&#65533;/&#65533;	c&#65533;&#65533; C&#65533;t&#65533;&#65533;&#65533;&#65533;&#65533;&#65533;Q]&#65533;J&#1166;"%&#277;&#65533;&#65533;&#65533;&#1216;&#65533;&#65533;&#65533;&#65533;O&#65533;&#65533;6m&#65533;&#65533;ge&#65533;&#65533;&#13325;&#65533;:&#1517;v&#65533;
&#65533;&#246;2("&#65533;t&#65533;o&#65533;b&#65533;&#65533;&#65533;@&#65533;IO}&#65533;&#65533;&#65533;&#65533;	&#65533;&#1434;2lx&#65533;&#65533; (d&#65533;"Y&#65533;&#65533;([&#65533;|&#65533;Zk&#65533;!pik`&#65533;&#65533;,&#65533;&#65533;4/&#65533;(&#65533;Q&#65533;&#65533;&#65533;&#65533;'&#541;&#65533;&#65533;e&#65533;``0&#65533;&#65533;Q	pn&#65533;Y&#65533;&#65533;[&#65533;b&#65533;&#65533;&#65533;&#65533;&#65533;&#65533;&#65533;&#65533;&#65533;&#65533;&#65533;uY`hVW:&#65533;U&#65533; P&#65533;&#65533;P&#65533;=&#65533;&#65533;xP&#65533;@{p\|&#65533;g\fX&#65533;@&#65533;)=p&#65533;&#65533;_i&#65533;l&#65533;&#65533;^X(&#65533;&#65533;&#65533;r&#65533;&#65533;Mh&#65533;&#65533;N.u&#65533;&#65533;J&#65533;&#65533;&#1633; J# }&#65533;&#65533;W&#65533;&#65533;U&#65533;R&#65533;1I&#65533;  1!P&#65533;&#65533;b&#65533;&#65533;97&#65533;&#65533;@&#65533;,&#65533;&#65533;p&#65533;Ul&#65533;N	x&#65533;&#65533;&#65533;&#65533;6@&#65533;&#65533;q&#65533;&#65533;E&#65533;H&#295;&#65533;}&#65533;5`&#65533; ~!@  &#65533;&#65533;Y]i&#65533;\&#65533;v&#65533; &#65533;&#65533;Y&#65533;&#65533;t&#438;&#65533;.vq@&#65533;&&#65533;&#65533;w&#65533;(&#65533;&#532;%&*_&#65533;%Z&#65533;&#741;&#65533;&#65533;&#65533;b"&&#65533;e&#65533;WNh&#65533;&#65533;&#65533;"&#65533;&#65533;>2&#65533; Av&#65533;E&#65533;`&#65533;)&#65533;.&#1240;&#65533;&#65533;z&#65533;&#65533;A&#65533;*"b&#65533;&#65533;&#65533;'/|$ &#65533; &#65533;&#65533;&#65533;&#65533;&#65533;&#65533;b&#65533;&#65533;:P&#65533;h 
d@o
&#65533;c0\&#65533;Pl&#65533;)&#65533;!@&#65533;&#65533;&#65533;&#65533;V&#65533;i :"|&#65533;9 &#65533;q_@&#65533;&#65533;&#65533;&#65533;&#65533;{,&#65533;&#65533;ie&&#65533;+&#65533;4&#65533; &#65533;:.&#65533;[&#65533;&#65533;&#65533;&#65533;&#65533;&#65533;&#65533;L;&#65533;2&#65533;@]&#65533;&#65533;&#65533;&#65533;&#65533;&#65533;&#65533;DT&#65533;J&#65533;&#65533;&#65533;%&#65533;&#65533; 1&#65533;2&#65533;&#65533;&#65533;)0j\&#65533;5&#65533;`&#65533;y@1d (&#65533;`&#65533;#&#65533;Y&#65533; $&#448;:&#65533;&#65533;J&#65533;Ku|V&#65533;{_&#65533;&#65533;&#65533;&#65533;] &#65533;&#65533;:+pV&#65533;\&#65533;]T&#65533;Lq&#65533;N&#65533;&#65533;f&#65533;&#65533;;&#586;t;&#65533;8&#65533;td@&#65533;"*&#65533;&#65533;&#65533;&#65533;&#65533;a&#65533;@&#65533;3&#65533;<)&#65533;dX&#65533;&#65533;h&#65533;&#65533;2&#65533;m&#65533;E0{&#65533;$V&#65533;sp@$&#65533;&#65533;&#65533;O;&#881;ID-u&#65533;&#65533;j&#65533;r&#65533;&#65533;z&#65533;&#65533;0&#65533;1&#65533;&#65533;&#65533;&#65533;&#65533;Va&#65533;A-1;9s&#65533;&#65533;Qpg3&#65533;&#65533;&#65533;r:
&#65533;	7&#65533;&#65533;&#65533;&#65533;<&#1025;P|O&#65533;&#65533;&#807;+&#65533;.q&#65533;B\&#65533;&#65533;2&#65533;&#65533; &#65533;&#65533;B&#65533;&#65533;&#65533;,3&#65533;PMs&#65533;@&#65533;V&#65533;&#65533;f&#65533;&#65533;&#65533;_r&#65533;&#65533;&#65533;=07;&#65533;&#65533;@@&#65533;"^&#1026;&#65533; 'r2&#65533;Q^!T_&#65533;&#65533;&#65533;2&#65533;&#65533;f13 &#65533;&#65533;&#65533;&#65533;L+&#65533;&#65533;* &#65533;&#65533;&09&#1731;&#65533;6A=&#65533;&#65533;&#65533;&#65533;M2&#65533;&#65533;&#65533;&#65533;)|&#65533;&#65533;?>0&#65533;&>QQ&#65533;$&#65533;&#65533; 6c+_&#65533;C&#65533;&#65533;&#65533;&#65533;%&#65533;%&#65533;&#65533;@&#1095;&#65533;&#65533;&#65533;&#65533;&#65533;B&#65533;x+r B&#65533;&#65533;`Ju1&#65533;&#35041;&#65533;&#65533;&#65533;Vb&#65533;	&#65533;&#65533;&#65533;&#65533;Je1F&#394;&#1138;&&#65533;&#65533;&#65533;&#65533;&#65533;&#65533;&#65533;<&#65533;&#65533;&#65533;y&#65533;&#65533;&#65533;&#65533;&#65533;&#65533;d&#65533;t&#65533;&#65533;@)1&#65533;\l&#65533;&#65533;&#65533;&#65533;&#65533;p`&#65533;@zs&#65533;&#65533;&#65533;&#65533;&#65533;|) &#65533;\&#65533;&#65533;n&0&#65533;&#65533;L&#65533;R&#65533;%qV=ph&#65533;V&#1068;&#65533;>&#65533;&#65533;.T&#65533;C&#65533;&#65533;&#65533;  q&#65533; &#65533;&#65533;&#65533;T&#65533;E&#65533;?&#65533;s&#65533;&#65533;&#65533;&#65533;%Qp+68&#744;1shv&#65533;&#65533; %&#65533;t&#65533;&#65533;&#323;M&#65533;&#65533;&#65533;&#65533;&#844;x&#65533;&#65533;&#14526;^V6Ia5&#1225;(@&#65533;3^&#65533;&#65533;&#65533;&#65533;9&#65533;&#65533;&#65533;&#1186;&#65533;&#65533;$&#65533;<&#1063;&#1172;B&#65533;pw&#65533;&#65533;"&#65533;&#65533;/&#65533;&#65533;tV&#65533;&#65533;&#65533;u&#65533;&#65533;?&#65533;&#65533;&#65533;&#65533;b&#65533;ql&#65533;&#65533;	&#65533;&#65533;&#438;&#65533;!5IO:&#65533;(&#65533;o&#65533;&#65533;
&#65533;&#65533;&#65533;I<+fU&#65533;`
U&#65533;n&#65533;&#65533;	Y&#65533;&#65533;&#65533;&#65533;&#65533;&#65533;> v&#65533; &#65533;\7M&#65533;&#65533;s&#65533;&#65533;$&#65533; &#65533;&#65533;&#65533;'&#65533;0&#65533;uY&#65533;&#65533;&#65533;&#65533;&#340;l2)&#65533;`e&#65533;&#65533;&#292;S{V&#65533;&#65533;&#1673;|&#65533;&#65533;&#65533;&#65533;&#65533;8&#65533;7&#65533;&#65533;&#65533;p-&#65533;A&#65533;&#606;&#65533;&#65533;&#65533;vv&#65533;&#65533;P/&#65533;ff[&#65533;_Vk&#65533;2&#65533;&#65533;&#65533;&#1628;`N&#65533;3&#65533;d &#65533;&#65533;&#65533;Y=&#65533;&#65533;&#65533;&#65533;&#65533;&#65533;&#65533;&#65533;&#65533;w&#65533;y0&#65533;&#65533;m&#65533;$&#65533; &#65533;&#65533;&#65533;&#65533;U&#65533;&#65533;h&#65533;&#65533;8+&#65533;&#580;&#65533;&#394;&#65533;&#65533;&#65533;&#65533;&#65533;&#65533;z_&#65533;p&#828;m&#65533;&#65533;&#65533;7J&#65533;&#65533;rJ&#65533;&#65533;+&#65533;E>wQ&#65533;&#65533;HK&#65533;&#65533;X&#65533;b&#65533;&#850;wL&#65533;f&#65533;&#65533;W&#65533;&#65533;&#65533;&#1971;F &#65533;&#65533;mY&#65533;&#65533;b0&#166;&#65533;&#65533;&#1240;&#65533;,H&#622;M.&#65533;Q&#65533;&#65533;<&#65533;0&#65533;iDB#&#65533;&#65533;&#65533;&#65533;&#65533;T&#65533;&#65533;k&#65533;|W6&#65533;&#65533;&#65533;$[&#65533;&#65533;&#65533;&#65533;u&#65533;&#65533;:f&#65533;H&#65533;3&#65533;&#65533;&#65533;&#65533;&#65533;% &#65533;&#65533;2&#65533;&#65533;&#65533;&#65533;T&#65533;fW	t&#65533;&#65533;&#645;&#65533;&#65533;&#65533;&#65533;&#65533;&#65533;&#65533;g&#65533;&#65533;&#65533;&#65533;&#65533;&#65533;nTsp&#65533;&#65533;a&#65533;&#65533;(&#65533;&#65533;&#65533;
&#65533;&#65533;&#65533;&#65533;&#65533;I |&#65533;&#65533;]&#65533;&#65533;_^&#65533;"&#65533;&#65533;X&#65533;&#65533;&#65533;2&#870;k}&#65533;&#65533;&#65533;&#65533;&#65533;&#65533;!J&#1714;&#65533;&#8336;9&#65533;&#65533;O&#65533;&#228;&#65533;&#65533;3&#65533;Cx&#65533;*&#65533;&#65533;&#65533;LF&#65533;&#65533;G*&#65533;&#65533;cmQc`+&#65533;&#65533;%&#65533;()8a&#65533;&#65533;&#65533;&#1492;&#65533;&#65533;5/p&#65533;O~&#65533;&#65533;&#65533;p7?&#65533;&#65533;R&#65533;&#65533;&#65533;-&#65533;~W[ +&#65533;&#65533;&#1690;&#65533;&#65533;&#65533;T&#65533;&#1030;HG:A!&#65533;O&#65533; &#65533;&#65533;(&#65533;I  &#1808;&#65533;&#65533;N3&#65533;&#65533;9A! )/&#65533;&#65533;&#65533;&#65533;R!	&#65533;&#65533;&#65533;&#65533;&#65533; &#65533;&#65533;&#65533;&#65533;fA&#65533;&#269;&#65533;)&#65533;k}v &#65533;&#65533;&#65533;&#65533;&#65533;&#65533; !&#65533;&#65533;/WP&#65533;6&#65533;&#65533;e&#65533;&#194;&#65533;&#65533;Bi&#65533;o&#65533;&#65533;&#65533;&#65533;.&#65533;!&#65533;&#65533;8q&#65533;I&#65533;4&#65533;&#65533;i:&#65533;&#65533;&#65533;&#65533;`&#65533;-;&#65533;O&#65533;&#65533;&#65533;|&#65533;&#65533;V&#65533;&#65533;&#65533;&#65533;^&#65533;TI;&#65533;&#65533;&#65533;&#65533;z&#65533;)&#65533;&#65533;/&#285;D&#65533;&#65533;&#65533;H&#65533; J&#1839;+j&#65533;&#65533;
R&#65533;&#65533;&#65533;&#65533;2&#65533;L&#65533;&#900;&#65533;&#171;&#65533;&#766;{ &#65533;&#65533;&#65533;&#1030;&&#65533;&#65533;&#65533;&#65533;A&#65533;}&#65533;&#65533;a H&#1126;8y&#65533;tA*&#65533;&#65533;&#65533;trC&#65533;&#65533;&#65533;&#65533;N4(wp(&#65533;w&#65533;/&#1937;&#65533;5<KMX&#65533;>&#65533;"8&#65533;&#65533;&#65533;&#65533;PrC
qU&#65533;&#65533;oj<&#65533;&#65533;~&#65533;&#65533;;&#65533;&#65533;&#65533;&#65533;&#65533;&#1391;~&#647;&#65533;i&#65533;D&#65533;&#846662;w!j&#65533;&#65533;&&#65533;^&#65533;b?&#65533;^&#65533;&#65533;0x&#65533;W!&#65533;&#65533; &#1911; &#65533;'p-&#65533;R7&#65533;&#65533;v&#65533;&#65533;&#65533;&#65533;&#65533;{=Vy&#65533;#(&#65533;Sr&#65533;	&#65533;&#65533;(o&#65533;G"&#65533;A	&#65533;&#65533;W&#65533;z&#65533;F}"&#65533;&#65533;&#65533;&#65533;&#65533;&#65533;6{&#65533;&#65533;0o&#65533;&#65533;&#65533;2ct&#1219;=7q&#65533;&#65533;~&#65533;Ok&#65533;~&#65533;3(&
Hg&#65533;^&#65533;C&#65533;yH&#65533;P)&#65533;E~w$,&#65533;&#1382;&#65533;P
&#65533;&#65533;&#65533;&#65533;&#65533;!l&#65533;V&#65533;&#65533;GA&#65533;s&#65533;Wf@&#65533;O&#65533;&#65533;0&#65533;<&#65533;&#65533; h o &#65533;JOj&#65533;w0b&#65533; &#65533;&#65533;oK&#65533;r&#65533;&#65533;
R!&#65533; &#65533;`*A(&#65533;&#65533;&#65533;p&#65533;G8y&#65533;&#65533;&#65533;&#65533;V&#65533;&#65533;]&#65533;D&#65533;&#65533;R&#65533;&#65533;T	&#65533;(&#65533;s&#65533;&#65533;ur&#65533;&#65533; &#65533;&#65533;&#65533;r0Xm(_"{&#65533;x&#65533;&#65533;u&#65533;&#65533;xgWA&#65533;C&#65533;4&#65533;&#65533;q&#65533;W&#65533;o$&#65533;&#65533;&#65533;&#65533;M&#65533;{&#65533;&#65533;W&#65533;f0P&_!T_|&#65533;&#65533;|&#65533;&#65533; &#65533;&#65533;aX&#65533;}&#65533;&#65533;h!&#65533;&#65533;3&#65533;-&#65533;&#65533;m&#65533;&#65533;v&#65533;&#65533;4&#65533;&#65533;&#65533;&#65533;'&#65533;&#65533;&#65533;&#65533;3$&#644;&#65533;I&#65533;|"&#65533;MVr&#65533;&#65533;`UP&#65533;&#65533; p,;&#65533;&#65533;&#65533;&#65533;H&#65533;w*&#65533;v+c&#65533;1?hhG&#65533;~&#65533;;&#65533;&#65533;&#65533;&#65533;>&#65533;&#65533;&#65533;&#65533;&#65533;.L&#65533;^&#65533;&#65533;d&#65533;8_&#65533;  &#65533;0_&#65533;E&#65533;_{&#65533; &#65533;&#65533;&#65533;&#65533;&#65533;&#65533;&#1442; &#65533;v>&#65533;]&#65533;&#65533;s&#65533;&#65533;~&#65533;H&#65533;&#65533;Hi&#65533;x+Mc0{ f}&#65533;yB /&#65533;&#65533;&#65533;t&#65533;&#65533;&#65533;
1Y &#65533;@#&#65533;&#65533;;%{&#65533;&#65533;&#65533;&#65533;p&#65533;&#65533; c&#1544;&#65533;&#65533;p&#65533;u&#65533;?f&#65533;&#65533;O"(
&#65533;e 6&#65533;7&#65533;\@V&#65533;|&#65533;h&#65533;Db0&#65533;V&#65533;".4p&#65533;&#65533;r&#65533;g}r&#65533; @*
#.&#30219;D&#65533;:&#65533;gh&#65533;G&#65533;&#65533;|&#65533;&#65533;&#65533;cg&#65533;7&#65533;6&#65533;&#65533;v&#65533;5\	 &#65533;&#65533;1&#65533;8$&#65533;`&#1607;}>&#65533;}Pl)&#65533;&#65533;&#65533;0A&#65533;xG&#65533;u&#65533;kMIn&#65533;bf&#51668;&#65533;&#65533;O(i&#65533;&#65533;&#65533;qi&#65533;i&#65533; &#65533;VV&#65533; &#65533;	j&#65533;8_F&#65533;O&#65533;&#65533;&#65533;A&#65533;&#65533;QL&#65533;}&#65533;&#65533;Y!&#65533;&#65533;;&#65533;x&#65533;&#65533;#&#65533;w&#65533;E&#65533;&#65533;&#65533;Xn&#65533;&#65533;	d&#65533;u&#65533;&#65533;&#65533;0=7&q&#65533;&#65533;3Aw&#65533;q8&#65533;&#65533;Uo&#65533;P^y&#65533;I&#65533;&#65533;,W&#65533;&#65533;8{&#65533;&#65533;-o ~&#65533;&#65533;#&#65533;f&#65533;Aw&#65533;&#65533;I&#65533;&#65533;&#65533;%v&#65533;&#65533;	 q&#65533;&#65533;&#65533;&#65533;G&#65533;&#65533;&#65533;'/&#65533;h&#65533;jA&#65533;|&#65533;A&#65533;u&#65533;&#65533; &#65533;&#65533;I&#65533;&#65533;w&#65533;&#17934;&#35356;!&#340;&#65533;9&#65533;*q&#65533;&#65533;4/&#65533;Z0wW&#65533;7&#65533;&#65533;&#65533;&#65533;y&#65533;&#65533;&#65533;M&#65533;K&#65533;P(^&#65533;&#65533;&&#65533;&#65533;e&#65533;&#65533; &#65533;P
 *.{pr&#65533;&#65533;7<HaG&#65533;&#65533;&#65533;h&#65533;&#65533;-ZG&#65533;	n&#65533;&#1393;g&#65533;p0c&&#65533;@;&#65533;)&#65533;&#65533;+k:^9&#65533;o&#65533;&#65533;I&#65533;K&#65533;P
&#65533;&#65533;	&#65533;I&#65533;s&#65533;&#65533;'M&#65533;&#65533;&#65533;&#1244;*&#65533;&#65533;'&#65533;rIT&#65533;Z&#65533;&#65533;&#65533;t"'&#65533;&#65533;e&#65533;q&#453;&#65533; '/&#65533;&#65533;&#65533;V&#65533;&#65533;&#65533;&#65533;tx&#65533;&#65533;z&#65533; .;&#65533;!&#65533;&#41005;&#65533;h&#65533;&#1294;F&#65533;&#65533;9&#65533;&#1898;~&#65533;&#398;&#65533;&#65533;.&#65533;&n7Q=P7A`XC&#65533;&#65533;&#65533;&#65533;k&#65533;&#65533;	&#65533;3&#65533;p&#65533;&#65533;# L8h4&#65533;&#1088;&#65533;&#65533;&#1230;&#65533;&#65533;&#65533;:&#65533;&#328;&#65533;&#65533;&#65533;&#65533;&#65533;k.&#65533;dU&#65533;&#65533;b4d&#65533;qB`8&#65533;&#65533;a&#65533;R&#65533;b&#65533;
&#65533;(&#65533;&#65533;z.w&#65533;q&#65533;&#65533;}&#65533;x&#65533;&#65533; k(Y&#65533;{&#65533;&#65533;{&#65533;Yn&#65533;&#526;SAB&#65533;h&#65533;&#65533;&&#65533;?&#65533;&#65533;&#65533;&#65533;&#65533;&#65533;&#65533;*r&#65533;&#65533;&#65533;&#64519;&#65533;2&#65533;ZH&#65533;0P&#65533;&#65533;&#65533; \[&#65533;?B{&#65533;&#65533;&#65533;]&#65533;&#65533;&#65533;&#65533;&#65533;&#65533;V&#65533;EM&#65533;&#65533;&#65533;>&#65533;vt&#65533;hu&#65533;e&#65533;&#65533;.2:E&#65533;MH"tw&#65533;&#65533;F&#65533;P&#65533;&#65533;%&#65533;g-&#65533;&#65533;Hx>&#65533;&#65533;d&#65533;0&#65533; K &#65533;&#65533;&#65533;f&#65533;s?&#65533;[F&#1392;>q&#65533;&#65533;&#46598;<&#65533;[&#65533;PA&#65533;&#65533; #&#65533;*&#1716;&#65533;&#65533;(&#65533;n%&#65533;&#65533;&#65533;&#65533;&#65533;;&#65533;Z&#65533;0:&#65533;&#65533;&#65533;X*s&#46769;&#65533;=&#65533;&#65533;&#65533;f{&#65533;&#65533;=gv@&#65533;h&#65533;/&#65533;W&#65533;&#65533;&#65533;&#65533;5v	&#65533;1&#65533;z&#65533;+V&#65533;&#65533;&#65533;&#65533;&#65533;&#65533;0&#65533;0&#65533;
&#65533;&#65533;&#1600;&#65533;&#65533; |&#65533;&#65533;&#65533;&#65533;&#65533;&#65533;kA&#65533;R&#65533;vh&#65533;W&#65533;"&#65533;&#65533;&#65533;&#65533;20&#65533;(	&#65533;&#65533;YV2&#65533;&#65533;&#1490;!&#1282;Y&#461;&#65533;WQ&#65533;7	&#65533;&#65533;&#65533;}&#65533;q&#65533;(&#65533;&#65533;D&#65533;&#65533;{~i&#65533;&#32252;@&#65533;@&#65533;&#65533;&#65533;+?1&#65533;E&#65533;K'C&#65533;D&#65533;J;JPY	K&#65533;&#65533;&#65533; &#65533;s@&#65533;&#65533;&#65533;r&#65533;&#65533;&#65533;`q&#65533;3&#65533;]Gn&#65533;&#65533;&#921;&#65533;,JMy&#65533;&#65533;&#65533;&#65533;&#65533;(J&#65533;&#65533;p&#65533;3vu.&#65533;&#65533;5P?R&#65533;&#65533;&#65533;B&#65533;&#65533;e^ &#269;qa
&#65533;&#65533;&#65533;&#65533;<d&#65533;&#65533;&#65533;&#65533;*#\&#65533;&#65533;&#65533;(&#65533;=&#65533;&#65533;{hyno&#1342;&#65533;&#65533;hn&#1849;&#65533;&#65533;sNT&#65533;E1s d4 P #&#65533;NE&#65533;&#65533;c&#65533;*W&#65533;PY~F&#65533;[l&#65533;/&#65533;&#65533;&#65533;&#65533;i&#65533;&#65533;+&#65533;&#65533;:&#65533;&#65533;&#65533;&#65533;v\&#65533;&#65533;&#65533;rO&#65533;BYT?`&#65533;&#65533;1C&#65533;g&#65533;H&#65533;t$&#65533;+o&#65533;r.&#65533;sZ&#65533;g	&#65533;&#65533;&#65533;9&#65533;&#65533;e&#65533;[9f&#65533;&#1476;&#65533;8&#766;h&#65533;yLn&#65533;HA<(nC<&#290;&#65533;`&#65533;&#329;&#65533;}<&#65533;&#65533;&#65533;8X&#65533;&#65533;i2&#65533;1&#65533;&#65533;}&#572;&#65533;&#1969;\;F<&#65533;&#65533;&#65533;&#65533;&#840;&#65533;{&#65533;*&#534;k&#65533;&#1907;&#65533;&#65533;h&#65533;|&#65533;&#65533;&#65533;&#65533;&#65533;&#65533;oT?&#784;&#65533;&#65533;&#65533;&#65533;KD&#65533;/&#737;&#65533;l&#65533;&#65533;z&#65533;&#65533;&#948;&#65533;&#65533;V&#65533;&#65533;@0&#65533;&&#65533;&#1849;&#65533;&#65533;F&#1358;&#65533;T&#65533;HiA&#65533;&#65533;&#65533;&#65533;X&#65533;6&#65533;p&#65533;&#65533; &#1666;&#65533;&#65533;V&#65533;b&#65533;&#823;&#65533;%&#65533;&#65533;&#65533;l!&#65533;z&#65533;lu&#65533;&#65533;&#65533;&#65533;&#65533;Bx&&#65533;&#65533;Ls&#65533;G&#65533;Lnf&#65533;'&#65533;&#65533;&#435;&#1580;.&#65533;$LADl&#65533;&#65533;&#65533;&#65533;.&#65533;&#65533;&#65533;\l &#65533;H\ .,&#65533;&#65533;&#65533;;J&#65533;&#65533;&#1794;!&#848;&#65533;\!&#34016;&#65533;%)CYeFf&#65533;&#65533;&#65533;&#65533;{&#65533;&#65533;o&#65533;o&#65533;&#1218;\&#65533;&#65533;]&#65533;&#65533;&#65533;&#65533;B&#65533;#13&#65533;0&#65533;,qm&#65533;&#65533;|\)5&#65533;&#65533;cf|&#65533;[&#65533;&#65533;Q&#65533;&#65533;&#65533;&#65533;+ &#65533; p&#65533;F&#65533;&#65533;+:&#65533;!&#65533;h(A&#65533;k&#65533;&#65533;e&#65533;YhH7&#1188;q&#65533;&#65533;&#65533;&#65533;5&#65533;-&#65533;&#65533;2&#65533;M&#65533;t&#65533;O&#65533;;W&#65533;&#65533;&#461;T&#1755;&#65533;|$&#65533;#Z&#65533;s&#65533;L&#65533;0&#65533;s9&#65533;&#272;ef&#65533;&#65533;~<KAG&#65533;&#65533;&#65533;&#65533;#L&#65533;6&#65533;&#65533;?&#65533;s&#1890;B&#65533;&#65533;2&#65533;<&#65533;&#65533;&#65533;>}&#65533;#&#65533;J&#517;%o*&#65533;
,&#65533;&#65533;r&#65533;&#65533;2(.@*&#65533;&#65533;&#1601;i&#65533;&#65533;\mn^RJ&#65533;&#65533;p&#65533;JG&#65533;Vp;ce7v&#65533; &&#65533;&#65533;&#925;,&#65533;&#65533;&#1463;&#65533;G&#65533;PU&#65533;M&#65533;&#65533;&#65533;&R&#65533;&#300;&#65533;&#65533; &#65533;&#65533;&#1316;&#65533;#&#11448;z&#65533;&#65533;*&#65533;&#65533;&#65533;-&#65533;&#65533;k&#65533;&#65533;E~&#65533;&#65533;&#65533;4&#65533;h|:&#65533;&#65533;9&#267;&#65533;20&#65533;&#1117;,X&#65533; &#65533;&#65533;%B&#65533;&#65533;&#65533;&#65533;&#65533;&#65533;&#65533;T&#65533;&#65533;q$r@{&#65533;)	&#65533;p&#65533;`Q!&#65533;%&#65533;d&#65533;<&#65533;&#65533;&#65533;_m&#65533;&#65533;zA&#65533;v&#2018;&#1788;V,&#1995;&#423;&#65533;.y&#65533;2&#65533;&#552;&#65533;6n;9H
&#65533;&#65533;&#65533;&#65533;&#65533;&#65533;&#65533;Q&#65533;&#65533;s&#65533;&#65533;&#464;&#65533;&#65533;&#65533;&#65533;&#65533;X4@&#65533;e[P&#65533;&#65533;&#857;&#65533;ML&#277;&#65533;n&#65533;Y&#65533;&#65533;&#65533;&#451;D<&#65533;%
&#65533;?&#65533;&#65533;C&#65533;>&#65533;}&#737;M&#65533;&#65533;\&#65533;n5&#65533;K5j&#65533;&#65533;-}&#65533;&#53081;x\&#65533;qBFy&#65533;S&#65533;
~&#65533;S~c &#65533;&#1500;co;&#144;h&#65533;&#65533;\7A&#65533;*&#65533;*!&#65533;&#1728;&#65533;<&#65533;_0&#65533;5.&#65533;&#65533; t&#65533;&#65533;\&#602;&#65533;&#65533;&#65533;&#65533;9&#65533;zq&#65533;&#65533;I&#65533;0&#65533;&#65533;VL&#65533;&#65533;&#65533;&#65533;~&#65533;&#65533;&#65533;&#761;&#65533;&#57748;Gl&#65533;&#65533;KcA&#65533;.&#65533;-qME&#65533;.&#2269;E6e/&#65533;&#65533;(
N%&#65533;&#1898;7}&#65533;\}vZ&#65533;&#65533;;/&#65533;Z&#65533;3&#65533;&#65533;T&#65533;T&#65533;(&#65533;&#65533;f&#65533;&#541;&#65533;&#65533;&#65533;e&#65533;&#65533;&#65533;&#65533;&#65533;&#65533;&#65533;&#65533;&#65533;&#65533;&#65533;H-C&#65533;$&#65533;&#65533;&#65533;&#65533;&#65533;&#65533;,&#65533;#&#65533;&#65533;&#65533;&#65533;HJ&#65533;I&#65533;&#65533;?Y&#65533;V0h&#65533;&#65533;]=o&#65533;Y&#65533;&#65533;&#65533;h&#65533;k&#65533;&#65533;h&#65533;M&#65533;E{&#65533;`Q&#65533;u.rm&#65533;"&#65533;ES6&#65533;E&#65533;p&#65533;$&#65533;&#65533;&#65533;&#65533;&#65533;&#65533; 2&#65533;&#790;&#65533;&#65533;&#65533;P&#65533;&#65533;&#65533;K&#65533;&#65533;a[&#65533;YT&#65533;&#65533;.&#65533;&#65533;&#65533;m&#65533;X~&#65533;&#35353;&#65533;&#65533;&#65533;&#65533;&#65533;&#65533;+#&#65533;&#65533;&#65533;G&#65533;&#65533;&#65533;#&#65533;&#65533;WM&#65533;zs@&#65533;&#65533;&#65533;wo&#65533;&#65533;&#65533;K^&#65533;&#65533;4q&#65533;&#65533;&#65533;gv$&#65533;&#65533;X&#65533;&#65533; &#65533;&#65533;&#65533;R?#_&#65533;z&#65533;E&#65533;^2&#449;S?	o&#65533;&#1182;&#65533;hI{;B&#65533;&#65533;F&#65533;&#65533;&#65533;W&#65533;&#65533;&#65533;%~&#65533;&#65533;&#65533;f&#65533;&#65533;&#65533;&#65533;w&#65533;E4 &#895;&#65533;&#65533;/&#65533;&#65533;\D&#65533;a&#65533;&#65533;I!@@&#65533;@&#65533;!&#65533;b&#65533;X&#65533;&#65533;&#65533;&#1106;a(&#65533;.U&#65533;&#65533;&#65533;b?&#65533;&#65533;&#65533;9&#65533;r&#65533;&#65533;&#65533;&#65533;hN&#65533;&#65533;&#65533;x4M'c&#65533;&#65533;&#65533;h&#65533;&#65533;&#65533;&#65533;`&#65533;&#65533;P` 1&#65533;&#65533;`&#65533;&#65533;r &#65533;&#65533;&#65533;&#65533;&#1202;d&#65533;b&#65533;"T&#65533;&#65533;S	II	#&#65533;&#65533;)&#65533;!&#65533;jk&#65533;&#65533;bk,7&#876;wW&#65533;NMN&#65533;&#65533;Xn&#65533;&#65533;&#65533;8&#65533;&#1570;&#65533;B&#65533; Q1&#65533;1;R2&#65533;&#65533;&#65533;A&#65533;&#65533;\&#65533;St&#65533;Bb}i&#65533;	&#65533;i	&#65533;&#65533;&#65533; &#65533;v&#65533;&#65533;&#65533;c&#65533;&#65533;]n&#65533;&#65533;&#65533;&#65533;&#793;;e&#65533;h&#65533;P&#65533;&#859;@~&#65533;D&#1654;(&#65533;&#65533;B&#65533;&#65533;&#65533;&#65533;&#65533;6&#65533;&#65533;&#65533;S&#65533;&#65533;XB8&#65533;D&#65533;:I$&#65533;Kb&#65533;>Y&#65533;xf&#65533;`&#65533;&#65533;@_c&#684;&#65533;sFW&#65533;8&#65533;q&#65533;&#65533;p)&#65533;76P&#65533;&#65533; &#65533;GH&#1524;9&#65533;
2&#65533;$&#65533;<%&#65533; &#65533;J*e&#65533;]&#65533;r&{N&#65533;2&#65533;p&#65533;@O&#65533;&#65533;&#65533;&#65533;&#65533;&#65533;&#65533;&#65533;&#65533;l&#65533;&#65533;&#65533;&#65533;dx&#65533;&#65533;al&#65533;&#65533;&#65533;yeut&#65533;cV&#65533;&#65533;&#65533;&#65533; TZ&#65533;&#65533;&#1325;E&#502;&#65533;JU.&#65533;1q&#65533;D&#65533;&#65533;&#65533;&#65533;&#65533;&#65533;J&#65533;&#65533;G&#65533;N&#65533;&#65533;&#65533;8&#65533;&#65533;c&#65533;!<0&#65533;&#65533;Q$&#65533;_! n&#65533;&#65533;&#65533;F&#65533;N&#65533;&#65533;fy&#65533;&#65533;X&#65533;p>&#641;&#65533;&#65533;&#65533;^[K&#65533;&#65533;&#65533;"f&#65533;i&#65533;&#65533;J&#65533;&#65533;&#65533;&#65533;2;&#65533;@NB&#65533;;&#65533;&#65533;&#65533;&#65533;#&#65533;Q$, Be&#65533;L+-&#65533;&#65533;,p&#65533;&#65533;&#65533;&#65533;&#65533;&#65533;5&#65533;9@&#65533;&#65533;hi&#65533;/&#65533;&#65533;&#1536;&#65533;&#65533;3&#65533;&#65533;E&#65533;R&#65533;&#65533;<&#65533;&#952;:4&#65533;#r2 &#65533; &#65533;$&#65533;&#65533;&#742;&#65533;N&#65533;F  &#65533;	*&#65533;P&#65533;&#65533;&#65533;R	&#65533;&#65533;C&#65533;&#65533;3/6&#65533;&#65533;&#65533;0&#65533;K&#65533;6&#65533;&#65533;#&#65533;6&#65533;X&#65533;E&#65533;{*&#65533;&#65533;&#65533;Q&#65533;D@&#65533;D&#65533;&#65533;$&#65533;H&#65533;>Z&#65533;,&#65533;r&#65533;&#65533;q&#65533;&#65533;V@|&#65533;50&#65533;&#65533;6&#65533;&#65533;T&#65533;
1&#65533;I3)5&#65533;Rf&#65533;&#198;&#65533;&#65533;&#65533;7&#65533;&#65533;&#65533;h*&#65533;&#65533;U<X &#65533;&#65533;3&#65533;A &#65533;&#65533;H&#484;(S&#65533;&&#65533;h&#65533;t&{&#65533;1v&#65533;I+X@&#65533;fA&#65533;M/&#65533;#h&#65533;M&#65533;&#65533;CG3&#65533;&#65533;#@9	&#65533;B&#65533;p&#65533;&#65533;3O e&#65533;H&#65533;`&#65533;H&#65533;&#65533;n&#65533;z]&#65533;&#65533;&#65533;Rs&#65533;&#65533;<&#65533;X&#65533;&#65533;&#65533;%&#65533;q&#65533;&#65533;S+X4&#65533;&#65533;47E&#65533;&#65533;&#65533;3G&#65533;&#65533;h&#65533;pXO&#65533;&#65533;&#65533;&#65533;3]&#65533;&#65533;&#65533; &#65533;}w&#65533;P&#65533;D&#65533;&#65533;xR&#65533;&#65533;	V&#65533;&#65533;&#65533;&#65533;I}&#65533;&&#65533;&#65533;f!&#65533;&#65533;&#65533;c&#65533;&#65533;{I&!3&#65533;&#910;&#65533;8&#65533;Cn&#65533;x&#65533;&#65533;&#65533;^ `U&#65533;&#65533;>&#65533;&#65533;Hs&#65533;|W&#65533;Q=Y%b&#65533;)&#65533;T^^&#65533;&#65533;w$&#65533;!V&#65533;&#509;&#65533;&#65533;&#65533;y3i&#65533;&#65533;&#65533;&#65533;;&#65533;0P&#65533;&#65533;&#65533;mS&#65533;&#65533;0&#65533;&#65533;&#65533;_&#65533;zO&#65533;&#65533;&#65533;x&#65533;$yW&#1492;O&#65533;&#65533;e&#65533;X~&#65533;
Dl&#65533;&#65533;&#65533;[n&#65533;s&#65533;&#65533;&#65533;>)&#1928;&#65533;t&#65533;&#65533;&#65533;&#65533;T5`z&#65533;^&#65533;&#65533;&#65533;&#65533;&#65533;>a&#65533;&#65533;&#65533;J&#65533;&#65533;gR>&#65533;-&#65533;&#65533;+&#65533;R&#65533;&#65533;ktZ<&#65533;Y&#65533;&#65533;7&#1536;&#65533;&#65533;&#65533;sjS&#65533;z&#65533;f&#279;J&#65533;S&#65533;G|&#65533;&#65533;{&#65533;&#65533;wX&#65533;&#65533;j&#65533;&#65533;&#1909;%&#65533;2&#65533;&#65533;&#52319;wMm"&#65533;&#65533;2&#65533;V&#65533;Y&#65533;&#65533;/&#65533;&#65533;P&#65533;&#65533;!&#65533;)lRL&#65533;t&#65533;Nf@&#65533;Q&#65533;2&#65533;4B&#65533;}Ra&#65533;&#65533;&#65533;qC)A&#1606;R&#1256;&#65533;B.&#65533;&#65533;&#65533;&#65533;&#65533;&#65533;.m`&#65533;/&#65533;&#65533;qOh&#65533;&#65533;&#2032;&#65533;&#65533; mq&#65533;H&#65533;&#65533;1&#65533;}k_@&#65533;>XYqq&#65533;&#65533;&#65533;'&#65533;u&#65533;&#65533;,Y&#65533;&#65533;\&#34933;&#65533;&#65533;p&#65533;&#65533;q`&#65533;4&#65533;&#65533;:&#65533;@0&#65533;&#65533;)B&#65533;2&#65533;A&#65533;N&#65533;&#65533;&#65533;&#65533;&#65533;B*&#65533;h&#65533;X&#65533;"mA<&#65533;	@	&#65533;ZY&#1604;U&#65533;&#65533;&#1860;_L8Ol &#65533;&#65533;&#65533;u&#65533;_&#65533;&#65533;r8j&#65533;`Bc
Wy&#65533;&#65533;&#65533;&#65533;&#65533;C|4&#65533;&#65533;.\&#1821;&#1242;&#65533;:.&#65533;
&#65533;&#65533;)&#65533;&#65533;B&#65533;&#65533;&#65533;&#65533;Y"&#65533;*b&&#65533;&#65533;<%&#65533;X)&#65533;uF|&#65533;&#65533;B&#65533;&#65533;,F|&#65533;S&#65533;h)&#65533;	&#65533;pj&#65533;&#65533;&#65533;^&#65533;N&#65533;&#65533;&#65533;&#65533;T&#65533;&#65533;&#65533;&#65533;&#65533;&#65533;	!X&#3172;&#65533;f=.&#65533;&#65533;&#65533;|&#65533;*e&#65533;K&#65533;&#65533;t+&#65533;T'Ba&#1155;] &#65533;r&#65533;&#65533;i2&#65533;&#65533;\&#65533;&#65533;E&#65533;&#65533;]&#65533;z&#65533;\ R&#65533;sZ
&#65533;&#65533;&#1814;>bxr&#65533;&#65533;&#195;p&j&#65533;&&#65533;&#65533;p&#65533;OMp&#65533;Q8&#65533;8 &#65533;|&#65533;G&#65533;	&#65533;A.(Mj&#65533;&#65533;&#65533;&#65533;&#65533;.w&#65533;&#65533;-t&#65533;%!&#65533;&#1188;&#8469;&#65533;F&#65533;&0&#859;&#65533;'&#65533;&#65533;&#65533;6&#65533; =<&#65533;&#65533;T&#65533;&#65533;#&#65533;9df<vt&#65533;&#65533;&#65533;!&#65533;&#65533;9&#65533;&#65533;&#65533;w&#65533;T&#65533;&#65533;U&#65533;`&#65533;&#65533;&#65533;&#65533;&#282;&#65533;&#1690;X&#65533;CK&#65533;&#65533;YQT&#65533;7ba&#65533;&#65533;8>>&#65533;&#65533;)?&#65533;&#65533;T&#65533;)){8Yi&#65533;&#65533;&#65533;<&#65533;&#65533;&#65533;&#1858;/&#172;&#65533; J&#65533;&#65533;1&#65533;&#1019;+E	K&#65533;Q&#65533;&#65533;@&#65533;&#65533;&#65533;Y&#65533;
&#65533;M[#^&#65533;&#65533;$E&#65533;tW&#65533;e&#65533;5&#65533;&#65533;&#65533;hs&#65533;	(&#65533;]&#65533;@&#176;$&#65533;6&#610;Qf&#656;&#65533;&#65533;k}&#65533;f?&#65533;s&#65533; &#1897;F wP@&#65533;&#65533;&#65533;1Yx&#65533;Wlp&#65533;6&#65533;r&#65533;<"&#65533;d&#65533;&#65533;qX+p&#65533;&#65533;&#65533;Gk&#65533;g&#65533;&#65533;&#1129;v&#65533;&#65533;&#65533;&#65533;$&#1510;_&#65533;ctC&#65533;_-&#65533;g&#65533;&#65533;&#65533;Z&#65533;&#65533;f3&#65533;&#65533;4&#65533;&#65533;&#65533;d&#65533;<&#65533;&#65533;T3l&#65533;%&#65533;&#65533;&#553;&#1617;&#65533;iF&#65533;g&#65533;@KQ&#65533;&#65533;V&#65533;=&#65533;&#65533;&#65533;&#65533;h&#65533;&#65533;&#65533;&#1034;&#65533;XO &#65533;	&#65533;&#65533;&#65533;&#65533;h&#65533;d&#1445;3K&#65533;&#65533;&#65533;y&#65533;p9&#65533;A&#65533;*f&#65533;&#65533;2vl&#65533;n&#65533;#&#65533;5l&#65533;&#65533;4&#65533;&#65533;&#362;PP+h&#65533;&#65533;&#65533;&#65533;i&#65533;&#65533;*] &#65533;&#65533;&#65533;hOu&#65533;PW&#65533;&#65533;Y&#65533;2S&#65533;y&#65533;&#65533;&#65533;&#65533;&#65533;T-&#65533;@&#65533;V8&#65533;&#65533;y&#65533;<&#65533;&#65533;U4e&#65533;(k&#65533;u@&#65533;h&#65533;&#65533;&#65533;U&#65533;&#65533;g&#65533;
R-f9&#65533; &#65533;&#65533;&#65533;&#65533;&#65533;!&#65533;y&#65533;&#65533;K&#65533;3&#65533;&#65533;Db&#65533;&#65533;<&#65533;&#65533;&#65533; &#65533;$v&#65533;]sB&#65533;{&#65533;4h&#65533;&#65533;m&#65533;&#65533;&#65533;&#65533;)^ &#65533;<e&#1699;/6&#65533;T&#65533;7&#65533;&#65533;V&#65533;&#65533;[l0&#65533;P2&#1474;&#65533;D&#65533;&#65533;#&#65533;&#65533;&#65533;LQ&#65533;&#203;&#65533;&#65533;,+&#65533;pd&#65533;y&#65533;W&#65533;&#65533;p&#65533;&#1639;&#65533;&`&#65533; &#65533;G&#65533;&#65533;&#1522;N&#65533;&#65533;Ky&#65533;&#65533;},&#65533;&#65533;&#65533;%&#65533;&#65533;`e&#65533;n=y&#65533;#&#65533;&#65533;RK&#65533;:&#65533;G&#65533;&#65533;xJ&#65533;&#65533;K&#65533;M&#65533;&#65533;h&#65533;&#65533;5"4&#65533;X&#65533;*.&#65533;m_&#65533;&#65533;&#65533;"O&#65533;&#65533;&#308;&#65533;&#65533;|&#65533; ^4&#65533;m>&#65533;G[&#65533;&#65533;Z&#65533;&#866;&#750;&#65533;l&#65533;&#65533;&#65533;`E&#65533;&#65533; C&#65533;N'z"&#65533;Z&#65533;&#65533;oz&#65533;-&#65533;&#65533;X&#65533;&#65533;u&#65533;{&#65533;&#65533;w`$J.&#65533;&#65533;&#65533;F&#65533;{&#65533;
&#65533;6&#65533;&#65533;m&#65533;&#65533;&#1230;&#65533;&#65533;+=Y;OR&#65533;K&#65533;D:&#65533;&#65533;&#65533;&#65533;&#65533;&#65533;D&#65533;n&#65533;=&#65533;=j&#65533;Cv{(q&#1463;&#65533;&#65533;#&#65533; W&#65533;rt&#65533;r&#65533;&#785;/&#65533;&#65533;8H%&#65533;&#65533;&#65533;&#65533;&#65533;e?,&#65533;q&#65533;&#65533;@0&#65533;I&#65533;q&#65533;E&#65533;c&#65533;&#65533;~&#65533;&#65533;&#65533;&#65533;&#65533;G&#65533;&#65533;:&#65533;Q&#65533;&#65533;&#65533;e_&#65533;;&#65533;&#65533;4&#65533;7i &#65533;&#815;&#65533;&#65533;`_+&#65533;&#65533;&#65533;&#65533;&#65533;G?&#65533;l.&#65533;d&#65533; &#65533;&#65533;&#65533;P&#65533;&#65533;HM&#65533;&#65533;+&#65533;&#175;D&#65533;&#65533;&#65533;&#65533; &#65533;omD&#65533;{&#65533;p&#65533;&#65533;B&#65533;&#65533;&#65533;&#65533;&#65533;&#65533;x&#65533;&#65533;&#65533;2O&#1560;&#65533;&#65533;&#65533;O&#65533; &#53216;&&#65533;&#198;&#65533;,&#65533;h&#65533;Jom&#65533;M&#65533;f&#65533;&#65533;&#65533;&#1298;%\ ,&#65533;&#65533;6iR&#65533;&#65533;&#65533;&#65533;ZO<&#65533;7B&#65533;&#65533;
*&#65533;`&#65533;&#65533;*&#65533;UP&#65533;L&#65533;v*"&#138;&#65533;&#65533;t&#65533;	U&#65533;i&#65533;N&#65533;&#65533;^k&#65533;G I>&#65533;&#65533;do&#65533;4&#65533;&#65533;&#65533;~&#65533;&#65533;G
&#65533;/&#65533;&#65533;/&#65533;&#65533;&#65533;&#65533;&#65533;&#650;,K&#65533;bcLm2l&#65533;<$&#65533;&#65533;L&#65533;^&#65533;&#65533;&#1043;&#65533;&#65533;&#65533;&#65533;p&#65533;&#65533;&#137;&#65533;KT&#65533;`1x/&#2029;&#65533;Hk=
j&#65533;&#65533;
&#65533;&#398;wj&#65533;&#65533;oQ&#65533;>&#65533;&#65533;&#65533;)&#65533;*h&#65533;&#65533;&#997;&#65533;mG&#65533;J&#65533;&#65533;&#65533;&#65533;&#65533;F^e&#65533;8&#65533;k*&#65533;nR&#65533;&#450;&#65533;p&#65533;:PS &#65533;&#65533;&#65533;m&#65533;&#1667;&#65533;RM&#65533;o&#65533;H&#65533;
)&#65533;&#65533;	=M&#1692;a@&#65533;&#65533;;g&#65533;&#65533; N&#65533;&#65533;&#65533; &#65533;a&#65533;&#65533; &#65533;&#65533;=&#1150;$&#65533;&#65533;m&#65533;h&#65533;t&#65533;&#65533;&#65533;/&#65533;&#65533;l&#65533;&#65533;"&#65533;b&#65533;&#65533;'}&#65533;&#65533;^&#65533;$&#65533;&#65533;&#65533;M&#65533;&#65533;6&#65533;Cq&#1969;&#65533;&#65533;&#65533;s&#65533;&#65533;&#65533;1 |&#65533;=@&#65533;&#65533;&#65533;&#1100;m&#65533;&#65533;&#65533;N&#65533;&#65533; &#65533;&#65533;
&#65533;l>&#65533;	)&#65533;&#65533; &#65533;"&#65533;&#312;&#65533;(lH&#65533;&#65533; &#65533;GDI&#65533;8&#1194;f&#65533;m&#65533;!	&#65533;-;0&#65533; &#65533;&#65533;&#65533;6&#65533;D&#65533;pO&#65533;&#65533;&#65533;&#65533;j&#258;&#65533;&#65533;bu&#65533;s&#65533;o"&#65533;&#482;&#65533;&#373;, D&#65533;(&#65533;&#65533;rI&#65533;)&#65533;ox-|OSA&#65533;b&#65533;2&#65533;-&#65533;J&#65533;&#65533;&#65533;&#65533;
` &#65533;&#65533;&#65533;&#65533;&#65533;,&#65533;6-&#65533;^J&#65533;&#65533;&#65533;&#613;Z&#65533;&#65533;&#65533;Jw$c &#65533;.&#65533;G&#65533;&#65533;c(z&#65533;&#65533;&#65533;&#65533;&#65533;&#65533;&#1774;Q1O&#65533;'&#65533;.&#65533;/>6&#65533;T&#65533;&#65533;&#65533;&#65533;&#65533;&#65533;&#65533;&#65533;&#65533;&#1193;&#65533;&#65533;i&#65533;24&#65533;&#65533;&#65533;{&#65533;`/&#65533;b$&#65533;&#65533;&#65533;&#65533;&#65533;&#65533;&#65533;&#65533;&#65533;&#65533;:&#65533;-1]q=6 &#65533;(&#65533; &#65533;p&#65533;&#65533;$&#65533;E&#65533;0 ;|l&#65533;&#65533;p&#65533;&#65533;8&#65533;sIZAa&#65533; &#65533;@(&#65533;&#65533;h&#65533;Kj&#65533;U&#65533;&#65533;r%&#65533;  &#65533;&#65533;&#65533;4 &#65533;7_&#65533;t&#65533;9 m&#65533;R&#65533;&#1836;pB&#65533;SFJ>&#65533;&#65533;	T&#65533; Fr$m&#65533;&#65533;&#65533;&#65533;&#65533;$&#65533;&#65533; q&#65533;E&#65533;&#65533;0&#65533;C,A&#65533;A%&#65533;p&#65533;e&#65533;,&#65533;%6&#65533;&#878;&#65533;+&#65533;6&#65533;C&#65533;K &)&#65533;BDc&#65533;&#65533;E&#65533;&#65533;&#65533;&#65533;&#65533;&#65533;&#65533;&#65533;&#65533;@e&#65533;&#65533;r&#65533;&#65533;&#65533;&#65533;&#65533;%&#65533;&#65533;&#65533;&#65533;Nf&4(&#65533;&#65533; &#65533;U&#65533;1H&#65533; h&#65533;&#65533;h&#65533;&#65533;&#65533;&#65533;&#65533;j=&#65533;&#65533;I&#65533;-E&#65533;&#65533;
zj&#65533;v&#65533;&#65533;&#65533;{&#65533;&#65533;&#1295;&#1700;NB&#65533;&#65533;Bm=3&#65533;f&#65533; &#65533;&#65533;L3,M&#65533;F &#65533;&#65533;$&#65533;NS&#65533;&#65533;6&#65533;iZ&#65533;0&#65533;1&#65533;&#65533;c&#65533;f&#65533;G&#681;)&#65533;T&#65533;MR,&#65533;,N-&#65533;&#65533;a&#65533;&#65533;u&#65533;`( &#65533;>&#65533;m&#65533;F&#1092;&#65533;&#65533;p&#65533;&#28557;&#65533;&#65533;m&#65533;JA&#65533;&#65533;O&#65533;&#65533;,ii2&#65533;&#65533;3&#65533;&#12435;sVO&#65533;&#65533;Li5&#65533;&#65533;&#65533;>~f/&#65533;&#65533;5&#65533;4E#&#65533;&#65533;&#65533;&#65533;@&#65533;=&#65533;&#65533;&#65533;MYU&#65533;Z&#65533;&#65533;&#65533;5&#65533;&#65533;"-&#65533;9N[&#65533;&#65533;V&#65533;C&#65533; \&#65533;&#65533;{&#65533;&#65533;vN*N&#65533;Xu&#65533;&#65533;&#65533;&&#65533;B&#1104;P&#65533;D&#65533;0&#65533;Bik&#65533;&#65533;0_g&#65533; &#65533;u&#65533;&#65533; &#65533;&#65533;[&#65533;`&#65533;6&#65533;T&#65533;T)jJu&#65533;|&#65533;&#65533;O&#65533;h5}&#65533;5&#65533; &#65533;$&#65533;&#65533;#c&#65533;&#65533;V9&#65533;9&#65533;&#65533;@:&#65533;&#65533;*&#65533;&#65533;E6O&#65533;&#1049;&#65533;b]&#65533;&#65533;Tt&#65533;o&#65533;g=&#65533;&#65533;&#230;&#65533;&#65533;<">wM&#65533;Tu&#65533;(&#65533;I&#65533;
&#65533;&#65533;&#65533;X&#65533;o&#65533;&#65533;{(&#65533;&#1077; &#65533;6&#65533;&#65533;JK&#65533;5&#65533;#&#65533;&#65533;&#65533;k&#1099;H&#65533;V&#65533;&#65533;&#642;&#65533;&#65533;&#65533;XMvm&#65533;q&#65533;&#65533;&#65533;6]&#65533;"m &#65533;&#65533;&#65533;&#65533;,&#65533;&#65533;(w&#65533;&#65533;&#65533;&#65533;!@/w&#65533;.4&#65533;&#65533;40h&#65533;&#65533;pKW&#65533;&#65533;Vm!t&#65533;9&#65533;&#65533;&#65533;&#65533;&#65533;_,7
&#65533;1&#656;	@o5&#65533;&#65533;&#65533;4a5&#65533;Nx
a$h&#65533;(&#65533;p&#65533;i&#1366;m/0&#65533;p&#65533;J&#65533;&#65533;&#65533;&#65533;&#65533;>&#65533;&#65533;*&#65533;5&#1160;&#65533;*`3x&#65533;&#65533;&#65533;X&#65533;&#65533;i&#65533;TL&#65533;twT&#65533;)&#65533;j-&#65533;=&#65533;&#65533;
U&#65533;w&#1835;e(18&#65533;{&#65533;&#65533;s&#65533;&#65533;n&#65533;\=I~&#1013;O&#65533;yG&#65533;}&#65533;i&#65533;&#1974;4&#65533;&#65533;G&#65533;W<&#65533;&#65533;p&#65533;7&#65533;&#65533;w&#65533;&#65533;z&#65533;*&#65533;q&#65533;&#65533;t&#65533;&#65533;|&#65533;&#65533;u&#65533;&#65533;n&#65533;&#65533;p&#65533;&#65533;vC-	`w/&#65533;&#65533;
&#65533;s&#65533;u6&#65533;&#65533;w&#65533;&#65533;&#65533;,&#65533;kO"5(&#65533;&#65533;&#65533;FuC&#65533;e=q&#65533; bX&#65533;#&#65533;w&#65533;&#1350;&#65533;6 &#65533;=x&#65533;t&#1497;X-&#65533;&#65533;]&#65533;&#65533;!&#65533;&#65533;&#65533;&#65533; t&#45647;&#65533;&#65533;<@=&#65533;&#65533;&#65533;&#65533;&#65533;a&#65533;&#65533;X&#65533;&#65533;&#65533;v,&#65533;&#65533;2&#65533;X8&#65533;
 &#65533;&#1272;Co&#65533;tA&#65533;&#65533;&#65533;T&#65533;Y&#65533;2]*jW&#65533;"&#65533;&#65533;&#65533;&#1073;&#65533;&#65533; 9c&#65533;&#65533;&#65533;uA&#65533;t_(9-&#65533;x&#65533;6ib&#1772;&#65533;A&#65533;&#65533;194@&#65533;w&#65533;	&#65533;&#65533;&#65533;x&#65533;&#331;&#65533;&#65533;4&#65533;&#1756;igfK&#65533;&#65533;&#65533;6&#65533;&#65533;]&#65533;Y>@ 
&#65533;,<&#65533;&#65533;&#65533;&#65533;&#65533;&#65533;&#65533;K&#65533;^&#65533;&#65533;&#65533;&#65533; 2&#65533;&#65533;3'
&#65533;&#65533;eX  L&#65533;&#65533;&#65533;m(&#65533;(&#65533;&#65533;y&#65533;g&#65533;&#65533;)qO)&#65533;&#65533;&#65533;Y&#65533;&#65533;&#65533;&#1629;&#65533;KW&#65533;&#65533;@&#65533;&#65533;&#821;&#65533;&#65533;&#65533;&#65533;&#65533;i&#65533;&#65533;&#761;&#65533;&#65533;&#65533;&#65533;,&#65533;&#65533;_&#65533;dImU!&#65533;&#65533;	&#65533;w&#65533;99&#65533;!u&#65533;&#1625;]k&#65533;.&#65533;fqVbK&#995;%&#65533;&#65533;-&#65533;&#65533;&#65533;Y8&#65533;&#20595;&#164;&#65533;S&#1685;K&#601;]:-&#65533;#&#65533;)&#65533;&#65533;cZ&#65533;Q:&#65533;i&#1546;7&#65533;&#65533;W&#65533;{&#65533;&#65533;&#65533;  !&#65533;   ,   &#65533; &#65533;  &#65533;@&#65533;pH,&#65533;&#548;r&#65533;
&#65533;&#161;&#65533;8,&#65533;&#65533;#R=xO&#65533;xL.&#65533;&#65533;&#65533;&#65533;3Q&#65533;X&#65533;pw&#65533;{PD"&#65533;&#65533;}&#65533;U(2Ni&#65533;&#65533;&#65533;&#65533;&#65533;q&#65533;&#65533;oTy&#65533;
z&#65533;N&#65533;&#65533;&#65533;&#65533;g&#65533;p&#65533;&#65533;&#65533;pV&#65533;&#65533;x&#65533;|&#65533;&#65533;&#65533;&#65533;&#65533;&#619;Pq&#65533;&#65533;&#65533;&#65533;&#65533;&#65533;Uy&#65533;y&#65533;&#65533;y
&#65533;
&#65533;Q&#65533;&#65533;&#65533;&#65533;L&#65533;m &#65533; &#65533;&#65533;&#65533;&#65533;&#65533;&#65533;&#65533;&#65533;&#65533;]&#65533;6&#65533;&#65533;;Bm&#65533;NJ&#65533;,&#65533;&#65533;G&#1117;&#65533;&#65533;2>&#65533;&#65533;H_,&#65533;1H&#65533;IM&#65533;6`Zp&#65533;&#1987;Pl&#65533;P&#65533;&#65533;&#65533;&#65533;U&#1801;&#65533;=&#65533;F &#65533;&#65533;#5,T&#65533;&#65533;RA&#65533;\&#1844;&#65533;&#65533;&#65533;&#65533;&#65533;60&#65533;Pk&#65533;W`&#65533;&#65533;L&#65533;I&#65533;3&#65533;h&#65533;&#65533;,_>J&#65533;6PX:&#65533;&#65533; &#65533;$1&#65533;&#1291;2&#65533;=&#65533;&#1744;&#65533;@&#65533;&#65533;&#65533;&#65533;]&#65533;&#65533;,&#65533;&#65533;h#Gs4YM>&#65533;0`&#65533;&#65533;p&#65533;4s&#65533;&#65533;&#65533;pWM&#65533;j+&#65533;
1&#65533;-&#65533;'&#65533;&#65533;&#65533;F&#65533;,[&#609;&#65533;6<&#65533;&#65533;&#65533;z&#65533;&#65533;&#65533;&#65533;RoB&#65533;&#65533;<&#65533;&#65533; 
&#65533;&#65533;$&#65533;M&#65533;"e&#65533;$&#65533;&#65533;&#1910;&#65533;&#65533;Y6-00&#65533;_+&#65533;&#65533;'&#65533;05&&#65533;&#65533;y&#65533; &#65533;&#65533;&#65533;&#65533;S&#65533;&#65533;"&#65533;b&#65533;&#65533;&#65533;&#65533;c&#65533;&#1923;&#65533;&#65533;VAh6NzNm&#65533;&#65533;d&#65533;&#65533; &#65533;&#65533;)&#65533;&#65533;r&#65533;&#65533;A0'j&#65533;&#65533;t&#65533;&#65533;&#65533;BYpQ&#1048;A&#65533;&#65533; &#65533;&#65533;6&#65533;[P&#65533;A&#65533;&#65533;oDv&#65533;9&#65533;y&#65533;' ~&#65533;&#65533;8&#65533;]&#65533;&#65533;rwh&#65533;b~&#65533;&#1442;V&#65533;F&#65533;&#65533;T#&#65533;&#65533;&#65533;!	&#65533;&#65533;C9&#1936;l&#65533;6&#65533;8
&#65533;&#1505;vu&#65533;Y&#65533;&#65533;&#65533;&#65533;^&#65533;)&#1481;-r&#1025;&#65533;*2&#65533;AV p&#65533;V&#65533;&#1092;Sp&#65533;&#1241;&#65533;&#65533;&#65533;`&#65533;'dxn
I$[L&#65533;&#65533;&#65533; p&#65533;]&#65533;&#65533;a&#65533;}&#65533;&#340;&#65533;r&#65533;3J+
6&#65533;g&#65533;&#65533;Fm&#65533;A&#65533;&#65533;Q&#65533;&#65533;&#65533;&#65533;&#65533;&#65533;l&#65533;&#65533;MY`&#65533;&#65533;&#65533;*&#65533;@&#65533;&#65533;0 &#65533;&#65533;5&#65533;&#65533;T&#65533;&#65533;&#65533;&#65533;&#65533;h &#65533;K&#65533;&#65533;TAXr&#65533;&#65533;&#65533;&&#65533;+&#602;Q&#65533;&#65533;&#65533;&#65533;`&#65533;m&#65533;$&#65533;&#65533;z&#65533;&#65533;&#65533;P&#65533;&#65533;&#3242;*&#65533;,&#65533;&#65533;R&#65533;T&#65533;d&#65533;&#65533;	&#1225;{d%X&#65533;&#65533;$E&#65533;&#65533;&#65533;N&#65533;J\&#65533;c&#65533;&#65533;&#65533;[&#65533;pB&#65533;m&#65533;&#1465;&#65533;&#65533;&#65533;&#65533;&#65533;&#302;&#65533;&#65533;&#65533;||B+&#65533;&#65533;<&#65533;&#65533;&#65533;&#65533;&#65533;&#65533;&#65533;xPi&#65533;&#160;&#65533;[q&#65533;I,&#748;&#65533;vnm&#65533;&#65533;&#65533;&#65533;&#65533;&#65533;p&#65533;&#65533;Z[&#65533;t&#65533;'9O `&#65533;&#65533;8&#65533;{&#65533;H&#65533;tO+Mu&#65533;IzS&#65533;X &#65533;E&#65533;)&#65533;&#65533;&#65533;&#65533;l&#65533;&#65533;&#65533;&#65533;V&#65533;l >&#65533;&#65533;0&#65533;*&#65533;&#65533;&#65533;Nfq&#65533;'&#65533;V}%&#65533;M&#65533;N&#65533;&#65533;&#65533;TgP&#65533;  4&#65533;1&#65533;&#65533;&#65533;&#65533;&#65533;c>&#65533;ly&#65533;B1&#65533;&#65533; &#65533;&#65533;&#65533;&#65533;&#65533;&#65533;&#65533;&#65533;&#65533;&#65533;&#65533;&#65533;_R&#65533;e}|&#65533;A&#65533;&#65533;&#65533;&#65533;&#65533;Zr}&#65533;&#65533;&#65533;c&#65533;f&#65533;&#65533;I&#65533;&#65533;VP&#65533;rN&#65533; &#65533;&#65533;,@g&#65533;&#65533;&#65533;&#65533;V&#65533;&#65533;&#65533;c%Z&#65533;&#65533;W&#65533;&#65533;&#65533;&#65533;t&#65533;*[h&#65533;&#65533;W8&#1901;ow&#65533;r&#65533;8%9&#65533;r@U&#864;&#508;&#65533;&#65533;a&#65533;R&#65533;&#65533;841?&#65533;B+&#65533;a:&#1082;L&#65533;g &#65533;&#65533;&#65533;&#65533;Q&#65533;&#1593;&#65533;W&#1559;,N&#65533;&#963;&#65533;&#65533;&#65533;-Q&#65533;I&#65533;b&#65533;&#65533;p-&#65533;5&#65533;Z&#65533;&#65533;V&#65533;&#65533;&#65533;m&#65533;nJ&#1225;
`F&#284;&#65533;&#65533;|&#65533;[&#65533;9&p,&#65533;&#65533;9b&#65533;"&#65533;A&#65533;&#65533;m&#65533;eO&#65533;&#65533;&#65533;&#65533;*&#65533; &#65533;&#65533;&#65533;&#65533;&#65533;&#1228;^XB&#65533;H&#65533;&#65533;$&#65533;}&#65533;p&#65533;z&#65533;q}&#65533;&#65533;&#65533; $G:&#65533;&#65533;xu\&#65533;x,'*&#65533;@&#65533;+&#65533;S.&#65533;j&#65533;I&#65533;&#65533;U&#65533;&#65533;=p&#65533;&#65533;?&#65533;&#65533;d}&#65533;s&#65533;Q&#65533;6&#65533;&#65533;&#65533;0H&#65533;&#849;MI&#291;&#802;*&#65533;<c&#65533;&#65533;&#65533;&#65533;C&#1316;&#65533;*&#65533;&#706;?&#65533;"&#65533;&#65533;&#29005;<&#65533;.O&#151;6&#65533;&#141;&#65533;L'&#65533;>&#65533;&#65533;QdY&#65533;&#65533;&#65533;2&#65533;&#65533;&#65533;&#1135;M	8&#65533;&#65533;-m&#65533;&#65533;
Y&#65533;6a&#65533;&#65533;&#65533;%/y&#65533;&#65533;&#65533;&#65533;&#65533;&#65533;&#65533;&#65533;L(&#65533;I&#65533;z&#65533;s}&#65533;$&#65533;1&#65533;O}p&#65533;3k&#65533;&#65533;&#65533;}&#65533;&#65533;&#65533;&#65533;zn&#65533;!D&#65533;&#65533;n&#65533;]G&#65533;&#65533;I	f:-&#65533;s*Z&#65533;5^&#65533;&#65533;&#65533;&#65533;ZG?:&#65533;O&#655;~Bz&#65533;&#65533; &#65533;GV2[&#1420;&#65533;&#65533;
&#65533;:&#65533;lo`&#65533;B&#65533;&#1163;&#65533;&#65533;&#65533;$^&#65533;?&#65533; &#65533;R&#65533;&#65533;&#65533;&#65533;N&#65533;&#65533;$~&#65533;@r&#65533;(&#65533;)&#65533; @-&#65533;z&#65533;&#65533;N&#1051;}&#65533;%&&#65533;!_&#65533;&#65533;	&#65533;&#65533;$o6T&#65533; *V>&#65533;&#65533;&#65533;&#65533; :PO"s&#65533;-j&#65533;B&#65533;O&#65533;&#617;$&#65533;?&#65533;j:Jf&#65533;fp&#65533;&#65533;&#1265;&#65533;&#65533;m&#65533;&#65533;((&#65533;&#65533;&#877;2CY&#65533;&#65533;Fc C! &#65533;)1&#65533;&#65533;s&#65533;\&#65533;&#65533;8&#65533;&#65533;&#65533;&#65533;V&#65533;Ya&#65533;H@&#65533;&#65533;&#65533;RD2&#65533;&#65533;D<z&#65533;&#65533;&#65533;&#65533;,&#65533;$@R&#65533;8&#65533;n&#1714;&#65533;&&#65533;!?&#65533;&#65533;&#65533;&#65533;GM&#65533;{&#65533;Ml &#65533;&#65533;eT&#65533;&#65533;&#65533;&#662;kt&#65533;&#65533;>&#65533;#y&#65533;V&#65533;,*y3&#65533;&#65533;&#65533;8.{&#65533;&#65533;~"rC1&#65533;&#65533;&#65533;K&#65533;&#65533;&#65533;U&#65533;&#65533;&#65533;Aa26&#65533;&#65533;A:&#65250;d$&#65533;&#65533;&#65533;&#65533;qQ&#65533;&#65533;&#65533;&#65533;&#1596;&#65533;@&#65533;^&#65533;^&#65533;&#65533;	&#65533;&#65533;&#65533;Dr8,&#65533;ODM}&#65533;5&#65533;0&#65533;&#65533;&#65533;K7&#65533;*F&#65533;(&#65533;&#65533;,Ni&#65533;w/&#65533; &#65533;H&#65533;&#416;&#65533;\x&#65533;&#65533;&#797;&#65533;N&#65533;&#65533;^&#65533;S, &#65533;&#65533;&#65533;&#65533;8&#65533;&#65533;^]&#65533;&#65533;&#65533;&#65533;l&#65533;&#65533;~@&#65533;c!&#1594;ed&#65533;U&#65533;4a&#65533;&#65533;QS&#65533;V&#65533;R&#65533;#(@i`&#65533;)&#65533;&#65533;&#65533;&#65533;!&#65533;y}&#65533;m&#65533;&#65533;&#65533;K&#1776;r&#65533;g&#65533;q&#65533;&#65533;S&#65533;~&#65533;S2K&#65533;3&#65533;Df	$&#65533;&#65533;+&#65533;&#65533;&#65533;@iP &#65533;&#65533;&#65533;&#65533;2&#65533;&#65533;&&#65533;h&#65533;&#65533;&#65533;&#65533;&#65533;<s&#65533;&#65533;L&#65533;:9&#65533; V&#65533;&#65533;'e&#65533;&#65533;&#65533;Z&#65533;&#65533;&#65533;p&#65533;t.pM&#65533;&#65533;&#65533;&#65533;BlK&#65533;@%&#65533;fa&#65533;#>)Y&#65533;&#1275;&#65533;&#65533;Y&#65533;&#65533;&#65533;)O &#65533;c`&#65533;[A	6`j[f&#65533;
&#65533;[}&#65533;&#65533;&#65533;)&#640;B&#65533;&#65533;u&#65533;DF&#65533;&#65533;5&#65533;&#65533;m&#65533;&#65533;l&#65533;W&#65533;&#65533;&#65533;&#65533;&#65533;Z&&#65533;{&#65533;Rc@`&#65533;,_v&#65533;&#65533;T&#65533;&#65533;&#65533;&#65533;&#1872;&#65533;&#65533;:>&#1351;&#65533;&#65533; t&#65533;&#65533;&#48512;,N&#65533;&#65533;&#65533;&#65533;]&#65533;&#65533;&#65533;&#65533;&#65533;&#65533;l&#65533;&#65533;;&#65533;&#65533;&#847;&#65533;&#65533;&#65533;Le&#65533;&#65533;Hl5Q&#65533;&#65533;n&#65533;&#65533;&#65533;&#65533;{0&#65533;P
L#&#65533;@&#65533;8&#65533;5@ &#65533;c &#65533;&#65533;~&#65533;&#65533;<=&#672;&#65533;&#65533;l%{&#901;l&#65533;J&#65533;&#65533;&#65533;&#937;Vcv&#65533;&#65533;&#65533;&#65533;[&#65533;&#53697;&#65533;fG&#65533;k.t&#65533;&#65533;&#65533;J&#65533;&#65533; K&#65533;&#65533;.&#65533;&#65533;&#65533;y&#1935;&#65533;Clr&#65533;sL&#65533;(w#&#65533;&#65533;&#65533;Q3@r&#65533;&#65533;r&#65533;&#65533;&#65533;O&#65533;z&#65533;&#65533;9&#65533;&#65533;&#65533;&#65533;O&#65533;&#65533;&#1215;&#65533;FH*X v&#65533;&#65533;&#65533;R_T&#65533;v&#65533;&#65533;&#65533;&#65533;&#1118;&#65533;&#65533;&#1020;&#65533;(F24$x&#65533;1&#65533;&#65533;9Z&#65533;/~&#65533;"&#65533;0$&#65533;&#65533;=&#65533;&#65533;.:&#65533;>Fe&#65533;&#65533;&#65533;&#65533;5q&#65533;&#65533;&#65533;&#65533;>.&#65533;p2J&#65533;&#65533;&#65533;O	&#65533;&#65533;&#65533;WG&#65533;o!`&#65533;*~&#65533;v&#65533;&#167;n&#65533;fyB>&#65533;&#65533;&#65533;Mu&#65533;Nkd}&#65533;Tr&#65533;7[&#65533;wr&#65533;'u&#2035;f&#65533;u&#65533;c&#65533;&#65533;&#1622;m&#65533;&#65533;p&#65533;&#65533;fW~pFY&#65533;nh&#65533;v&#65533;f|&#65533;vxt&#65533;}#&#65533;l&#65533;V}P`NX/ &#28846;^&#65533;&#65533; 3&#65533;XX&#65533;&#65533;u&#65533;&#65533;&#65533;W&#65533;&#65533;&#65533;kh'	Ag|D88V&#65533;&#65533;o$8&#65533;|mM&#65533;> h>P&#65533;	d s&#65533;&#65533;]]V>&#65533;jP&#65533;P&#65533;j&#65533;&#65533;&#65533;f&#65533;r&#65533;&#65533;&#65533;vAg&#65533;l&#65533;18&#65533;&#65533;&#65533;&#65533;&&#65533;&#65533;w&#65533;l&#65533;&#65533;y&#65533;&#65533;;v&#65533;Q(&#65533;&#65533;&#65533;F&#65533;`8R&#65533;&#65533;4&#65533;D&#65533;G&#65533;0&#65533;&#65533;M&#65533;k&#65533;&#65533;&#65533;d&#65533;b!SI&#65533;&#65533;&#65533;F&#65533;v}k4j>ab&#65533;&#65533;|&#65533;&#65533;;&#65533;&#65533;%"&#65533;&#263;&#65533;&#65533;&#65533;SZ9^X&#65533;yptR&#65533;Za&#65533;&#65533;oW2]A/&#65533;&#65533;((&#65533;&#65533;#rP&#65533;NI&#65533;l&#65533;&#4711;&#65533;&#65533;&#65533;&#65533;&#65533; n&#65533;e.&#65533;G&#65533;&#65533;&#65533;a&#65533;&#65533;&#65533;&#65533;&#65533;&#65533;&#65533;H`v0p&#65533;u1&#65533;&#65533;"&#65533;&#65533;&#65533;Q)&#65533;&#65533;q&#65533;&#1220;&#296;w&#65533;p&#65533;&#65533;wN&#65533;&#65533;&#65533;&#65533;	&#65533;&#65533;&#65533;c&#65533;3OP`
Bp
9&#65533;&#65533;&#65533;v&#65533;9&#65533;&#65533;@Dv&#65533;&#65533;&#24782;&#65533;.&#65533;&#65533;&#65533;&#65533;&#65533;%}$&#1553;Ei]n&#1300;&#65533;&#65533;{&#65533;N&#65533;&#65533;`&#65533;&#65533;>^&#65533;L9&#65533;]B&#65533;^&#65533;u7&#65533;&#65533;7	gGi&#65533;&#65533;u&#65533;'b|'2&#65533;i&#65533;/&#65533;"&#65533;&#65533;#&#65533;d&&#65533;&#65533;z&#65533;8&#65533;&#65533;&#65533;Q&#65533;F c\9W&#65533;&#65533;E&#65533;1&#65533;)&#65533;n&#65533; &#1624;&#65533;&#65533;&#65533;`SAC&#65533;&#65533;aI+&#65533;&#65533;&#65533;m&#65533;f&#65533;&#65533;&#65533;yv)Yz&#65533;fY&#65533; ]&#65533;A&#65533;e`U&#65533;&#65533;&#65533;`&&#65533;&#65533;,&#65533;&#65533;p&#65533;&#65533;&#65533;o&#65533;&#65533;&#65533;&#65533;&#65533;a&#65533;&Ch%&#65533;&#65533;&#65533;~&#1478;&#65533;gr&#65533;kdg&#65533;&#65533;lur&#65533;cg&#65533;&#65533;W I&#65533;e&#65533;E&#65533;T9RY	&#65533;&#65533;{3&#65533;&#65533;_(&#65533;&#65533;&#65533;@&#65533;|&#65533;&#65533;&#65533;H BXI&#1687;=&#65533;>&#473;Nq&#65533;z&#65533;&#65533;&#65533;&#65533;&#433;&#65533;beG&#65533;&#65533;&#1945;L&#65533; &#65533;&#65533;;&#1881;m&#836;&#65533;_&#65533;&#65533;&#65533;Yy&#224;	 &#65533;B'&#65533;'&#65533;&#65533;")5;UQ&#65533;&#65533;&#65533;&#65533;y&#65533;&#65533;&#65533;g&#65533;&#65533;&#65533;&#348;v&#65533;"BSg&#65533;i&#65533;V&#65533;&#65533;&#65533;&#65533;pd&#65533;x&#65533;&#65533;&#65533; o&#65533;&#65533;&#65533;`&#65533;&#65533;v4&#65533;5&#65533;h(@&#65533;Fp)b&#65533;&#65533;q"xI&#65533;&#65533;&#65533;	&#65533;&#65533;)&#65533;&#65533; &#65533;(*r&#65533;y&#65533;/&#65533;&#65533;>2&#65533;O0k	
&#65533;&#65533; 	:	&#65533;&#65533;&#65533;l&#65533;3&#65533;G5l&#65533;]&#65533;'&#65533;J6}&#65533;&#65533;Zv&#65533;&#65533;&#65533;&#65533;&#65533;w&#65533;4&#65533;b>&#65533;&#65533; &#65533;&#65533;&#65533;s`&#65533;HpK&#65533;&#65533; L&#65533;$&#65533;&#65533;&#65533;&#65533;W&#65533;)	Gy&#551;&#65533;&#65533;5&#65533;X&#65533;.&#65533;&#65533;=p&#65533;+&#65533;&#65533;&#65533;&#65533;N&#65533;&#65533;gz&#404;&#65533;h&#65533;&#65533;&#65533;&#38422;&#65533;!&#65533;&#65533;2[)~&#65533;&#1479;&#65533;p&#65533;X(&#65533;&#65533;&#65533;&#65533;.&#65533;u&#65533;f&#65533;&#65533;&#65533;Z&#65533;&#65533;)	&#65533;v&#65533;9&#65533;&#65533;q.&#65533;+&#65533;}&#65533;&#65533;)&#65533;&#65533;&#65533;d&#65533;N{&#65533;&#65533;x:&#65533;&#65533;r&#65533;..2&#65533;"):+jTz&#538;`&#65533;&#65533;ZQ&#65533;t&#65533;9X&#65533;f&#65533;&#65533;Q&#65533;&#65533;&#65533;&#65533;	G'&#65533;&#873;&#65533;N&#65533;&#65533;&#65533;bJF}&#65533;fz&#65533;8&#65533;&#65533;y(&#65533;y&#65533;3&#65533;&#682;&#65533;&#65533;%&#65533;P&#65533;hD>&#65533;&#65533;&#65533;&#65533;&#65533;a&#65533;&#65533;&#17741;
&#65533;&#65533;&#25109;'&#65533;&#65533; &#65533;.}
&#65533;]B&#65533;&#65533;3`5&#65533;&#65533;&#65533;&#65533;&#65533;}&#65533;&#65533;.&#65533;&#1692;4&#65533;&#65533;M&#621;$&#65533; b&-&#65533;Q&#65533;&#65533;F&#65533;&#65533;&#65533;(&#65533;&#27085;6Ii&#65533;Iy&#65533;7t&#65533;8&#65533;&#65533;E&#65533;&#65533;&#65533;&#65533;(&#65533;Z&#65533;&#65533;d*&#65533;&#65533;S&#65533;&#65533;!m&#65533;z&#65533;h&#65533;&#65533;&#65533;7&#46360;W2&#65533;j&#65533;0	pe&#65533;X{f&#65533;Z&#65533;&#65533;&#65533;&#65533;&#65533;&#65533;x&#65533;
j&#65533;&#65533;n&#65533;&#65533;n&#65533;1&#65533;&#65533;Wg&#65533;&#65533;+g&#65533;@&#65533;&#65533;&#65533;w&#65533;&#65533;X&#65533;1K&#65533;&#1321;&#65533;IwXwV&#65533;&#65533;&#65533;6X&#65533;&#65533;&#65533;&#65533;&#15826;D&#65533;&#65533;&#65533;u&#65533;X&#65533;t9Zi&#65533;&#65533;E'##&#65533; &#65533;C(5&#65533;N&#417;%7&#65533;xQt&#44375;d&#65533;&#65533;.&#65533;&#167;&#65533;&#65533;y&#65533;&#65533;&#555;HPq`&#65533;&#65533;&#1686;&#65533;$&#65533;&#65533;&#65533;8
t !y|l&#65533;"t&#65533;&#65533;&#65533;&#65533;B&#65533;&#65533;&#1550;&#65533;w&#65533;&#65533;&#65533;g&#65533;r&#65533;+&#65533;u&#65533;!&#1705;&&#65533;&#65533;Kc&#65533;&#1850;.&#65533;*&#65533;&#65533;&#65533;&#65533;CuLT&#65533;&&#65533;wT&#65533;&#65533;&#65533;	&#65533;&#218;v&#65533;F|&#65533;W|o&#65533;|&#65533;BhoQcgu6`&#65533;R&#65533;H&#65533;&#65533; ;z&#65533;&#65533;&#65533;H&#65533;P&#65533;&#65533;&#65533;&#65533;K&#65533;4c&#65533;&#65533;-&#65533;&#65533;&#540688;?p&#65533;j1&*&#65533;&#65533;&#65533;&#65533;&#65533;`t&#65533;&#1658;&#65533;wy2B&#65533;3t&#65533;&#65533;&#65533;Z&#65533;&#65533;&#65533;&#65533;N&#63004;3&#65533;&#65533;&#65533;t(&#65533;"&#65533;!&#1831;&#65533;b(V&#65533;&#65533;VBH<3 W&#65533;D&#65533;K&#65533;&#65533;0<T&#65533;#&#65533;e&#65533;&#65533;&#65533;&#65533;&#65533;&#65533;&#65533;W&#65533;:,#&#65533;"&#65533;&#65533;.2&#65533;&#65533;&#65533;D&#65533;&#65533;F&#65533;g&#65533;&#65533;&#65533;&#65533;&#65533;&#65533;&#65533;[&#185;"&#65533;N&#65533;1*5&#65533;&#65533;+&#1706;*&#65533; &#1081;=&#65533;>&#65533;&#1267;&#65533;-&#65533;s&#65533;&#65533;y&#65533;&#65533;w&#65533;&#65533;&#65533;&#65533;?j(&#65533;0&#65533;q&#65533;&#65533;{_'&j&#65533;&#65533;&#65533;&#65533;I&#65533;N&#65533;"e&#65533;&#65533;&#65533;&#65533;T&#65533;&#65533;&#65533;V&#65533;&#65533;&#875;'&#65533;&#65533;S&#65533;a&#65533;&#160;&#65533;)v$*&#65533;1&#65533;&#65533;P&#65533;C&#65533;~f&#65533;cj&#65533;!1&#65533;B&#65533;&#65533;ol(QSm^A]T[!&#65533;&#65533;F&#65533;&#65533;y&#65533;&#65533;)&#65533;y.R)&#65533;+&#65533;&#65533;&#65533;,&#65533;I(up &#65533;&#65533;' &#65533;&#65533;&#65533;&#65533;f4&#65533;&#65533;'-&#65533;P>A&#65533;&#65533;&#65533;l&#1814;e&#65533;&#65533;&#65533;&#65533;&#65533;%|3&#65533;l&#65533;&#65533;,r&#65533;&#65533;(&#65533;Lw&#65533;Q&#65533;-&#65533;(&#65533;0&#65533;&#65533;;&#65533;H/&#65533;&#65533;"&#65533;&#65533;<&#65533;&#65533;&#954;&#65533;&#65533;&#65533;&#65533; SsI&#65533;&#65533;P&#65533;&#65533;@&&#65533;&#65533;&#65533;gq&#65533;&#65533;&#65533;&#65533;&#65533;R&#65533;t&#65533;I&#65533;&#65533;&#65533;!&#65533;&#65533;z&#65533;&#65533;&#1878;&#65533;&#65533;M(=&#65533;y&#65533;R(&#65533;&#65533; p&#760;&#65533;I
&#65533;[a3<&#65533;r0&#65533;c&#65533;qr&#65533;	&#65533;&#65533;&#65533;&#65533;&#65533;&#65533;oW&#65533;&#65533;
&#65533;&#65533;:&#65533;G&#65533;&#65533;E&#65533;{F&#65533;&#65533;&#65533;iQM&#65533;C&#65533;&#65533;&#65533;\&#65533;&#65533;&#65533;&#65533;K&#65533;&#65533;Ez&#65533;?&#65533;&#65533;&#65533;&#65533;&#739;;"-_&#65533;u&#1104;&#65533;&#65533;Q&#65533;&#65533;&#65533;&#65533;&#65533;&#65533;ky%&#65533;&#65533;&#65533;&#65533;$R&#65533;W&#65533;&#65533;&#65533;&#65533;&#65533;&#65533;K&#65533;&#65533;&#65533;"&#65533;&#65533;&#65533;&#539;&#65533;&#65533;yt&#65533;0&#65533;0&#65533;\&#65533;&#65533;&#65533;#O-l !&#65533;a&#1557;&#65533;&#65533;zki;&#65533;&#65533;h&#65533;&#65533;&#65533;X2&#346;-5&#65533;ZCS&#65533;&#65533;!&#65533;b&#65533;vI"\Ir|&#65533;&#65533;&#65533;&#65533;&#65533;M&#65533;&#65533;&#65533;&#65533;&#1674;&#65533;bC&#65533;2&#65533;1!&#65533;!-&#65533;&#65533;u&#65533;&#65533;&#65533;&#65533;p&#65533;f&#65533;&#65533;@&#65533;&#65533;&#65533;i&#65533;tM&#65533;"DVY&#65533;&#65533;&#65533;&#65533;&#65533;g&#65533;M&#65533;?&#65533;&#65533;&#65533;M(&#176;&#65533;y&#65533;?$&#65533;3&#65533;&#65533;&#65533;*&#65533;&#65533;&#65533;&#4158;&#65533;6&#65533;&#65533;&#65533; 	&#65533;m0	&#65533;&#65533;n&#65533;X&#65533;&#65533;&#65533;&#65533;'&#65533;&#65533;@&#65533;}Ed&#65533;p&#869;W&#65533;&#65533;N&#65533;&#65533;&#65533;w&#65533;&#65533;&#65533;&#65533;&#65533;)B&#65533;&#160;&#65533;&#65533;(&#65533;<&#65533;&#65533;x &#65533;&#65533;&#65533;#&#65533;"$>&#65533;u&#65533;&#65533;	?&#65533;&#65533;&#65533;&#621;&#65533;&#1770;&#65533;X&#65533;&#65533;a&#65533;&#65533;&#1909;&#65533;&#65533;&#65533;&#65533;{&#65533;&#65533;&#65533;+&#65533;&#65533;&#65533;ptEM&#65533;>\&#65533; &#65533;&#65533;m[0V<&#65533;&#65533;#&#65533;&#65533;U--i&#65533;x&#65533;n&#65533;k&#65533;&#65533;&#65533;v )"u&#65533;&#65533;&#65533;w&#65533;&#65533;&#65533;TSB&#65533;q&#1175;NK&#65533;&#65533;N&#65533;&#65533;&#65533;&#65533; ]&#65533;&#65533;&#65533;bK&#65533;0>&#65533;I&#65533;I06.5&#65533;&#65533;9&#1056;&#65533;&#65533;]q&#65533;&#65533;&#65533;C&#65533;BZ&#65533;IV&#65533;i&#65533;&#65533;-A4&#65533;&#65533;d!&#65533;&#65533;&#65533;&#65533;B/%;&#65533;e&#65533;&#1146;&#65533;&#65533;&#65533;&#65533;[&#65533;&#65533;&#1107;&#65533;Z&#65533;-2&#65533;&#65533;&#65533;&#65533;@A&#65533;&#65533;&#65533;B&#65533;&#65533;&#65533;&#65533;&#65533;&#65533;sC&#65533;&#65533;Eh>&#65533;@&#65533;&#65533;3%&#65533;5&#411;}d{&#7260;&#65533;Q&#1075;l&#47005;|&#65533;^%&#65533;?&#65533;&#65533;&#955;&#65533;&#65533;2lO&#65533;)&#65533;-&#65533;&#65533;&#65533;q&#65533;&#65533;f&#65533;&#65533;&#1379;&#65533;&<&#65533;$&#65533;&#65533;4_&#65533;U&#65533;{&#65533;&#65533;&#65533;+i9&#65533;&#65533;&#65533;&#65533;&#65533;&#65533;^&#65533;&#65533;k&#65533;H&#65533;&#65533;z7&#65533;&#65533;-&#65533;L!&#65297;&#65533;o&#65533;&#65533;&#494;n&#65533;&#65533;&#65533;g&#65533;Go&#65533;&#65533;&#65533;&#65533;&#65533;.&#65533;s&#65533;"\&#65533;&#65533;&#65533;.&#65533;&#65533;&#65533;$&#65533;"X&#65533;D&#65533;&#65533;&#65533;&#65533;-&#65533; 0?&#65533;&#1122;&#65533;&#65533;}&#65533;&#992;&#65533;&#65533;&#65533;&#65533;&#65533;&#65533;Kk&#65533;C&#1508;&#65533;&#65533;r&#65533;&#65533;&#65533;t&#1794;&#65533;&#65533;@
&#65533;?z&#65533;&#65533;&#65533;&#65533;O&#65533;&#65533;&#65533;&#65533;&#65533;7c&#65533; &#65533;&#65533;&]6	&#65533;N&#65533;z[y&#65533;&#65533;&#65533;j&#65533;&#65533; &#65533;(oF&#65533;z&#65533;u&#65533;&#65533;l&#65533;&#65533;>&#65533;&#65533;&#65533;&#65533;&#65533;1&#65533;&#65533;&#65533;K&#65533;&#65533;$H&#65533;N&#65533;&#65533;&#65533;&#65533;\&#65533;#&#65533;h&#65533;k&#65533;&#65533;&#65533;&#65533;&#65533;&#65533;&#65533;&#65533;&#65533;kwqj&#65533;&#65533;&#65533;}&#65533;Q&#65533;&#65533;s&#65533;&#65533;&#65533;&#65533;@Bj&#65533;zY&#65533;8&#65533;&#65533;&#65533;=&#65533;r&#65533; q7&#65533;# &#65533;&#523;pY&#65533;&#39252;&#65533;x&#65533;d&#65533;&#65533;p&#65533;&#14031;v&#1521;&#98797;ZQ&#65533;&#65533;&#65533;\&#65533;&#65533;&#65533;%k&#65533;&#65533;&#65533;&#65533;&#65533;&#1652;&#65533;&#65533;&#65533;&#65533;.t&#65533;&#65533;&#65533;&#65533;&#65533;s&#65533;q5W"-k&#65533;&#65533;x&#985;&#65533;&#65533;&#65533;+yn&#65533;&#65533;q&#1956;&#65533;R
&#65533;b,OF&#65533;&#65533;&#65533;z&#65533;"&#65533;d&#65533;@&#65533;&#65533;9&#65533;Q&#65533;&#65533;p,&#65533;&#65533;2cL&#65533;&#65533;&#65533;&#65533;j&#65533;	&#65533;C&#528;&#65533;&#65533;&#65533;&#65533;&#65533;g	&#65533;&#65533;X,;&#65533;&#65533;`&#65533;J&#65533;1&#65533;&#552;&#65533;&#195;&#65533;A&#65533;Bq&#65533;&#65533;&#65533;&#65533;q&#65533;&#65533;C&#65533;ac&#65533;C&#65533;h&#65533;s(&#65533;#&#65533;&#65533;(II&#65533;"*&#65533;"&#65533;j&#65533;J`&#65533;`&#65533; &#65533; &#65533;&#65533;k&#65533;&#65533;&#65533;&#65533;&#65533;.&#65533;B&#65533;&#65533;&#65533;&#65533;&#65533;.&#65533;&#610;TI#C&#65533;H&#1283;&#65533;&#65533;R{&#65533;1"b&#65533;C&#65533;&#65533;A#&#1274;&#65533;&#65533;&#65533;S&#65533;)
&#65533;9&#65533;&#65533;A&#1461;&#65533;&#1366;,&#65533;l-.N&#65533;6,K&#65533;&#65533;I:&#65533;&#65533;&#65533;j&&#65533;&#65533;&#65533;k&#65533;e&#65533;vQ&#1783;F&#65533;.<H&#65533;&#65533;&#1256;v&#65533;&#65533;1&#65533;&#65533;A&#65533;&#65533;Y*g&#65533;&#65533;@@~h&#65533;&#65533;&#65533;&#65533;M&#65533;;k&#65533;&#1041;&#65533;P&#211;'&#65533;:&#65533;&#65533;&#65533;&#65533;P~5u&#65533;&#65533;#&#65533;B&#65533;d'&#65533;&#65533;&#65533;%&#65533;6&#65533;&#65533;R&#65533;JZ&#65533;f  @&#65533;>b`&#1328;&#65533;y&#65533;&#1016;
>5&#65533;&#65533;H&#65533;I:D;&#65533;iE&#65533;&#1758;&#65533;Z&#65533;1&#65533;%V	a&#65533;&#65533;	&#65533;H&#65533;Q&#65533;h0` &#65533;	&#65533;"&#65533;R&#65533;Y^&#65533;h&#65533;!.2V&#65533;,8&#65533;&#65533;&#65533;&#65533;H&#65533;&#65533;J&#65533;p&#65533;&#65533;'~&#65533;&#65533;*&#65533;&#65533;B&#65533;A&#65533;&#661;&#65533;%0cV&#65533; &#65533;&#1586;g&#65533;"S&#65533;423:&#1153;&#65533;&#65533;'&#65533;&#65533;2&#65533;jG&#65533;CCH&#65533;&#65533;p&#65533;&#65533;}_H'2&#65533;&#65533;&#65533;&#65533;V&#65533;&#65533;
:&#65533; @&#65533;&#65533;6c&#65533;&#65533;&#1080;&#65533;&#65533;42&#65533;&#65533;&#65533;|&#8399;:T1&#65533;<&#65533;$&#65533;&#65533;B$B*&#65533;.&#65533;&#65533;&#65533;	&#65533;&#65533;&#65533;&#65533;X&#65533;&#65533;w&#65533;&#65533;&#65533;x&#65533;&#65533;&#65533;:#&#65533;A$X;bhj&#65533;&#65533;`z&#65533;&#65533;&#65533;:&#65533;&#65533;&#65533;	&#65533;<&#65533;&#65533;/h@&#65533;&#65533;k#&#65533;P&#65533;2E&#65533;E&#65533;!&#65533;&#65533;L&#65533;>x&#65533;X &#65533;&#65533;>;&#65533;,4&#65533;9&#65533;&#65533;<&#65533;O&#65533;&#65533;&#65533;LI(&#65533;	&#65533;@$KL&#65533;EG&#65533;L&#65533;&#65533;c&#65533;LO&#65533;C.&#65533;X&#65533;N&#65533;S&#65533;Z&#65533;&#65533;&#65533;	&#65533;&#65533;O>5&#65533; &#65533;&#65533;&#65533;&#65533;&#65533;&#65533;#&#65533;I&#65533;&#65533;k&#65533;4&#65533;&#65533;>&#65533;`&#65533;D&#65533;&#65533;q&I&#65533;&#65533;M&#1713;&#65533;&#65533;&#65533;&#65533;0&#65533;(&#65533;(&#65533;&#65533;:&#65533;q&#65533;&#65533;|&#65533;2&#65533;&#65533;S!
&#65533;&#65533;x&#65533;|F6kl&#845;D&#65533;r]#&#65533;&#65533;&#65533;&#65533;&#65533;p&#65533;b!&#65533;&#65533;&#65533;&#65533;&#65533;0&#65533;I(<}s&#65533;O73&#65533;&#65533;[&#800;i&#65533;&#65533;Nu&#65533;#)+)S&#65533;<&#65533;k&#681;&#65533;&#65533;D&#65533;&#65533;KHU&#65533;&#65533;&#65533; >&#65533;&#65533;^&#65533;H&#65533;8g&#65533;&#65533;&#65533;%4&#771;&#65533;Nv&#65533;O&#65533;&#65533;&#65533;&#65533;`L&#755; 
Ru&#65533;&#65533;&#65533; &#65533;&&#1673;&#65533;6OpK
WE=&#65533;&#65533;&#65533;&#65533;&#65533;z&#65533;&#65533;&#65533;M$&#65533;>q&#65533;K&#65533;y&#65533;_
&#65533;&#65533;&#65533;	&#65533;&#65533;&#65533; &#65533;<&#65533;3&#65533;q&#65533;H&#65533;1&#65533;c&#65533;&#65533;L!oL&#65533;&#65533;&#65533;&)[w&#65533;up&#65533;6X&#65533;E&&#65533;&#65533;&#65533;&#65533;&#65533;<&#65533;&#65533;&#65533;M9&#65533; &#65533;"&#65533;&#1693;p &#65533;3&#65533;H&#65533;&#65533;
&#65533;X&#65533;&#65533;Tzz&#65533;&#65533;|&#65533;&#65533;JPn&#65533;
&#65533;&#65533;&#65533;	&#65533;&#65533;G&#65533;|&#65533;&#65533;&#65533;-&#65533;&#65533;P&#65533;C#&#65533;&#65533;	&#65533;&#65533;@&#65533;S&#1005;&#65533;&#65533;m:}$(&#65533;&#1222;!h&#65533;#&#65533;&#65533;.&#65533;&#65533;,&#65533;vs)&#65533;2&#65533;&#65533;l&#65533;|&#65533;&#65533;7&#65533;&#65533;&#1600;kADY^&#65533;&#65533;&#589;6&#65533;&#65533;&#65533;/&#65533;M`go&#65533;Y0&#65533;&#65533;adn&#65533;j&#65533;&#65533;R&#65533;&#65533;&#65533;"&#65533;&#65533;&#65533;&#65533;&#65533;T]}PQ5&#65533;&#65533;&#65533;&#65533;&#65533;wE&#65533;]&#65533;&#65533;&#65533;&#65533;&#65533;rv&#65533;Hl&#65533;h&#65533;&#65533;J&#65533;&7lo:@&#65533;&#8542;&#65533;/uy&#65533;&#65533;&#65533;	2Di&#65533; &#65533;9h&#65533;&#65533;&#65533;}&#65533;9[&#65533;. &#65533;&#65533;8%*&#65533;&#65533;&#65533;"6&#65533; MBy&#65533;(&#65533;&#278;&#65533;:JZB&#65533;(pCQ/t	,&#65533;&#65533;&#65533;&#65533;&#65533;&#65533;&#65533;B#&#65533;&#1874;&#65533;&#65533;&#65533;<&#65533;&#65533;F&#65533;&#65533;&#65533;;(Fw&#65533;&#65533;7&#65533;8&#65533;&#65533;00'$V&#65533;&#65533;	z&#65533;B&#65533;&#327;}a&#65533;:&#65533;&#65533;&#65533;C:	M&#65533;&#1819;&#65533;&#65533;&#65533;V$d!
&#65533;&#65533;`&#65533;L!=V*z&#65533;&#65533;+t&#65533;gc&#65533;&#65533;&#65533;g5+Z1x &#65533;&#65533;&#65533;"&#65533;&#65533;&#65533;&#65533;$&#65533;&#65533;-&#65533;&#65533;&#1731;&#65533;=&#65533;&#65533;&#65533;A&#65533;&#65533;^&#588;&#65533;Y;&#65533;:3&#65533;>D&#65533;.7&#65533;&#65533;&#65533;&#65533;&#65533;&#65533;*j&#65533;&#65533;&#65533;&#1032;&#65533;YEo(@@c2&#65533;&#65533;&#65533;8&#65533;9&#282;{8#&#65533;2&#65533;8&#65533;P &#65533;T&#65533;8&#65533;&#65533;&#65533;:&#65533;&#65533;C&#65533;"&#65533;>&#65533;d&#65533;nC&#65533;&#65533;'&#65533;&#65533;&#65533;0&#65533;&#1120;&#65533;&#65533;&#65533;V&#65533;!ml&#65533;&#65533;fI&#65533;&#65533;
&#65533;&#65533;&#65533;h&#65533;&#65533;&#65533;&#65533;`&#65533;&#42440;\<C&#65533;&K&#65533;0'&#65533;&#65533;&#65533;O&#65533;E&#65533;M8&#65533;&#65533;3>&#65533;&#65533;+7&#65533;&#65533;&#65533;`&#65533;+&#65533;&#65533;`>E&#65533;&#65533;0"&#65533;&#65533;&#65533;42&#65533;N&#65533;&#912;&#65533;&#65533;/E&#65533; &#65533;>&#11213;&#65533;D2#!LoD&#65533;Fp&#65533;3&#65533;&#65533;&#65533;&#65533;pys&#65533;&#65533;&#65533;&#65533;&#65533;j&#65533;C9Q&#426;<&#65533;J&#65533;&#65533;.&#65533;HBq&#65533;$&#65533;_&#65533;&#65533;&#65533;&#65533;&#65533;"&#65533;&#65533;&#65533;7d&#65533;&#65533;&#65533;^XM&#65533;&&#65533;&#65533;<&#65533;&#820;<&#65533;!&#65533;W&#65533;&#65533;^&#65533;N	&#65533;,&#65533;$&#65533;!&#65533;&#65533;A&#65533;&#65533;&#65533;&#65533;hG&#65533;L&#65533;sW&#65533;&#65533; &#65533;&#65533;Dt&#65533;&#65533;*L&#65533;#&#65533;[&#65533;N&#65533;&#65533;&#65533;=,b&#65533;X&#65533;&#65533;!&#832;&#65533;'&#65533;&#65533;&#65533;&#65533;&#652;&#65533;&#65533;E&#65533;&#65533;4&#65533;&#65533;&#874;.C8&#65533;&#65533;hg&#65533;kP%j&#65533;&#65533;D&#57353;&#65533;&#65533;@&#65533;Mk2,&#65533;f&#65533;&#65533;Fe&#65533;&#1936;&#65533;?5&#65533;&#65533;i&#65533;es&#65533;
&#1184;&#65533;&#1525;R&#65533;&#65533;&#65533; &#65533;{-&#65533;2w&#65533;&#65533;&#65533;P&#65533;d&#65533;i&#65533;&#65533;(&#65533;&#65533;vu&#65533;&#65533;&#65533;y7)&#65533;&#65533;&#65533;&#65533;X&#65533;h&#65533;f&#65533;&#65533;&#65533;&#65533;&#65533;&#65533;&#65533;*z&#950;&#65533;@&#65533;l&#65533;0&#65533;&#14667;Y&#65533;&#65533;J/#m X&#65533;a&#65533;V3o&#65533;&#65533;LP&#65533;V`uk7&#65533;XJ&#65533;&#65533;&#65533;&#720;&#65533; &#65533;X=&#65533;H&#65533;%&#63925;&#65533;$&#65533;l5&#65533;Pv&#65533;M&#65533;&#65533;-<&#65533;&#65533;Q&#65533;c&#65533;L&#65533;&#65533;Z&#65533;&#10680;&#65533;d&#1369;&#65533;ZV;&#65533;	&#65533;L&#997;&#65533;&#65533;&#65533;&#65533;&#65533;{&#65533;%;U{&#65533;&#65533;&#65533;)&#65533;&#65533;&#65533;,&#65533;	G&#1653;&#65533;=&#65533;&#65533;&#65533;N}&#65533;&#65533;:B5&#65533;&#65533;&#65533;&#65533;&#65533;&#65533;'9&#65533;&#65533;1k:&#65533;&#65533;&#65533;&#65533;&#65533;l&#65533;w!&#65533;&#65533; &#65533;4&#65533;&#65533;&#65533;&#65533;&#942;&#65533;&#65533;Y&#65533;diEKZ&#65533;&#65533;&#65533;0	]U&#238;W&#65533;^&#65533;2g&#65533;&#65533;&#65533;&#65533;&#65533;&#65533;&#65533;]6&#1264;"&#65533;&#65533;,&#1460;&#65533;&#65533;M&#65533;&#65533;ar&#65533;&#65533;]&#65533;qO&#848;&#65533;^&#65533;&#65533;&#65533;g&#65533;&&#65533;&#65533;&#65533;&#65533;&#1617;B'S&#65533;&#65533;&#65533;'&#65533;o&#65533;^&#65533;Z&#65533;&#65533;R3 &#65533;&3&#65533;D:&#65533; &#65533;v&#65533;&#65533;&#65533;&#65533;&#65533;&#65533;&#65533;.&#65533;&#65533;`u&#65533;&#65533;&#65533;&#65533;D"&#65533;&#939;p&#65533;l&#65533;&#1348;&#65533;&#65533;&#65533;~&#65533;&#65533;&#65533;&#65533;2wMXaZ&#65533;#2&#65533;3&#65533;&#65533;cg&#65533;ux&#65533;&#65533;&#65533;&#65533;W&#65533;&#65533;&#65533;&#65533; &#65533;&#65533;^&#65533;&#65533;)&#65533;&#65533;3&#65533;&#30062;H}&#65533;.>&#65533;&#1840;&#65533;&#65533;0&#65533;unu&#65533;&#1264;'4&#65533;=&#65533;&#65533;%&#65533;&#944;&#65533;&&#65533;&#65533;<&#65533;0!i`n&#65533;&#65533;<pS&#641;&#65533;&#65533;>&#65533;!C&#65533;KWV&#65533;&#65533;&#65533;l&#65533;&#65533;fn&#65533;3&#65533;&#65533;&#65533;&#65533;ts,Z&#65533;E&#65533;&#65533;&#65533;{[zz&#229;&#65533;&#65533;&#65533;3&#65533;)&#65533;&#65533;&#65533;Y8&#65533;&#65533;&#65533;n&#65533;F&#65533;&#65533;&#65533;&#65533;^&#65533;&#65533;ZV&#65533;9&#65533;&#65533;@\Mn	+bg&#65533;&#65533;e}dBS}&#65533;&#65533;',&#553;&#65533;u&#65533;(_&#65533;S&#65533;&#1170;&#65533;~&#65533;3T8&#65533;&#65533;1ofW^&#65533;6&#65533;v&#65533;&#65533;A&#65533;B&#65533;&#65533;&#65533;i&#65533;&#65533;"&#65533;&#65533;h&#65533;&#65533;j&#65533;&#65533;:&#65533;&#65533;Z&#65533;&#682;&#65533;&#65533;&#65533;J&#65533;|KY&#65533; s&#65533;m&#65533;&#65533;u&#65533;&#65533;&#65533;&#65533;&#65533;&#65533;e&#65533;&#65533;&#65533;7&#65533;!&#476;"&#65533;&#65533;&#65533;&#494;&#65533;&#65533;"&#65533;&#65533;D
&#65533;X&#65533;M&#65533;&#65533;&#65533;Zo&#65533;jFZ~&#65533;&#65533;i&#646;	&#1931;&#65533;^&#65533;j&#65533;&#714;-o&#65533;+6&#65533;&#1612;og
&#65533;&#65533;&#65533;j&#65533;!&#65533;&#16014;*wL&#727;L&#65533;&#1577;W&#65533;&#65533;&#65533;/&#65533;l&#65533;&#65533;&#65533;&#65533;	&#65533;S@&#65533;&#65533; &#65533;m&#65533;v&#65533;&#1546;&#65533;!&#65533;/&#65533;d&#65533;h&#65533;
wH&#65533;
&#622;vP&#65533;&#65533;&#65533;&#65533;J|&#65533;&#65533;&#65533;&#1412;&#65533; &#65533;&#65533;&#65533;-wc)"&#65533;&#172;'&#65533;&#65533;&#65533;&#65533;&#1079;&#65533;&#65533;&#65533;@a&#65533;&#65533;&#65533;&#65533;o&#65533;8 &#65533; &#65533;(=<&#65533;r&#65533;&#65533;&#1012;>&#65533;&#65533;&#65533;@TH&#65533;&#65533;M&#65533;6&#65533;&#65533;&#65533;&#65533;a)<&#65533;&#65533;A&#65533;&#65533;&#65533;`&#65533;&#65533;`&#65533;&#65533;(&#65533;<M&#65533;&#65533;(Tq&#65533;&#65533;&#65533;
&#1995;"&#65533;&#65533;&#65533;&#65533;&#65533;&#65533;|&#65533;&#65533;j&#65533;6&#65533;&#65533;&#65533;&#65533;&#65533;&#65533;'&#65533;4&#65533;sp7&#65533;l&#65533;&#65533;&#158;&#65533;	&#65533;Cb&#1292;y&#65533;i&#65533;&#65533;k&#65533;&#65533;&#65533;&#65533;
&#65533;&#65533;&#65533;
&#65533;&#65533;Ijl&#65533;wj&#1136;&#65533;|q&#1918;&#65533;n&#65533;-&#65533;&#44333;L&#65533;&#65533;&#65533;&#12142;iY\.&#1988;&#65533;+ $ &#65533;&#65533;&#65533;e&#65533;&#65533;&#65533; &#65533;&#65533;&#65533;&#65533;&#65533;&#1673;6
DZ&#65533;&#65533;!&#65533;l&#65533;<.&#65533;&#65533;q"#r&#65533; q&#65533;&#65533;&#65533;&#65533;&#65533;<&#65533;&#65533;&#65533;5&#65533;&#65533;2&#65533;M&#65533;
&#65533;$[&#65533;W2%S&#65533;]<&#65533;&#65533;&#65533;]2&#65533;M&#65533;)&#65533;~&#65533;&#65533;,=&#65533;&#65533;)4&#65533;&#65533;(&#65533;&#65533;Qo&#65533;&#65533;$0E&#65533;n&#65533;J&#65533;&#65533;&#65533;)&#65533;&#65533;&#65533;@&#65533;}<&#65533; Y&#65533;&#65533;&#65533;#,&#65533;&#65533;20&#65533;&#65533;>&#420;&#65533;&#65533;&#65533;&#65533;&#19162;2R\N#s&#65533;&#65533;&#65533;&#65533;r&#65533;@/[&#65533;/&#65533;&#51760;&#65533;&#65533;.&#65533;Zo"#&#65533;&#65533;&#65533;&#1208;&#65533;&#65533;\&#65533;#'3&#65533;&#65533;(&#65533;&#65533; &#65533;1&#1236;&#65533;#&#65533;&#65533;|I+&#65533;&#65533;&#65533;0&#65533;E&#65533;^&#65533;8&#65533;Sv&#65533;D&#65533;"&#65533;&#65533;&#65533;&#65533;LA:&#65533;q&#65533;Bm&#65533;&#65533;&&#65533;&#65533;&#65533;&#65533;!
 @7&#65533;7;&#65533;%&#65533;h.&#65533;,&#65533;&#65533;&#65533;d&#65533;&#65533;j&#65533;f&#65533;&#65533;&#65533;&#65533;&#65533;=&#65533;&#65533;R&#65533;&#65533;&#65533;&#65533;*C&#65533;P&#65533;$f&#65533;F&#65533;e&#65533;&#65533;&#65533;L&#65533;p3<N &#65533;&#65533;A>&#65533;c\2c$&#65533;Dj&#1193;pM&#65533;j*&#65533;&#65533;6&#65533;&#65533;&#65533;J&#65533;&#65533;&#65533;&#650;&#65533;&#65533;Q&#65533;&#65533;6jS&#65533;0&#65533;@T<t8&#65533;<_q&#65533;&#65533;+&#65533;&#65533;=MS&#65533;&#65533; &#65533;S&#65533;:`+8d&#65533;&#65533;(	&#65533;P&#65533;3&#1996;&#65533;&#65533;&#65533;&#65533;&#65533;&#1214;&#65533;!\
&#65533;*&#65533;&#65533;&#65533;&#65533;&#65533;7&#65533;&#65533;S&#65533;&#65533;&#65533;q&#65533;&#65533;qB&#65533;-&#65533;j	3GTH&#65533;&#65533;&#446;NE&#65533;
<&#65533;
 F&#65533;&#65533;&#65533;t&&#65533;&#65533;i-&#65533;$)&#65533;"&#779;(&#65533;)&#65533;!H&#65533;3?&#65533;&#65533;&#65533;&#65533;##&#65533;Lfj&#65533;
S&#65533;Q&#65533;,&#65533;NU1A!%&#65533;]&&#65533;:5F&#65533;OP&#536;)$&#65533;j&#65533;L;CH&#65533;&#65533;&#65533;&#65533;N@&#65533;.%&#877;Va&#65533;&#65533;/S&#65533;q<40<&#65533;&#65533;PG&#65533;&#65533;&#65533;XdM&#65533;e&#65533;mk&#65533;uk&#65533;s&#65533;&#65533;S&#65533;0&#65533;&#65533;L&#65533;N{&#65533;{3D&#65533;#
&#65533;&#1402;rM
D&#1730;&#65533;y&#65533;V&#65533;&#65533;
&#65533;&#65533;U&#65533;&#1050;&#65533;'&#65533;BQE[)J&#65533;[&#65533;&#65533;&#65533;sAct&#65533;F &#65533;&#65533;5&#65533;Enaqn&#65533;&#65533;j2t\&#65533;5&#65533;&#65533;YN&#65533;.&#65533;&#65533;$&#65533;b%&#65533;aX=&#65533;&#65533;R&#65533;^&#65533;qc&#65533;Z&#65533;U&#65533;`&#65533;Q&#65533;&#65533;y&#65533;	R&#65533;q&#65533;&#1455;	d&#65533;&#65533; *&#65533;b/&#65533;26Twv&#65533;4@&#65533;&#65533;*&#65533;u&#65533;a&#65533;0e&#65533;&#65533;Q&#65533;p&#65533;0f&#65533;	V&#65533;&#65533;@&#65533;&#65533;&#65533;f&#65533;X&#65533;_7&#65533;Ps&#65533;@&#65533;U&#65533;'Z&#65533;&#405;\Il&#65533;&#65533;l&#65533;J?&#65533;6mJ&#1718;(&#65533;@U&#65533;&#65533;l&#65533;j1O&#65533;F%&#65533;&e&#65533;&#65533;O&#65533;
&#65533;5a&#65533;Um&#65533;&#65533;h&#65533;lU&#65533;0n&#65533;&#65533;n&#65533;&#65533;jyVo&#65533;T&#65533;#l&#65533;&#65533;W?&#65533;MS&#65533;I&#65533;;m&#65533;&#65533;NRo&#65533;&#65533;&#65533;?&#65533;&#65533;)0&#65533;&#65533;Ss&#65533;&#65533;!&#65533;n&#65533;&#65533;
&#65533;&#65533;	&#65533;t&#65533;&#65533;l&#65533;x&#214;&#65533;&#65533;)
Ns&#65533;-&#65533;&#65533;&#65533;&#65533;&#65533;h_ dnww&#65533;2&#65533;&#65533;r]m&#65533;L?&#65533;&#65533;D5&#65533;&#65533;i&#65533;s\0`t&#65533;&#65533;f &#65533;nK {&#65533;v&#65533;&#65533;&#65533;&#65533;&#65533;o&#266;Ke&#65533;Bz&#65533;7<&#65533;
&#65533;&#65533;&#862;&#65533;l&#65533;&#1472;&#65533;&#65533;Y&#65533;&#65533;e:7&#65533;&#65533;Bw&#65533;&#65533;|&#65533; &#65533;&#65533;(x  &#65533;&#65533;&#65533;&#65533;&#65533;X:kuaq&#65533;&#65533;&#65533;K&#65533; &#65533;n!xz@&#65533; &#65533;5x&#65533;Xm#&#65533;&#65533;X	&#65533;&#1476;kX ^&#65533;&#65533;9&#65533;)&#65533;s&#65533;&#65533;s&#65533;&#1206;&#1580;If.&#65533;&#65533;&#65533;&#65533;Zn!&#65533;&#65533;/m&#65533;&#65533;uu&#65533;<m&#65533;&#65533;&#65533;&#65533;&#65533; &#65533;xw%%&#65533;&#65533;Y%op)&#65533;&#1192;&#65533;&#65533;&#65533;&#65533;&#65533;&#65533;&#65533;z	8s&#65533;&#65533;&#65533;&#65533;-I&#65533;&#65533;&#65533;&#1546;%&#65533;Q&#65533;KZxl&#65533;&#65533;&#65533;&#65533;&#65533;&#65533;&#65533;x&#65533;wl&#65533;&#65533;k8  !&#65533;   ,   &#65533; &#65533;  &#65533;@&#65533;pH,&#65533;&#548;r&#65533;,
&#65533;&#65533;&#65533;`(E&#65533;&#65533;&#65533;xL.&#65533;&#65533;&#65533;rw&#65533;&#65533;&#65533;&#65533;K&#65533;q80&#65533;&#65533;%?&#65533;<Ni&#65533;&#65533;&#65533;&#65533;&#65533;Po&#65533;npqpsv&#65533;yz	&#65533;&#65533;&#65533;&#65533;&#65533;fl\o&#65533;r&#65533;&#65533;u}{{}z&#65533;`&#65533;&#65533;&#65533;&#65533;&#65533; &#65533;&#65533;&#65533;&#65533;&#65533;&#65533;r
w
y&#65533;{z&#65533;U&#65533;a&#65533;&#65533;&#65533;Km&#65533;n&#65533;&#65533;&#65533;&#65533;&#65533;o&#65533;q&#65533;y&#1522;&#1592;&#65533;&#65533;$&#65533;e&#65533; 9	R5`&#65533;n#Sr&#65533;&#65533;&#65533;&#65533;l>{&#65533;i&#65533;&#65533;&#65533;>+s  2H2Bu&#65533;s&#65533;LE&#65533;&#65533;e&#65533;&#65533;&#65533;&#65533;z,e&#65533;E&#65533;&#1732;&#65533;?&#65533;2(&#65533; T&#611;d&#65533;@X&#65533;&#65533;S&#65533;&#65533;&#1697;&#65533;&#65533;&#65533;&#65533;&#65533;&#65533;b0&#65533;&#65533;&#65533;&#65533;.&#65533;&#65533;&#65533;+,8&#65533;&#65533;&#65533;C&#65533;&#65533;H&#65533;&#65533;&#65533;Jx&#65533;&#65533;a&#1320;.W!&#65533;&#65533;&#65533;X\&#65533;&#65533;Y@&#65533;&#65533;J6o=&#65533;&#65533;A	&#65533;&#65533; a#&#65533;&#65533;&#65533;&#65533;&#65533;U*L&#65533;&#65533;&#65533;&#65533;&#65533;s&#65533;&#65533;b&#132;wfL&#65533;&#65533;&#65533;m&#65533;DR>z&#65533;&#1797;&#65533;&#65533;J&#65533;&#65533;&#65533;\&#65533;w&#65533;K}&#65533;&#1005;l&#65533;&#65533;	&#65533;&#19135;&#65533;&#65533;&#65533;:&#65533;8&#65533;&#65533;&#65533;&#128;&#65533;&#65533;&#65533;&#65533;<&#65533;&#65533;&#65533;K&#65533;kW&#65533;&#65533;&#65533;&#65533;&#65533;?&#65533;&#65533;Ir&#65533;
"t&#65533;&#65533;5&#65533;p `x&#65533;A&#65533;A&#65533;Hk&#65533;7&#65533; &#65533;1B&#65533;x0&#1654;&#65533;z&#65533;&#65533;{&#65533;lp&#65533;Ir&#65533;Mp&#65533;&#65533;`&#65533;&#1801;'&#65533;b&#65533;&#65533;i&#65533;&#65533;&#65533;&#65533;	u3I&#65533;&#65533;88JBMQ&#65533;&#65533;R=V&#65533;@z&#65533;&#65533;&#65533;z-&#65533;&#65533;E&#65533;)&#65533;&#65533;&#65533;P&#65533;u$&#65533;\s&#65533;&#65533;&#65533;!&#65533;&#65533;&#65533;&#65533;A&#65533;&#65533;x&#65533;L&#1092;&#65533;T&#65533;X&#65533;?&#65533;$ot&#65533;&#65533;&#65533;y&#65533;&#65533;Nx8i
&#170463;&#65533;-`j&#65533;&#65533;5&#65533;&#65533;_u&#65533;&#65533;&#65533;&#65533;&#65533;A&#65533;@:&#65533;.8~&#1184;&#65533;d&#65533;w&#65533;&#65533;&#65533;&#65533;&#65533;9&#65533;!g&#65533;4$&#65533;&#65533;&#65533;N&#65533;&#65533;|&#65533;z&#65533;s&#65533;&#65533;&#65533;(F~,j`x&#65533;&#65533;cY@&#65533;x&#65533;&#65533;	&#65533;&#30951;@&#65533;i&#5247;m&mSXqE&#65533;
&#65533;&#65533;g&#65533;N&#65533;q &#65533;&#65533;&#65533;&#65533; be&#65533;c &#65533;&#65533;AG&#65533;&#65533;&#1259;&#65533;S&#65533;x&#65533;r&#65533;&#65533;RD.&#65533;[#&#65533;I;*g&#65533;A&#65533;&#65533;&#65533;&#65533;j&#65533;&#1650;&#65533;&#65533;&#1606;&#65533;&#888;&#65533;&#65533;b&#65533;N&#65533;<&#2187;&#65533;&#65533;&#65533;r&#65533;&#65533;@&#859;&#65533;&#65533;&#65533;V&#65533;&#65533;R's&#65533;oy&#65533;mx&#65533;g&#65533;Y&#65533;ji&#65533;&#51498;W\1&#65533;&#65533;&#65533;GXO&#65533;L|n&#65533;&#65533;&#1263;&#65533;u&#65533;q&#65533;&#65533;J&2&#9836;&#53084;&#65533;&#65533;&#65533;&#65533;b8&#65533;;sd[&#65533;&#65533;~&#65533;&#65533;u\;@&#65533;&#65533;&#65533;&#65533;a&#65533;p)&#65533;t4&#65533;&#525;kD)]lxp&#65533;Q&#65533;&#65533;&#65533;&#65533;\&#65533;&#65533;&#65533;B&#65533;2V0&#65533;&#65533;&#65533;ZZ&#65533;&#1942;&#65533;&#65533;r&#65533;&#65533;&#65533;&#65533;|&#65533;&#65533;&#65533;&#65533;l&#2759;&#65533;&#65533;&#65533;O&#65533;K&#65533;kO&#65533;&#809;&#65533;&#65533;[do+k-A&#65533;w=&#65533;&#65533; &#65533;&#65533;m&#65533;&#65533;FYZ&#980;Zh,&#65533;&#1085;&#65533;`^q&#65533;&#65533;&#65533;&#65533;&#65533;H&#65533;&#65533;&#65533;;&#65533;&#65533;(&#65533;&8&#65533;&#65533;&#65533;^&#65533;&#65533;&#59722;&#65533;,&#65533;&#65533;@&#65533;&#65533;&#65533;&#1639;_7A&#706;yu\bc&#65533;&#65533;&#65533;&#65533;A&#65533;&#65533;&#65533;HA&#65533;z&#65533;TN6&#65533;N&#65533;j&#65533;&#65533;^&#65533;f&#65533;&#65533;&#65533;&#65533;T&#65533;`&#65533;&#65533;r&#65533;*n&#65533;&#65533;qe&#65533;&#65533;&#65533;~f&#65533;ed&#65533;O68&#65533;<&#65533;	HW&#65533;&#65533;&#65533;&#65533;R&#65533;D&#65533;&#65533;&#65533;&#65533;&#65533;&#65533;&#65533;xok:&#65533;&#65533;
B9&#65533;"`&#65533;&#65533;&#65533;'XC5>0&#65533;&#35853;f&#65533;&#1547;<&#65533;^}&#65533;i&#65533;Y&#65533;&#65533;&#65533;&#65533;&#65533;&#65533;"RnZ&#65533;!&#65533;Q&#65533;
&#65533;&#65533;`&#65533;&#65533;AA}&#65533;9&#65533;&#65533;O|nAG&#65533;d&#65533;nm&#65533; &#65533;s&#65533;>&#65533;p&#65533;0E&#65533;&#1698;&#65533;&#65533;&#65533;\l&#65533;w3$&#65533;&#65533;&#65533;&#65533;&#1232;n4&#65533;&#65533;&#65533;q~&#65533;&#65533;&&#65533;A&#65533;&#65533;&#65533;y<	&#65533;h&#65533;&#65533;h.:&#65533;&#65533;G &#65533;JV&#65533;&#65533;-&#65533;A$"&#65533;&#65533;&#65533;!N{&#65533;[`.5-&#65533;&#65533;&#65533; &#65533;&#65533;&#65533;&#65533;&#65533;&#65533;'V}:Qs&#1927;&#65533;&#65533;b1&#65533;&#65533;&#65533;&#65533;&#65533;&#20038;&#65533;&#65533; &#65533;&#65533;2&#562;S&#65533;{&#65533;;&#65533;+|&#65533;&#65533;*&#65533;-&#65533;&#65533;I&#65533;#L&#65533;NU&#65533;Bezh&#65533;&#65533;&#65533;#&#65533;zH&#65533;&#65533;&#65533;f7A&#1067;&#65533;&#65533;&#65533;<Y8[&#65533;/G&#65533;7&#65533;V&#65533;(&#65533;&#65533; S&#65533;&#65533;&#65533;&#65533;Z&#65533;&#65533;&#65533;&#618;06&#65533;X&#65533;H&#65533;&#65533;f#&#65533;(K&#29218;9&#65533;&#65533;&#65533;&#65533;&#65533;&#65533;7YK&#1682;&#65533;D&#65533;&#65533;8]&$e&#65533;N&#65533;v&#65533;&#65533;&#65533;&#65533;&#65533;!&#65533;&#65533;&#65533;'RiHS&#65533;RT&#65533;&#276;&#65533;e+&#65533;&#65533;+`&#65533;-&#65533;&#65533;MZ&#65533;E6&#65533;p&#65533;S&#65533;Q&#65533;J&#65533;
&#65533;&#65533;SX&#65533;,l&#65533;r&#65533;h*&#65533;t&#65533;&#1292;&#65533;0s&#65533;K&#65533;&#65533;$&#65533;&#65533;j&#65533;&#65533;8&#65533;&#65533;K&#65533;&#65533;&#65533;&#65533;`&#65533;&#65533;&#65533;@ &#65533;,&#65533;a&#65533;&#65533;&#65533;&#65533;&#65533;&#1834;	{&#65533;b?J&#65533;k]W&#65533;9&#611651;&#65533;E`a&#65533;&#1389;&#65533;&#4855;&#50663;&#65533;@&#65533;0&#65533;]&#65533; 8&#65533;&#65533;&#65533;&#65533;$&#65533;&#65533;&N&#65533;&#65533;&#65533;&#65533;u&#65533;;eI[zMSL52&#65533;&#65533;&#65533;&#65533;&#65533;p&#65533;&#65533;a&#65533;&#1268;dc&#65533;&#65533; &#65533;V3&#65533;i&#65533;q&#65533;&#65533;`Dk&#65533;&#65533;(&#65533;&#65533;E&#65533;&#65533;&#65533;R V 3%lW;$&#65533;J&#65533;&#65533;
&#65533;^&#65533;&#65533;X&#65533;T&#65533;5&#1502;&#65533;&#65533;&#65533;f"?&#65533;4&#65533;=&#65533;&#65533;
&#65533;&#65533;%d_c&#65533;ZR&#65533;&#65533;&#65533;4&#65533;ok&#65533;&#65533;&#65533;&#65533;&#65533;&#65533;&#65533;@&#1216;&#65533;AI9@`y&#65533;n&6&#65533;-p &#1296;0F&#65533;&#65533;M+n&#65533;&#65533;e7&#65533;&#65533;&#65533;"&#65533;&#65533;4l&#65533;86&#65533;P&#65533;&#65533;&#65533;
LD&#65533;&#65533;&#1043;&#65533;&#65533;&#65533;&#472;&#65533;D:&#65533;_
&#65533;&#65533;J&#65533;j&#65533;&#65533;T&#65533;*D&#65533;&#65533;&#65533;&#1972;&#65533;[&#65533;&#65533;u&#65533;h&#65533;HrHZ&#65533;&#65533;(#,@&#65533;U&#65533;&#65533;&#65533;l<&#65533;&#65533;&#65533;Jq&#1180;Sm&#65533;&#65533;&#65533;&#65533;0&#65533;&#65533;&#65533;"&#65533;&#65533;&#65533;-lWG<&#65533;&#65533;&#65533;&#65533;p&#65533;&#65533;&#65533;m&#65533;&#65533;@Q>&#65533;&#65533;	&#65533;&#52302;&#65533;&#65533;y/&#65533;X,&#258;&#65533;=Tq&#65533;y%s&#65533;&#65533;&#65533;&#873;rxMmq&#65533;&#65533;K&#1564;&#65533;nN&#65533;&#65533;&#65533;w&#65533;&#65533;gL&#65533;&#65533;r8&#426;3y&#65533;&#65533;(m&#65533;&#65533;&#65533;&#65533;&#65533;	;zH&#65533;}%&#65533;&#65533;&#65533;&#65533;&#65533;U&#65533;&#65533;kDV&#65533;&#65533;fMq<&#65533;&#65533;%&#65533;&#65533;@$y&#65533;&#65533;&#902;,E!&#65533; :&#65533;k&#65533;&#65533;&#65533;l&#65533;&#65533;W&#65533;&#65533;F&#65533;&#65533;&#65533;p^\&#1790;&#65533;&#65533;
&#65533;  M&#65533;&#65533;&#65533;"NK&#65533;i&#65533;x&#65533;1&#65533; &#65533;
&#1624;&#65533;C&#65533;&#65533;bE&#65533; =F1*&#65533;&#65533;9p&#65533;3ol&#65533;+uN&#65533;&#65533;	b&#1883;&#65533;mZl&#65533;
&#65533;NGj,&#65533;cY>k&#65533;&#65533;&#65533;&#65533;;&#65533;1&#65533;&#65533;@X&#65533;&#65533;&#65533;E&#65533;&#65533;L&#65533;&#65533;v4 /&#65533;s&#65533;&#65533;F&#65533;x&#65533;&#65533;d7&#65533;7p&#65533;k&#65533;&#65533;&#65533;eX&#1644;V&#65533;&#250;0&#65533;6R&#644;X&#65533;&#65533;&#65533;&#65533;&#65533;&#65533;&#65533;&#65533;)|&#65533;o&#65533;&#65533;&#65533;&#1508;C&#65533;&#65533;&#65533;V&#65533;&#65533;&#1221;&#65533;"&#65533;&#65533;&#65533;&#65533;&#65533;T&#65533;u&#65533;IF&#65533;&#65533;&#65533;&#65533;8&#65533;&#65533;&#1198;&#65533;&#65533;&#65533;#&#65533;&#65533;&#65533;&#65533;u&#65533;&#65533;&#65533;;]2_&#65533;&#2037;&#65533;2&#65533;&#65533;&#65533;B&#65533;&#65533; &#65533;&#65533;T&#65533;&#65533;/&#65533;&#65533;&#65533;L&#65533;&#65533;W M&#65533;@&#65533;&#65533;n&#54565;>&#65533;&#65533;&#65533;I&#65533;&#65533;I&#65533;&#65533;&#65533;+&#65533;&#65533;&#65533;!m&#65533;&#65533;k&#65533;&#65533;Q+9,&#65533;&#65533;i Y&#65533;'&#65533;&#65533;&#65533;&#65533;GA<(&#65533;&#65533;9&#65533;!&#65533;&#65533;&#65533;&#65533;&#816;opw8&#65533;&#65533;xt~&#65533; &#65533;1 &#65533;&#65533;xZ&#65533;MZ&#65533;k&#65533;&#65533;Vf&#65533;}&#65533;u&#65533;&#65533;{&#65533;vI&#65533;dE&#65533;Zl&#65533;&#65533;&#65533;a|p&#65533;&#65533;&#65533;&#65533;|&#65533; mq }&#65533;&#65533;gP&#65533;&#65533;&#65533;?
&#65533;z_seGE&#65533;vV$i&#65533;7~d&#65533;a&#65533;GiR$Ed t&#65533;&#1412;&#65533;5@&#65533;&#65533; k&#65533;	&#65533;&#65533;_-&#65533;y(&r&#65533;&#65533;Ya&#65533; s&#65533;r&#65533;1 bBE&#65533;{&#65533;WE&#65533;vnc&#65533;B&#65533;&#65533;Jg&#65533;u&#65533;H&#65533;F]-Ty&#65533;ES&#65533;&#65533; &#65533;)&#240;|&#65533;r#gw^8&#65533;&#65533;p#p+&#65533;U&#65533;j&#1760;(&#65533;@ &#65533;&#65533;&#65533;=&#65533;GjHP&#65533;1&#65533;&#65533;&#65533;~v&#65533;W&#65533;|&#65533;&#65533;O&#65533;&#65533;&#65533;(&#65533;=t'rQr&#65533;&#65533;&#65533;&#65533;qP&#65533;&#65533;&#65533;dqZ&#65533;y&#65533;p{&#65533;(&#65533;&#65533;R&#65533;X{C&#65533;cE&#65533;&#65533;&#65533;&#65533;u`&#65533;{hBG&#65533;no&#65533;nO&#65533;j&#65533;:&#65533;(&#65533;&#65533;rb,&#65533;&#65533;l1&#65533;&#65533;&#65533;X&#65533;&#65533;w&#65533;&#65533;&#65533;%
HB6A&#65533;\@E,&#65533; &#65533;&#390;&#65533;xG~&#65533;W&#65533;FH&#65533;gh&#65533;&#65533;&#65533;E&#65533;a!H&#65533;&#65533;k1&#65533;o&#65533;@&#65533;&#65533;]1&#855;y'}&#65533;&#65533;gr&&#65533;&#65533;x&#65533;ho&#65533;\U$J&#65533;'&#65533;&#65533;e{&#65533;&#65533;9&#65533;&#65533;%&#65533; &#65533;w&#65533;sK&#65533;&#65533;M&#65533;y&#65533;&#65533;&#65533;Q&#65533;H&#65533;CQ&#65533;&#65533;#&#65533;&#65533;&#65533;&#65533;&#65533;4he&#65533;X}&#65533;&#65533;j&#1751;&#65533;`n&#65533;+f&#65533;sQ9UW&#65533;.Y'&#65533;&#65533;~&&#65533;&#2001;&#65533;PA&#65533;i&#65533;&#65533;E&#65533;&#65533;&#65533;&#65533;w&#65533;&#65533;g&#65533;l&#65533;l3Y&#65533;w&#65533;&#1383;&#65533;l  &#65533;&#65533;l&#65533;GT&#65533;G)&#279;U&#65533;fW&#65533;J1&#65533;(r1&#65533;&#1429;&#65533;&#65533;&#1752;dIVXR&#65533;&#65533;&#65533;&#65533;F&#65533;&#65533;FP&#65533;b%gjMGr&#65533;&#65533;8&#65533;&#65533;&#65533;1aBE&#65533;!T&#65533;Jq&#65533;ko&#65533;WGxnh&#65533;Ys  &#1735;#&#65533;n&#65533;b&#65533;d|Q&#65533;i&#65533;Mf
&#800;&#65533;7&#65533;&#65533;F&#65533;H&#65533;&#65533;x&0&#65533;}&#65533;&#65533;(&#65533;kU&#65533;GD&#65533;cC&#65533;&#65533;&#65533;x.&#65533;&#65533;&#65533;&#65533;4&#65533;_i&#65533;EX&#65533;hy&#65533;&#65533;F&#65533;d&#65533;&#65533;&#65533;&#65533;X&#65533;&#65533;&#65533;&#65533;&#65533;|Gie&#65533;y#w&#38045;R%E~S&#65533;?&#65533;hCxn&#65533;&#541;&#65533;&#1565;[&#65533;&#65533;/2&#65533;J&#65533; &#65533;&#65533;)&#65533;&#65533;&#65533;)lP&#65533;vNf|&#65533;3eoY&#65533;&#65533;&#65533;|&#65533;8}&#65533;&#1544;P&#65533;&#65533;&#65533;&#65533;&#65533;}&#65533;C1&#65533;&#65533;&#65533;Rj&#65533;&#65533;&&#65533;9ES&#65533;&#65533;&#65533;&#65533;`&#1169;7vo&#65533;n!f|:9&#65533;&#65533;&#65533;q:e&#65533;&#1541;rY&#65533;N&#65533;&#65533;'&#65533;18&#65533;&#65533;&#65533;(+&#65533;&#65533;p&#65533;3v&#65533;H&#65533;D&#65533;}&#65533;&#65533;&#65533;Jp&#65533;&#65533;+b&#65533;&#65533;&#65533;_JgP&#65533;&#65533;TN@&#65533;Y&#65533;J&#65533;!&#65533;g&#65533;&#65533;&#1617;0&#65533;&#65533;f&#65533;Z&#65533;&#65533;vk&#65533;&#65533;^&#65533;&#65533;.@(nXw&#65533;Xi&#65533;;J&#65533;&#65533;&#65533;+U&L	&#65533;vm&#65533;d&#65533;&#65533;&#65533;	e &#65533;o/&#1093;&#65533;&#65533;&#65533;aX&#65533; &#65533;aXu&#65533;&#65533;j&#65533;Biy&#65533;sk&#65533;M%e&#65533;&#65533;M&#65533;z &#65533;17=&#65533;G&#65533;5zp&#65533;Y&#65533;&#65533;w &#65533;&#65533;n:&#65533;&#65533;H&#65533;G&#65533;l&#65533;b~&#65533;o&#551;&#65533;8&#65533;&#65533;* &#65533;&#65533;&#65533;u&#65533;&#65533;@d&#65533;G&#65533;pk&#65533;i&#65533;&#65533;&#32781; &#65533;Yu[&#65533;&#65533;&#65533;(&#65533;&#65533; L(loW l&#65533;PPX*&#65533;,(j&#65533;&#65533;tGY&#65533;7b&#65533;&#65533;z&#65533;c*#&#65533;&#65533;h[&#65533;M&#65533;B&#65533;b&#65533;{Y&#65533;&#65533;y&#65533;&#65533;&#65533;?&#65533;&#65533;+&#65533;&#65533;&#65533;_&#65533;Z3&#65533;d5&#65533;E&#65533;	&#65533;&#65533; &#65533;/&#214;&#65533;&#65533;gq &#65533;"7&#65533;&#65533;&#65533;Q&#65533;4&#65533;Z&#65533;&#65533;sW&#65533;hsa&#65533;xa&#65533;&#65533;W&#65533;&#65533;&#65533;&#65533;(&#65533;&#65533;4&#65533;&#65533;	#&#65533;&#65533;?&#65533;&#686;&#65533;Yu&#65533;*lb&#65533;&#65533;&#65533;Dy$&#65533;&#65533;&#65533;w&#65533;&#65533;&#65533;uYA&#65533;|&#65533;&#65533;a&#65533;7"&#65533;&#65533;&#65533;~&#65533;G~&#1585;%&#65533;dz$&#65533;T&#65533;<&#65533;z&#65533;&#65533;k&#65533;)E0'&#65533;uk&#65533;[u&#65533;Yq&#65533;v7iq.T&#65533;&#65533;{&#65533;&#65533;&#65533;&#65533;&#65533;bw7&#65533;&#65533;&#65533;&#65533;&#65533;hh.i&#65533;&#65533;J&#65533;mzd'&#65533;&#65533;&#65533;&#65533; &#65533;&#65533;&#65533;y&#65533;9&#65533;&#65533;J&#65533;&#65533;sCk&#65533;a&#65533;O7&#65533;y@&#65533;g(S@&#65533;&#65533;H&#65533;WC&#65533;"r&#65533;&#65533;&#65533;1&#65533;V&#65533;&#65533;(p&#65533;0&#65533;.&#65533;&#65533;&#65533;&#1078;&#65533;k~bG&#65533;b{E&#1256;'&#65533;&#65533;&#65533;&#65533;J&#65533;F&#65533;&#65533;e&#65533;1&#65533;&#65533;&#65533;&#65533;&#65533;&#65533;)&#65533;&#65533;&#65533;_&#1781;| &#65533;t&#65533;m^&#65533;&#65533;&#65533;&#65533;e&#65533;[&#65533;a:&#65533;&#65533;&#65533;^?vf&#65533;&#65533;&#65533;m&#65533;x&#65533;&#65533;&#65533;i&#65533;&#65533;&#65533;f&#762;k&#65533;&#65533;#&#65533;&#65533;z1L&#65533;&#65533;3&#65533;C&#65533;=&#65533;&#65533;b&#65533;u&#496;l&#65533; &#65533;&#65533;%&#657;&T&#65533;&#65533;kx=&#65533;m{5<&#65533;k&#65533;KEcvu*&#65533;m&#65533;&#1760;f&#65533;&#65533;T&#65533;&#65533;x&#65533;w&#65533;\!&#1254;\e/o&#65533;E>+&#65533;5&#1433;&#65533;&&#65533;a[u&#65533;7&#65533;&#65533;FpQ&#65533;&#65533;x&#65533;\&#65533;&#65533;97&#65533;h&#65533;H?,&#65533;u&#65533;&#65533;?&#65533;{&#65533;}CK&#65533;&#65533;&#65533;&#65533;&#65533;2&#65533;&#65533;&#65533;&#65533;v+F&#65533;&#65533;&#65533;{&#65533;&#65533;$&#65533;&#65533;9}&#65533;&#65533;&#65533;
s(p&#65533;C&#65533;&#65533;w&#65533;V$&#65533;&#65533;&#65533; YZ&#65533;&#332;Rl{&#65533;L&#65533;&#65533;&#65533;&#1454;1&#65533;&#65533;&#65533;[&#65533;U&#65533;r&#49850;`  Pvg|/q&#65533;@n&#65533;@&#65533;&#65533;&#65533;A&#1659;&#65533;ge&#65533;&#65533;&#65533;^\&#65533;&#65533;B:]&#65533;M&#65533;'J&#65533;[ZA&#65533;1&#65533;&#65533;{ &#65533;LT&#65533;1G:&#65533;K&#65533;{&#65533;0R&#594;&#65533;&#65533;XlXZ&#65533;&&#65533;d&#65533;&#65533;|&#65533;P&#65533;{j&#65533;&#65533;&#640;jh&#65533;&#65533;U&#1660;[&#65533;!H&#65533;&#65533;P&#65533;&#65533;+&#1067;G&#65533;x&#65533;&#29837;&#65533;&#65533;{+&#65533;%z&#65533;&#65533;&#65533;r&#65533;	)&#492;,&#65533;&#65533;:|X&#65533;\&#65533;gAi&#65533;.AQ&#65533;&#65533;&#65533;y&#65533;&#65533;&#596;~&#65533;&#65533;f&#65533;&#65533;&#65533;tS&#65533;zdJ&#65533;t&#65533;&#65533;,&#65533;5&#65533;ra&#65533;':&#65533;2&#65533;}% P@|&#65533;&#65533;&#65533;i&#65533;l$&#241;&#65533;&#65533; &#65533;^&#65533;&#65533;&&#65533;&#65533;b&#65533;&#65533;&#65533;&#65533;&#65533;o@"9&#65533;*u<&#65533;s &#65533;&#65533;&#65533;&#65533;&#65533;&#65533;e&#65533;&#65533;&#65533;&#65533;%&#65533;I-&#65533;&#65533;8 &#65533;;l&#65533;`&#65533;&#65533;a$&#860;&#65533;&#65533;&#65533;&#65533;&#65533;&#65533;&#65533;`&#65533;&#65533;;p&#65533;&#65533;&#65533;C&#65533;h&#65533;8&#65533;s(>&#65533;&#65533;&#65533;&#65533;&#65533;2i&#65533;&#65533;l&#65533;&#65533;I&#1834;&#65533;YNM&#1200;[]	&#65533;&#65533;OQ&#65533;&#65533;&#65533;&#65533;&#65533;&#65533;}&#65533;8z@$:&#65533;&#65533;f&#65533;&#65533;&#65533;<d@&#65533;&#65533;O&#65533;0a&#65533;u&#65533;&#65533;&#65533;0&#148;&#1692;&#65533;&#65533;&#65533;&#65533;&#65533;&#65533;&#65533;&#65533;&#65533;8"&#65533;D&#65533;n&#65533;Z$&#65533;&#65533;&#65533;&#65533;&#65533;PVDIz&#65533;&#65533;&#65533;a&#65533;&#65533;I&#65533;&#65533;&#65533;&#65533;vx Z&#65533;a&#65533;p_r&#65533;c&#65533;&#65533;2&#65533;&#65533;v&#65533;&#65533;P*&#65533;r]}&#65533;A  &#65533;@&#65533;&#65533;_&#65533;t&#65533;&#65533;&#65533;&#65533;&#65533;]j&#65533;&#1605;yg&#65533;&#65533;&#65533;m4&#65533;}Sd&#65533;0&#65533;&#65533; &#65533;~&#65533;^&#65533;1Zg&#65533;&#65533;
&#1505;&#65533;&#65533;J&#65533;&#65533;u&#65533;&#65533; &#65533;\&#65533;I6g	&#65533;/&#65533;&#65533;_&#65533;&#65533;*Qq&#65533;&#1188;&#65533;&#1908;&#65533;4&#65533;&#65533;&#65533;&#65533;-&#65533;&#65533;&#65533;n&#65533;G`v9&#65533;:&#65533;&#65533;	&#65533;&#65533;&#65533;&#65533;&#65533;C&#65533;&#65533;&#65533;B&#65533;U7&#65533;H&#65533;&#65533;D&#65533;=&#65533;g&#65533;PG
>&#65533;R&#65533;&#65533;&#65533;&#65533;wr&#65533;&#65533;&#65533;&#65533;&#65533;&#65533;&#1884;&#65533;&#65533;+&#65533;&#65533;nxk&#65533;&#65533;&#65533;&#65533;SG6&#65533;&#65533;&#65533;&#65533;m&#65533;&#65533;]&#65533;&#65533;
&#65533;$Z&#65533;&#1867;z&#65533;P &#65533;-&#65533;&#65533;=&#65533;&#65533;&#413;&#65533;X&#65533;&#998;&#65533;&#65533;&#65533;&#65533;&#65533;&#1554;&#65533;&#65533;J}1&#65533;Jd7&#135;&#65533;&#65533;T;a&#65533;Q(&#65533;a&#65533;Q&#65533;&#65533;\&#65533;&#65533;I&#65533;&#65533;&#65533;&#65533;=&#65533;&#65533;&#23908;qS&#65533;H@&#65533;&#65533;&#65533;&#65533; 	[&#65533;&#16344;&#2025;z#&#65533;&#65533;&#65533;j&#65533;&#65533;&#713;&#65533;cR4Q&#65533;E&#65533;I&#65533;D6&#65533;&#65533;=&#65533;&#65533;&#604;&#65533;&#65533;&#65533;.&#65533;&#65533;&#65533;&#65533;=&#65533;]t]&#65533;&#65533;&#65533;_Q&#65533;y&#65533;&#65533;g&#65533; &#65533;&#65533;[V&#65533;&#65533;&#65533;&#65533;&#65533;l&#65533;&#65533;&#65533;(&#65533;&#65533;&#65533;&#65533;&#65533;&#65533;9&#65533;JJv9&#65533;R&#65533;w+&#65533;&#65533;}&#65533;&#65533;}&#65533;s]&#65533;r] &#65533;&#65533;y&#65533;4&#1377;&#65533;&#65533;P!I&#65533;&#65533;
.f&#65533; &#65533;}&#300;&#65533;XG&#65533;(l&#65533;&#65533;&#65533;x &#65533;&#65533;@Kl&#65533;(:&#65533;t&#65533;&#65533;&#65533;N&#1778;  &#65533;&#65533;#&#65533;&#65533;_&#65533;*+&#65533;&#65533;&#65533;*&#65533;&#65533;=.&#65533;C&#65533;&#65533;tx&#65533;&#65533;Li&#65533;a&#65533;&#65533;A &#65533;&#65533;- &#65533;&#65533;&#1002;&#65533;&#65533;&#65533;.&#65533;u/&#65533;&#65533;KY&#65533;K&#65533;&#65533;g(&#65533;&#65533;f&#65533;&#65533;]&#602;&#65533;&#65533;&#65533;	&#65533;&#65533;b&#65533;9m&#65533;&#65533;u&#65533;&#65533;1&#65533;iBJ&#65533;&#65533;&#65533;W&#65533;&#604;&#65533;&#65533;'	&#65533;&#65533;HO&#65533;&#435;&#65533;&#65533;&#65533;'V&#65533;?/&#65533; &#65533;r&#65533;&#65533;&#65533;;&#65533;&#65533;&#65533;~&#65533;&#65533;&#65533;&#65533;&#65533;'&#65533;T&#65533;&#65533;:&#1547;&#65533;Wn&#65533;y&#65533;0Y3&#65533;&#65533;&#65533;R$&#65533;&#65533; &#65533;&#65533;-&#65533;5Nz&#65533;d&#65533;l&#65533;&#65533; o&#65533;m&#65533;z&#65533;yY&#65533;;&#65533;?N&#65533;&#65533;&#65533;&#65533;V&#65533;x&#65533;5&#65533;&#65533;&#65533;#=r!&#65533;&#65533;&#65533;&#65533;&#65533;&#65533;&#65533;&#65533;&#65533;&#65533;&#65533;&#65533;&#65533;&#65533;&#65533;%^&#65533;&#65533;&#65533;&#65533;&#65533;&#65533;^4	&#65533;&#65533;Nd&#65533;&#65533;Z&#65533;R&#65533;]Y&#65533;&#65533;&#65533;&#65533;m&#65533;$&#65533;&#65533;1@&#65533;.w/S&#25504;
&#65533;&#65533;&#65533;&#65533;|&#65533;&#65533;&#1045;&#65533;;&#65533;8
&#65533;b&#65533;&#65533;&#65533;$&#65533;&#65533;&#65533;&#65533;x&#65533;&#65533;<&#65533;&#65533;2&#65533;R&#65533;&#65533;a&#65533;&#65533;&#65533;&#65533; $&#65533;2&#65533;&#65533;a&#65533;
@P! &#65533;&#65533;&#65533;Z0L&#65533;&c&#65533;Z&#65533;2&#65533;*&#65533;&#65533;&#65533;d&#65533;&#65533;&#65533;&#65533;	=&#65533;&#65533;9D.m&#65533;&#65533;&#65533;#&#65533;&#65533;&#65533;&#65533;Yl(&#65533;&#65533;&#65533;OPC&#65533;&#194;&#65533;&#975;J&#65533;1&#65533;Bh@r &#65533;&#65533;&#65533;"&#1249;&#65533;AS"&#65533;BbTt	b&#65533;RII&#65533;	&#65533;&#65533;&#65533;J&#65533;#c&#65533;k&#65533;&#65533;&#65533;k&#65533;K&#65533;k&#65533;Cm&#65533;&#65533;.&#65533;&#65533;a&#65533;&#65533;P*&#65533;1&#65533;&#65533;&#9553;*&#65533;&#65533;&#65533;&#65533;R &#65533;&#65533;&#65533;s3=&#65533;&#65533;t(&#65533;5&#65533;&#1109;j&#65533;*&#65533;&#65533;KW&#65533;&#65533;&#65533;&#65533;u`&#65533;&#65533;&#65533;&#65533;&K6aC&#65533;h($&#65533;H4k&#65533;^5&#65533;&#65533;&#65533;&#65533;&#65533;p&#65533; &#65533;&#1220;&#65533;(w&#65533;,dj&#65533;%&#65533;M&#65533;+&#236;&#65533;:&#65533;&#65533;&#65533;E&#65533;&#65533;f&#640;&#65533;b&#65533;h1&#718;14&#65533;&#65533;&#65533;&#65533;7*Fc&#65533;'Q&#65533;i&#65533;4F&#65533;&#65533;1&#682;&#65533;&#65533;4g2S&#65533;&#65533;&#65533;&#1309;&#65533;&#65533;&#65533;&#65533;(U2&#65533;&#65533;&#65533;rW&#65533;]@{&#65533;&#65533;&#65533;&#65533;3&#65533;&#65533;2.&#65533;k&#65533;QN3&#65533;U&#65533;&#65533;&#65533;&#65533;&#65533;&#223;m2s&#13697;&#65533;&#65533;  &#65533;&#65533;&#65533;s(&#1790;&#65533;@AB&#760;u&#65533;E&#65533;h!&#65533;~&#65533;&#65533;&#65533; F&#65533;&#65533;&#65533;&#65533;&#65533;&#65533;&#65533;C&#65533;w&#65533;&#65533;y`+4E&#1122;&#65533;\&#65533;C&#65533;Fam[&#65533; Ai 	T&#65533;N{*&#65533;Z&#1506;fyK&#65533;+F&#65533;&#65533;^&#65533;&#65533;&#65533;K?aG&#65533;%&#65533; _6P&#65533;&#65533;&#65533;z2&#65533;*&#65533;&#546;&#65533;&#65533;[H&#65533;m&#65533;&#65533;&#65533;# &#65533;4 &#65533;<&#65533;&#65533;R/&#65533;Od&#65533;&#65533;=HH&#65533;	BY&#65533;&#65533;&#65533;&#65533;
.&#65533;q4*( &#65533;&#65533;&#65533;&#65533;,&#65533;99&#65533;	j&&#65533;l&#65533;&#65533;&#65533;X &#65533;Ub+=&#65533;&#65533;J&#1013;&#65533;b#1%&#65533;&#65533;@&#65533;*6&#65533;
[zs1?&#65533;&#65533;*&#65533;&#65533;&#65533;&#65533;rLn&#65533;&#65533;>A&#272;&#65533;(&#65533;H&#65533;"&#65533;&#65533;&#65533;@ C &#65533;&#65533;&#65533;C*&#65533;+&#65533;D
Zj&#65533;&#65533;&#872;&#65533;B&#65533;f&#65533;'&#65533;&#65533;&#65533;&#65533;#n&#65533;;&#65533;&#65533;&#65533;&#65533;&#65533;9=&#65533;&#65533;
&#65533;&#65533;2h&#65533;83&#888;9d&#65533;WZ&#65533;$&#65533;&#65533;S&#65533;&#65533;&#65533;)&#65533;&#65533;,8&#65533;Q
&#65533;q&#65533;&#65533;0s&#649;1&#65533;'8Q&#65533;&#65533;b &#65533;dJ&&#65533;U&#65533;p&#65533;
2#D&#65533;<&#65533;&#65533;`&#65533;k&#65533;m&#65533;&#65533;@&#65533;&#65533;8l+&#65533;="V	Q&#65533;&#65533;V&#65533;&#65533;&#65533;&#65533;(&#65533;&#65533;i&#65533;&#65533;/&#65533;_&#65533;&#65533;&#65533;&#65533;b&#800;[:&#65533;&#65533;&#65533;&#65533;U9&#65533;&#65533;rc&#65533;&#1266;Y&#65533;&#65533;&#438;W&#65533;T&#65533;B5t&#65533;&#65533;`&#65533;&#65533;&#65533;Q&#65533;R&#65533;&#65533;O
3&#65533;758a &#65533;k&#65533;&#65533;&#65533;&#65533;&#65533;&#1288;%F&#65533;&#65533;&#65533;p&#65533;"&#65533;2K7&#527;&#65533;&#65533;&#65533;?`&#65533;&#65533;DA&#65533;&#65533;x((&#65533;&GW9&#65533;&#65533;&#65533;c&#65533;&#65533;&#65533;&#65533;&#65533;&#65533;&#65533;&#65533;sSM&#65533;&#65533;&#65533;D5U&#65533;&#65533;&#65533;C;&#65533;d&#65533;&&#65533;L&#65533;#&#65533;&&#65533;DSx&#65533;&#65533;P&#65533;B&#65533;&#1025;&#65533;&#65533;y&#65533;&#65533;F)&#65533;&#65533;]ndf&#65533;,&#65533;&#65533;&#65533;&#65533;&#65533;&#65533;g&#65533;&#65533;S&#65533;	&#65533;&#65533;&#65533;x@"&#65533;&#65533;&#65533;&#65533;>Y
%&#65533; &#65533;B7LM^#&#65533;.cM&#65533; &#65533;&#65533;wE&#65533;BSM&#65533;,&#65533;&#65533;{	&#65533;(&#65533;&#65533;&#559;&#65533;&#65533;#&#65533;&#46520;&#65533;&#65533;]7&#65533;&#65533;8&#65533;=B&#65533;6&#65533;&#65533;&#65533;I&#65533;&#65533;5!N&#65533;0YG&#65533;&#65533;&#65533;&#65533;Z&#65533;&#65533;&#65533;&#65533;&#65533;&#65533;&#65533;&#65533;&#65533;&#65533;&#65533;D&#65533;&#65533;x&#65533;&#65533;B&#65533;V.&#65533;&#65533;&#65533;&#65533;&#65533;C/&#65533;&#65533;&#65533;x&#65533;u&#65533;&#65533;|,`&#65533;&#65533;o<&#65533;c&#65533;)0&#65533;&#65533;b&#65533;&#65533;x&#65533;rVNn&#65533;&#65533;iga&#65533;&#1869;nD@&#65533;dP&#65533;(4d4\&#65533;`36&#65533;&#65533;si'#&#65533;Z&#65533;&#65533;&#65533;&#65533;&#65533;&#65533;&#65533;&#65533;(&#65533;&&#65533;`	l&#65533;:&#65533;W&#65533;&#65533;<&#65533;!&#65533;7&#65533;#&#65533;&#65533;&#65533;4&#65533;&#65533;&#65533;8:pk&#65533;x&#65533; &#65533;;$g&#65533;&#65533;&#65533;&#65533;Q&#65533;F &#65533;.M&#65533;&#65533;&#65533;&#65533;&#65533;&#65533;&#65533;&#65533;&#65533;&#65533;U<,&#65533;&#65533;c&#65533;&#65533;&#65533;|&#65533;]&#65533;/&#65533;^&#65533;&#65533;p/&#65533;B&#65533;&#65533;&#65533;A.&#65533;C68&#65533;GK&#65533;)&#65533;0&#65533;*&#65533;Q&#65533;&#65533;(T&#65533;X$@<&#65533;S&#65533;&#65533;~'&#65533;x&#65533;&#65533;&#65533;v&#65533;T&#65533;+4h2&#65533;Tq^&#531;&#65533;&#65533;&#65533;/6&#65533;&#65533;&#65533;@M%&#65533;ulY&#582;	&#65533;AFd&#65533;&#65533;4&#65533;A&#65533;9&#65533;2 &#65533;i&#65533;H^.2~&#65533;PfBV&#65533;h&#65533;!&#65533;Q&&#65533;&#65533;&#65533;gl%OB&#65533;&#65533;&#65533;mt&#65533;6&#65533;&#65533;&#65533;7|&#65533;I` Gjg&#65533;|&#65533;"ve&#65533;:3&#65533;D.&#65533;#&#65533;B!&#65533;&#65533;&#65533;&#65533;&#65533;%&#65533;&#65533;?c&#65533;&#65533;j&#65533;`k$h&#65533;VS&#65533;&#65533;&#65533;B&#65533;&#65533;&#65533;M&#65533;b/&#65533;C&#65533;&#65533;)+Zgv&#65533;X&#65533;:9Z&#65533;&#65533;&#65533;&#65533;5H+&#65533;W&#65533;&#65533;&#65533;&#65533;&#65533;&#65533;Opp&#65533;&#65533;&#65533;d
m\&#65533;)&#65533;&#65533;&#65533;mie&#65533;Z&#65533;$&#65533;&#65533;o&#65533;&#65533;[&#65533;&#65533;&#65533;
C&#65533;&#65533;)&#65533;D&#65533;^&#65533;&#65533;iHr/^u&#65533;2&#65533;&#65533;&#65533;&#65533;x2&#65533;&#65533;&(&#65533;^&#65533;H&#65533;y&#65533;&#65533;&#550;Uu&#65533;j&#65533;&#65533; *&#65533;&#65533;H&#65533;&#65533;&#65533;%&#65533;UQ&#65533;&#65533;j&#65533;*&#65533;&#65533;5+&#65533;3&#65533; *R&#65533;3&#65533;&#65533;&#65533;'o&#65533;&#65533;&#65533;&#65533;&#1376;@ dM&#65533;&#65533;!:&#65533;!t&#65533;fuZ&#65533;:UPcP!&#65533;1&#1486;p&#65533;&#65533;&#1693;^Y&#65533;Z&#65533;T&#65533;&#65533;&#65533;&#65533;&#65533;&#65533;&@&#65533;l&#65533;S&#65533;T&#65533;m&#65533;FLId&#1467;&#65533;&#65533;(&#65533;&#65533;&#65533;&#65533;&#65533;:&#65533;&#65533;785&#65533;>&#65533;&#65533;R&#65533;k]kR&#65533;b&#65533;&#65533;&#65533;&#65533;`&#65533;&#65533;/&#65533;&#65533; &#65533;)&#65533;&#65533;&#572;^&#65533;&#65533;x&#65533; &#65533;*R:<&#65533;)u&#65533;@&#65533;4&#65533;<&#65533;f&#65533;b&#818;uP(R&#65533;2&#1169;F4A w&#65533;h&#65533;|&#65533;l&#790;yd&#65533;&#65533;&#65533;R7&#65533;sg&#65533;r&#65533;O&#65533;&#65533;&#65533;@&#65533; &#65533;Z&#65533;&#65533;&#593;&#65533;&#65533;u.&#65533;&#1824;&#65533;&#65533;Z&#65533;P&#65533;&#65533;>&#65533;*W&#65533;&#65533;&#65533;&#65533;&#65533;&#65533;%&#778;&#65533;G&#65533;&#65533;&#65533;'&#65533;&#65533;&#65533;&#65533;a%&#1986;&#65533;&#65533;8&#65533;c-&#65533;m&#651;&#65533;&#65533;-%D&#65533;_-&#65533;&#65533;&#65533;R&#65533;f&#65533;'&#1486;&#65533;&#65533;I&#65533;6(&#65533;g&#65533;&#65533;b&#65533;	&#65533;&#1963;P&#65533;d<N&#65533;~&#65533;U&#1920;&#65533;a&#65533;&#835;&#160;%z!&#65533;&#65533;&#65533;%.&#65533;M&#65533;G;&#65533;&#65533;Zf&#65533;&#65533;p&#65533;&#65533;&#65533;&#65533;+Oc&#65533;&#65533;M&#1432;w&#65533;&#65533; &#65533;OP][&#65533;&#65533;&#65533;&#65533;+a&#65533;i&#65533;&#65533;;&#1333;K&#65533;&#65533;&#65533;1&#65533;&#733;&#65533;s#0&#65533;&#65533;;&#65533;&#65533;[&#65533;.f;a&#65533;&#65533;&#65533;&#65533;&#65533;&#65533;&#65533;&#65533;&#65533;P&#65533;'&#65533;&#65533;K4&#65533;&#65533;&#622;&#65533;L&#65533;9:b&#65533;&&#65533;-l!&#65533;U0!&#65533;&#65533;j&#1969;&#1811;]&#65533;&#65533;GA&#65533;&#1534;&#65533;>&#65533;&#65533;&#65533;&#65533;&#65533;I&#65533;	&#65533;J&#65533;&#65533;f&#65533;&#65533;\1&#65533;&#65533;&#65533;S&#65533;aL/F	&#65533;*^&#65533;&#65533;&#65533;&#65533;ZL&#65533;&#65533;HY&#65533;\&#48769;&#65533;&#65533;&#65533;&#65533;&#65533;v&#65533;njOv&#65533;E8&#229;X6&#65533;.O_&#65533;&#65533;V.&#65533;&#65533;&#65533;&#65533;`&#65533;&#65533;&#65533;&#65533;&#65533;t&#65533;&#65533;~&#65533;&#65533;Ox&#65533;^&#65533;z&#65533;mHt&#65533;&#301; &#65533;'&#65533;&#65533;&#65533;[&#65533;-&#65533;o&#65533;&#65533;&#65533;&#65533;1&#65533;&#65533;&#65533;&#65533;&#65533;&#65533;&#65533;&#65533; C&#65533;&#65533;x9&#65533;}&#65533;&#65533;[xQ&#65533;&#65533;g&#65533;&#65533;&#65533;&#3472;&#65533;)X&#65533;&#65533;zF7&#65533;&#65533;&#65533;&#65533;&#65533;/&#65533;.2&#65533;&#65533;&#65533;k9c&#65533;&#65533;0&#65533;Z/&#65533;&#65533;&#65533;&#65533;u&#65533;CS[&#65533;KL&#65533;&#65533;&#390;&#65533;,b&#65533;&#65533;&#65533;&#65533;&#65533;&#65533;&#65533;rlq)&#65533;m&#65533;9
j&#65533;&#65533;%j,il$mpc!&#65533;wy;g&#65533;&#65533;W&#65533;&#65533;U&#65533;&#65533;q$Ov&#65533;<&#65533;k&#65533;Nq&#65533;!&#65533;&#65533;{&#65533;C&#65533;&#65533;&#65533;&#65533;s&#65533;&#65533;&#65533;2&#65533;QD`&#65533;O&#65533;&#65533;i>&#65533;d&#65533;&#65533;&#2046;&#65533;&#65533;&#65533;-&#65533;r/&#65533;'*,&#65533;&#65533;&#65533;&#65533;&#65533;&#65533;&#65533;&#65533;&#65533;&#65533;n&#65533;&#65533;&#65533;&#65533;&#318;0F&#65533;&#65533;J&#65533;&#65533;&#65533;&#65533;&#65533; &#65533;&#65533;&#65533;&#65533;
 &#65533;&#65533;	*&#65533; 9&#65533;&#65533;&#65533;&#65533;&#65533;&#65533;*&#65533;&#65533;t&#65533;~&#65533;E&#65533;&#65533;&#65533;F&#65533;&#65533;&#65533;[&#65533;l&#65533;&#65533;&#65533;&#65533;m&#65533;B/	`I>&#65533;&#65533;x&#575;&#65533;&#702;$&#65533;&#65533;&#65533;H,CB&#65533;fo&#65533;/m&#65533;&#65533;&#65533;D&#65533;&#65533;:&#65533;a|&#65533;&#65533;L]b&#65533; &#65533;;P&#1518;&#65533;&#65533;n&#65533;4K^&#65533;M>&#65533;#,&#65533;&#65533;&#65533;&#65533;H&#65533;D
Z.w&#65533;&#65533;< &#65533;r&#65533;
&#65533;p&#65533;&#65533;,uC&#65533;&#65533;&#65533;&#65533;&#65533;`&#65533;n&#65533;&#65533;(ng	Mu>&#65533;&#65533;`&#65533;&#65533;&#65533;&#65533;+&#65533;H&#65533;&#65533;&#65533;bc&#65533;1&#65533;&#65533;&#65533;O0l&#921;
&#65533;&#65533;"`&#65533;&#65533;O&#65533;.&#65533;6 !&#65533;&#65533;.&#65533;&#65533;L&#65533;&#65533;&#65533;@mc&#65533;&#65533;&#65533;#(j4&#65533;&#65533;&#65533;&#451;!&#65533;.	N&#65533;&#65533;&#65533;z)&#65533;&#65533;	
&#65533;	@&#65533;&#65533;N&#65533;&#65533;&#65533;&#302;&#65533;?&#65533;&#65533;&#65533;&#65533;&#65533;&#65533;&#65533;G0&#65533;&#65533;0&#65533;<&#65533;&#65533;0&#65533;&#65533;&#65533;&#65533;&#65533;&#65533;&#65533;&#65533;q&#65533;&#65533;M&#65533; &#65533;P&#65533;D&#65533;&#65533;,&#65533;&#65533;&#65533;&#65533;&#65533;&#1430;&#65533;&#65533;8&#65533;!&#65533;&#65533;&#65533;c&#65533;&#65533;&&#65533;&#65533;3&#681;&#65533;0m&#396;&#65533;&#65533;&#65533;&#65533;&#65533;&#65533;1&#65533;&#65533;&#65533;&#65533;&#65533;B&#582; &#65533;&#65533;:,&#65533;&#65533;.&#65533;6&#65533;&#65533;&#65533;&#65533;&#65533;l&#65533;E&#65533;&#65533;&#65533;.&#65533;>@o&#65533;&#65533;&#65533;&#65533;&#65533;&#65533;M&#65533;&#65533;&#65533;&#65533;(BZq$&#65533;1&#65533;%&#65533; &#65533;&#65533;@&#65533;&#65533;(
&#65533;xb&#65533;&#65533;&#65533;K&#1850;&#65533;&#65533;iKi&#65533;&#65533;	&#65533;V&#65533;&#65533;c.&#65533;O&#65533;&#65533;H&#65533;  &#65533;&#65533;R)KRH&#65533;&#65533;Q*&#65533;I*i&#65533;\\R &#1094;&#65533;rb&#65533;c!&#65533;r&#65533;&#65533;("&#65533;&#65533;0&#65533;n&#65533;&#65533;U&#805;&#65533;&#65533;&#521;:&#65533;i&#65533;+&#65533;F*&#65533;&#65533;&#65533;&#65533;&#2006;2WR&#65533;/&#65533;&#65533;"&#65533;CL|&#65533;'&#65533;E&#65533;&#65533;&e&#65533;&#65533;&#65533;6 &#65533;&#65533;&#65533;&#332;&#65533;&#65533;&#65533;/&#65533;d]&#65533;I&#65533;&#65533;&#1188;ba:&#65533;&#65533;&#65533;&#65533;&#65533;0&#65533;&#65533;&#65533;$&#65533;&#65533;&#65533;&#65533;
4W2S.&#65533;e&#65533;&#65533;`&#65533;&#65533;&#65533;&#1446;3P,&#65533;&#65533;&#65533;o6!&#65533;l&#65533;&#65533;`E&#65533;R7&#65533;]4&#65533;&#65533;&#65533;2&#65533;&#65533;&#65533;`&#65533;$&#65533;@&#65533;&#65533;(9&#65533;&#1062;>&J&#65533;&#65533;P+k&#65533;:&#65533;&#65533;G&#65533;.&#65533;&#65533;&#65533;	&#65533;v&#65533;g~&#65533;R&#65533;&#65533;&#65533;&#65533;&#65533;&#65533;S&#65533;&#65533;8&#65533;&#65533;&#65533;V/o/4&#331;&#65533;L&#65533;s&#65533;&#65533;G&#65533;&#65533;e&#65533;&#65533;&#65533;-&#65533;e&#65533;>&#65533;o*&#65533;ur&#65533;&#406;&#65533;&#65533;-&#65533; &#65533;&#65533;&#65533;SB&#65533;3&#65533;&#65533;Y2`!=&#65533;&#65533;6Op&#65533;&#65533;B,c&#65533;@!~&#65533;FD&#65533;&#65533;N&#65533;&#65533;.&#65533;&#65533;&#65533;\4&#65533;A	n 3e%&#65533;&#65533;4E&#65533;&#65533;q&#65533;v4&#65533;&
|&#65533;&#65533;&#65533;&#65533;H3C&#65533;D&#65533;&#65533;,&#65533;~&#65533;:`;&#65533;&#65533;	@&#65533;:&#65533;JcP.7s&#65533;0&#65533;Fq&#65533;&#65533;fM&#65533;tT&#65533;&#65533;q'&#65533;LAH&#65533;&#65533;&#65533;b.M&#65533;Hol|&#65533;&#65533;&#65533;&#65533;%	&#65533;&#65533;N&#65533;&#65533;NP&#65533;&#65533;3&#65533;&#65533;3i&#65533; &#65533;i&#65533;G; ](&#65533;'&#756;1&#65533;&#65533;UT<]o7&#841;O(&#65533; +&#65533;$K&#65533;2m&#1073;&#65533;	&#65533;K:&#65533;O&#65533;$]T&#65533;&#65533;&#65533;&#28336;&#65533;&#65533;Q&#65533;&#65533;&#65533;	D&#65533;V&#65533;=!4cqA@&#65533;&#65533;&#65533;O&#65533;i&#65533;&#65533;h&#65533;&#65533;&#65533;&#65533;UUsv&#65533;.&#65533;&#65533;&#65533;b&#65533;&#65533;5&#65533;8&#65533;To&#65533;&#65533;T:&#65533;@&#65533;&#65533;"&#65533;&#65533;&#65533;&#65533;&#65533;1&#65533;&#65533;&#65533;&#65533;&#65533;&#65533;&&#65533;&#65533;3ylL&#65533;&#65533;Q&#65533;6&#65533;\<
_&#65533;&#65533;'&#724;1&#65533;&#65533;Q&#65533;&#65533;;&#65533;&#65533;&#65533;U`G&#65533; 2&#65533;&#65533;&#65533;]&#65533;%&#65533;pT&#65533;&#65533;a&#65533;U~&#65533;D&#65533;JS&#65533;&#65533;H6&#65533;#  &#65533;6V=&#65533;&#65533;S!&#65533;a!&#65533;&#65533;&#65533;&#65533;&#65533;dW&#65533;-&#65533;E_K
V"I&#65533;&#65533;&#65533;&#65533;&#1938;f1&#65533;  <vG&#65533;eg+&#65533;&#65533; 3&#65533;zL_&#65533;&#65533;&#43153;&#65533;&#65533;Qf&#65533;&#65533;V` :&#65533;f!&#65533;&#1986;&#65533;muUa&#65533;&#65533;&#65533;:c-M*c&#1237;l&#65533;Q &#65533;&#65533; lv&#65533;h&#65533;&#65533;n&#65533;&#65533;ka&#65533;&#65533;R11&#65533;r&#65533;2o&#65533;&#65533; 
&#65533;f&#65533;&#65533;m&#65533;&#65533;<k&#65533;m&#65533;&#65533;P&#65533;&#65533;V.h(&#65533;<`l&#65533;i&#65533;v  @&#65533;fc&#65533;&#65533;&#65533;rU&#65533;!&#65533;7=R#0 `E&#65533;qM&#65533;l&#65533;6&#478;&#65533;t&#65533;&#65533;c&#65533;&#181;kK4Y&#65533;'H*Cf&#65533;w&#65533;o&#65533;&#65533;|&#65533;q`&#65533;`p&#65533;&#65533;x&#65533;&#65533;7&#65533;	&#65533;yqwoOWxa.&#65533;&#65533;t&#65533;b.&#65533;s|&#65533;&#65533;&#65533;}&#65533;&#65533;t&#471;&#65533;6e&#65533;FH&#65533;&#65533;o&#65533;!t&#2007;M& &#65533;&#65533;z&#65533;&#65533;r&#65533;6D&#65533;&#1289;n&#65533;&#65533;&#65533;&#65533;&#65533;&#65533;\Q&#65533;&#65533;&#65533;D3&#1687;&#65533;/&#65533;&#65533;&#65533;%&#65533;@&#65533;&#65533;&#65533;&#65533;e&#65533;&#65533;&#65533;G&#65533;4&#65533;6&#65533;&#65533;
D&#65533;&#65533;7  !&#65533;   ,   &#65533; &#65533;  &#65533;@&#65533;pH,&#65533;&#548;r&#65533;,&#65533;B"&#65533;&#65533;0
&#387;&#65533;8&#65533;&#65533;&#65533;&#65533;A&#65533;,&#65533;&#65533;&#65533;z&#65533;H+&#65533;x&#65533;"&#65533;[&#65533;&#65533;&#193;{&#65533;\"cl&#65533;&#65533;&#65533;&#65533;&#65533;`&#65533;&#65533; uvtwvW~~}&#65533;O&#65533;&#65533;&#65533;&#65533;i&#65533;`&#65533;r&#65533;vtU
&#65533;&#65533;&#65533;	d&#65533;&#65533;&#65533;&#65533;&#65533;&#65533;p&#65533;&#65533;&#65533;&#65533;xx&#65533;&#65533;&#65533;&#65533;&#65533;}&#65533;&#65533;&#65533;&#65533;L&#65533;&#65533;&#269;tv&#65533;&#65533;&#65533;&#65533;&#65533;&#65533;&#65533;[&#65533;&#65533;&#65533;n&#65533;&#201;&#65533;&#65533;q&#65533;&#65533;&#65533;I&#65533;&#65533;&#65533;&#65533;t$&#65533;&#65533;&#1916;v&#65533;&#65533;&#65533;xJ1`&#65533;e&#65533;&#65533;&#65533;r,`)R$&#52540;sg&#65533;a&#65533;J6&#65533;&#65533;HSM&#65533;a+d&#65533;.&#65533;&#65533;&#65533;Qv(T8&#65533;
<l&#65533;&#65533;&#65533;&#65533;&#65533;&#65533;}&#65533;&#65533;&#65533;0&#65533;]&#65533;+5&#65533;*y&#65533;&#65533;&#65533;&#924;`{&#65533;&#65533;Gh
wj@&#65533;&#65533;B<=N&#65533;T&#65533;&#65533;&#1167;;xX&#65533;&#65533; X&#65533;&#65533;&#65533;&#65533;	&#65533;&#65533;&#65533;F&#65533;Y8&#65533;&#65533;&#65533;@ZK&#65533;&#65533;&#65533;n&#65533;&#65533;&#65533;7&#65533;&#65533;!&#65533;8X&#65533;&#65533;q&#65533;
&#65533;!&#65533;&#65533;',x&#65533;`&#65533;&#65533;dc&#65533;&&#65533;]o\&#65533;&#65533;&#65533;&#1024;&#65533;h&#65533;&#65533;+8&#65533;<&#65533;ac&#65533;-&#65533;nL&#65533;;&#65533;T1Q&#65533;]{&#65533;lL&#65533;\Z&#65533;&#65533;&#65533;&#65533;f&#65533;%&#65533;&#65533;&#1535;G&#65533;&#65533;0b&#65533;&#65533;)e&#65533;#U&#65533;D&#65533;&#65533;&#65533;aQ&#65533;C&#65533;# n&#65533;| &#65533;&#65533;&#65533;&#65533;Lx&#65533;z&#65533;L&#65533;{&#65533;q&#65533;&#65533;q&#65533;&#65533;d&#65533;}&#65533;&#65533;b&#65533;A&#65533;X"&#65533;&#65533;&#65533;&#65533; \{X&#65533;&#65533;&#65533;Qu&#65533;&#65533;+U!n&#65533;@a8H{&#65533;u&#65533;\F&#65533;&#65533;&#65533;&#65533;i&#65533;<W&#65533;&#1405;&&#65533;&#65533;&#65533;&#65533;&#65533;D3[&#65533;&#65533;Eu;t&#65533;#y=2&#65533;B&#65533;Q@&#65533;&#65533;&#65533;&#65533;g&#65533;h&#65533;&#65533;h&#65533;@&#65533;-v&#65533;YPB&#65533;+

&#65533;&#65533;&#65533;bh&#65533;&#65533;&#65533;F&#65533;;`(yl&#65533;&#65533;&#65533;Fl&#65533;i\&#65533;&#65533;w&#1992;&#65533;&#1865;&#65533;&#65533;!%&#65533;Z>v&#65533; 
&#65533;:&#65533;+&#65533; &#65533; &#65533;&#65533;t'&#65533;5.&#1122;y@&#65533;`&#65533;&#65533;a&#65533;&#65533;v&#65533;\bs&#65533;&#1907;&#65533;&#65533;&#65533;2&#65533;.`(&#65533;&#65533;&#682;+`[&#54072;Y&#65533;&#65533;_F&#65533;A41&#65533;&#65533;&#65533;&#624;G&#65533;&#65533;)&#65533;j
&#65533;t&#65533;F&#65533;}&#65533;&#65533;&#65533;c#*&#65533;&#65533;&#65533;&#65533;&#65533;&#364;b@c&#65533;&#65533;&#65533;^&#65533;@&#65533;4&#65533;&#65533;&#65533;&#65533;&#65533;{&#65533;&#65533;&#65533;&#65533;&#65533;q&#65533;,&#65533;'V&#65533;~&#65533;&#4182;\&#65533;&#65533;*&#65533;f&#65533;&#65533;z,&#65533; &#65533;&#65533;Q&#65533;#,|0q;2UlA.&#65533;&#65533;&#65533;&}&#1819;&#65533;&#839;b&#65533;5	&#65533;Yg&#65533;&#65533;&#65533;I"&#65533;h&#65533;&#65533;| m6E&#65533;w&#65533;=&#65533;&#65533;hg&#65533;&#65533;>&#65533;m&#65533;&#65533;&#65533;&#1453;&#65533;N&#65533;B&#65533; N<N&#65533;&#65533;	&#65533;&#65533;2Vh &#65533;Fs@&#65533;zd1&#65533;&#65533;&#65533;&#65533;(nx2&#65533;&#65533;;w=`Wyq&#65533;K(sxN&#65533;>&#65533;tPP&#65533;&#65533;&#65533;&#65533;!&#65533;$i&#65533;m&#11513;Z&#65533;(&#65533;
&#65533;VvU&#65533;&#65533;i&#65533;uW&#65533;
F\&#65533;&#65533;&#65533;aj&#65533;&#65533;&#65533;{&#65533;&#65533;&#65533;&#65533;&#65533;&#65533;&#65533;&#65533;N&#65533;&#65533;&#65533;R&#65533;:I&#65533;`&#65533;&#65533;&#65533;&#65533;&#65533;&#65533;b75&#65533;l&#65533;&#65533;&#1976;2&#65533;&#65533;&#65533;T,&#65533;&#65533;&#251;)&#65533;&#65533;&#1599;i&#65533;&#65533;&#65533;-&#65533;&#65533;&#1154;&#959;&#65533;!&#65533;e/ &#65533;4&#65533;&#65533;&#65533;%&#65533;&#65533;&#65533;D&#65533;g&#65533;j&#65533;&#65533;C&#65533;&#65533;&#65533;sK&#65533;&#65533;&#65533;D&#175;L&#65533;X&#65533;&#65533;&#65533;&#65533;?i!&#65533;X#I&#65533;&#65533;&#65533;&#65533; &#65533;U&#65533;] &#65533;# &#65533;h}&#65533;&#65533;|6&#65533;Fa&#65533;a&#65533;S&#65533;&#65533;`?&#65533;&#65533;&#65533;c&#65533;&#65533;&#65533;&#1948;c&#65533;&#65533;Fp(+&#65533;&#65533;&#65533;RCJ&#65533;&#65533;P&#65533;&#65533;&#65533;&#65533;4&#65533;&#65533;&#65533;&#65533;K&#65533;zf9&#65533;&#65533;&#65533;x&#65533;<&#65533;&#961;&#65533;&#65533;c&#65533;&#65533;&#65533;&#65533;&#65533; 	&#65533;&#65533;^U&#65533;S&#65533;&#65533;&#65533;":h&#65533;3d&#65533;jE&#65533;Zi)r&#65533;&#65533;&#65533;&#65533;X&#65533;l F&#65533;&#65533;8&#65533;&#65533;&#65533;&#65533;EzS&#65533;&#65533;&#65533;&#65533;0&#1219;Za&#65533;q&#65533;i&#981;*&#65533;&#65533;$&#65533;Vag6&#65533;&#65533;m I6,@&#65533;
&#65533;n&#65533;&#65533;M&#65533;&#65533;&#65533;&#65533;x&#65533;&#65533;&#65533;f&#65533;mY&#65533;Ie&#65533;&#65533;&#65533;4&#65533;E1&#65533;&#65533;F&#65533;f&#65533;b&#65533;&#65533;&#65533;<v&#65533;Haf&*&#65533;&#65533;&#65533;o&#65533;4/&#65533;&#65533;x&#65533;&#263;  B&#65533;&#65533;&#65533;H&#65533;l@3O(=&#65533;L/1&#65533;kR1&#65533;&#65533;	&#65533;$!&#65533;fk&#65533;`&&#65533;`&#65533;&#65533;\U G&#65533;&#65533;&#65533;o%&#65533;&#65533;&#772;|&#1409;&#65533;y&#65533;b&#65533;&#65533;#&#65533;&#65533;"B&#65533;&#65533;sz&#65533;&#65533;@MY&#65533;&#65533;5i&#65533;&#65533;&#65533;
&#65533;F&#65533;&#65533;T&#65533;@-&#65533;&#65533;&#521;B&#65533;l&#65533;X&#65533;/:.&#65533;&#65533;l&#65533;H@7&#65533;X&#65533;&#65533;ej&#65533;&#65533;&#65533;3&#65533;8&#65533;e&#65533;,uJj&#65533;/e&#65533;$W@Oe&#65533;&#65533;.A&#65533;&#65533;4r&#65533;&#65533;#)&#65533;&#65533;U&#65533;&#65533;	&#65533;:&#65533;8Q&#65533;&#65533;	&#65533;&#65533;&#510;>&#65533;.eR &#65533;&#65533;&#65533;&#65533;&#65533;&#65533;p&#65533;f&#906;&#65533;&#65533;
&#65533;&#65533;9&#65533;z6&#65533;&#65533;#>[@&#65533;<&#651;&#65533;&#65533;&#1257;Mlj3&#65533;hJ}&#65533;1&#65533;&#65533;&#65533;&#65533;L&#65533;:&#65533;&#65533;&#65533;&#65533;I&#65533;vH&#65533;&#65533;H&#65533;fb&#65533;(&#65533;&#65533;!{e&#1369;&#65533;KZ&#65533;m&#65533;&#65533;&#65533;.@&#65533;&#806;&#65533;&#65533;&#65533;&#65533;&#65533;.JM&#65533;G&#65533;&#65533;'p&#65533;5&#65533;AWg&#65533;&#65533;&#294;be &#65533;^C&#65533;-U&#65533;&#65533;e&#65533;.f:`&#65533;&#65533;&#65533;w&#65533;&#65533;@'Q&#65533;&#65533;1W&#65533;y&#1895;TM&#65533;RR&#65533;Y&#65533;C&#65533;&#65533;-&#65533;&#65533;$pSG&#65533;&#65533;
p&#65533;&#65533;&#65533;&#65533;&#65533;k6&#65533;&#616;&#65533;Kh#&#65533;Q5&#65533;&#65533;~ r&#65533;o'<{_x&#65533;5&#65533;&#65533;&#65533;/K&#65533;*ET&#65533;9&#65533;)&#65533;cP&#65533;D&#65533;F&#65533;c3&#65533;&#64641;&#1024;&#65533;GkqaxB*h&#65533;y&#65533;&#713;&#235;&#65533;&#65533;g^&#65533;&#65533;&#65533;Z7&#65533;&#65533;)UB&#65533;&#65533;&#65533;``&#65533;5F&#65533;:&#65533;&#65533;8&#65533;&#65533;&#65533;&#65533;&#65533;&#65533;&#65533;\&#65533;/&#65533;&#65533;&#65533;&#65533;]&#65533;&#65533;&#65533;&#65533;&#65533;Ul&#65533;l&#65533;sO&#65533;&#65533;D&#17625;z&#65533;&#65533;&#65533;&#65533;8&#65533;&#65533;&#65533;]&#65533;m&#604;c&#65533;&#65533;L&#65533;&#65533;&#65533;&#65533;#4g9cn*&#65533;&#65533;
<&#65533;&#65533;HuRv&#65533;+]&#65533;A&#65533;D'33&#65533;'&#65533;3)&#65533;&#65533;&#470;V&#65533;&#65533;Z&#65533;A&#65533;&#623;1&#65533;V&#65533;qd0&#65533;;=&#277;fsy&#65533;&#65533;0vp:&#65533;&#65533;&#65533;4&#65533;$$&#65533;B(&#65533;&#65533;R&#65533;/&#65533;&#65533;&#806;&#65533;&#65533;&#65533;&#65533; tC@&#65533;	n4&#65533;q&#867;&#65533;&#65533;&#65533;K&#65533;0r&#65533;&#1484;A&#65533;}&#65533;&#65533;` 5&#65533;&#65533;&#65533;Q&#65533;&#65533;&#65533;&#65533;u&#65533;&#65533;&#65533;}V&#65533;S&#1646;&#65533;&#65533;XkXn&#65533;"&#1137;&#65533;&#493;&#65533;	&#65533;&#65533;&#65533;&#65533;\&#65533;&#65533;n&#65533;&#65533;&#65533;x&#65533;!9w&#65533;&#65533;&#65533;&#65533;&#65533;&#65533;V&#65533;&#65533;&#65533;&#65533;&#65533;&#65533;])&#65533;&#65533;r] &#65533;&#65533;P&#65533;w&#65533;`&#65533;)n:g&#65533;&#65533;&#65533;&#65533;&#65533;;V&#65533;&`&#65533;Nw8&#65533;&#65533;&#65533;Gi<&#65533;&#65533;n&#65533;Mq^&#65533; &#65533;3S&#65533;&#65533;fiP&#65533;&#65533;&#65533;&#65533;&#65533;&#399;X&#65533;&#65533;R&#65533;
&#65533;&#65533;&#65533;e&#65533;9&#65533;&#65533;b&#65533;/&#601;&#65533;&#65533;&#65533;&#1437;J{&#65533;&#65533;H:&#65533;&#65533;&#1024;|;&#65533;&#65533;&&#65533;&#1393;&#65533;&#65533;W1&#65533;S{&#65533;P 1&#65533;&#65533;*:&#505;&#65533;1&#65533;&#65533;H&#65533;&#65533;&#65533;&#65533;I&#65533;&#65533;U*~wyW&#65533;&#65533;L&#65533;&#1271;&#65533;Y&#65533;>&#65533;&#1125;z&#65533;&#65533;&#65533;k&#65533;&#65533;&#65533;)&#65533;&#65533;RVX&#65533;"&#65533;6M{&#65533;&#65533;&#65533;F&#65533;o&#65533;x&#1016;&#65533;5L&#65533;H&#65533;J&#65533;v&#65533;v&#65533;Q&#65533;&#65533;&#65533;&#65533;w&#65533;&#65533;Y T&#65533;&#65533;&#65533;Oi*{&#65533;R B _g&#65533;j&#65533;
&#65533;e&#65533;"&#65533;g&#65533;=#&#65533;&#65533;Y&#65533;"&#65533;&#65533;&#65533;4&#65533;;}&#633;'&#65533;&#718;&#65533;;&#65533;&#65533;&#65533;&#65533;&#65533;Sb&#65533;&#65533;O&#65533;&#65533;R&#65533;}&#65533;_&#65533;&#65533;}&#65533;45&#65533;&#65533;xXS&#65533;g~&#65533;afs&#65533;&#65533;#E.1|&#65533;)&#65533; |&#65533;c&#65533;#&#65533;rsz&#65533;g6h&#65533;&#65533;Wu&#65533;&#65533;7gE&#65533;&#65533;:U&#65533;&#65533;&#65533;{&#65533;yh&#65533;&#65533;p&#65533;&#65533;&#65533;qqct&#65533;&#65533;s'&#65533;&#65533;&#65533;&#65533;&#65533;h&#65533;wV&#65533;dju&#65533;j,HO&#65533;&#65533;g&#65533;&#65533;&#65533;&#65533;=%S*a7[&#65533;p&#65533;&#65533;pocs&&#65533;BHi&#65533;6&#65533;F&#65533;&#65533;q&#65533;a!hw&#65533;b.&#65533;p&#65533;&#65533;9&#65533;&#65533;dK&#65533;.&#65533;R_&#789;&#65533;&#65533;&#65533;g&#65533;&#65533;&#65533;&#65533;&#1460;]{R&&#65533;&#65533;t&#65533;&#65533;&#65533;h&#65533;&#65533;vG&&#65533;Q&#65533;&#65533;v&#65533;)&#65533;&#65533;a&#65533;(&#65533;ns&#65533;#&#65533;y&#65533;|&#65533;r&#65533;&#65533;Fu&#65533;&#65533;&#65533; &#65533;&#65533;d&#65533;&#65533;&#65533;V7Z}&#65533;,&#65533;&84&#65533;_&#65533;p"&#65533;&#65533;k&#65533;|&#65533;"&#65533;C(d&#65533;C&#65533;&#65533; &#65533;gY )&#65533;x<jL&#65533;&#65533;&#65533;T&#65533;&#65533;&#65533;)&#65533;&#65533;&#65533;.&#65533;qR"5&#65533;B&#65533;%`&#65533;P&#65533;&#65533;&#65533;c_%&#65533;k&#65533;`&#65533;l&#65533;7.&#65533;&#65533;@&#65533;q!l}X&#65533;r4GJ0R}&#65533;&#65533;$gbmN@G|&#65533;&#65533;'U&#65533;&#65533;r&#65533;&#65533;[&#65533;c;Xc&#65533;Uf=&#65533;k@&#65533;+&#65533;Wi&#65533;
&#65533;Btz!|&#65533;s&#65533;W&#65533;&#65533;G'z&#65533;&#65533;&#65533;&#1474;F&#65533;N&#65533;w&#65533;*&#65533;&#65533;:&#65533;S&#65533;eF	f&#65533;k"I&#65533;&#65533;Hq&#65533;&#65533;Dhn&#65533;&#65533;6v)&#65533;{I&#65533;f&#65533;&#1482;P(?&#65533;&#65533;&#65533;P)H`W&#789;&#65533;&#65533;&#211;&#65533;R xS&#65533;&#65533;-\U&#65533; Sk&#65533;h&#65533;&#65533;bor&#65533;G&#149;&#65533;&g&#65533;d/)&#65533;='!&#65533;(y$XC&#65533;&#65533;&#65533;w&#65533;3u}g&#65533;;&#595;
&#65533;L&#65533;u&#65533;&#65533;'b&#65533;`f~&#65533;&#65533;~&#727;&#65533;s&#65533;ID&#65533;Vs&#33750;F1&#65533;&#458;&#65533;@&#65533;&#65533;&#65533;&#65533;Q&#65533;w_&#65533;9RQ &#65533; &#65533;b&#65533;%&#1201; t2ag`&#65533;p&#65533;&#1347;`&#65533;s&#65533;&#65533;qp&#65533;&#65533;a&#65533;&#65533;N&#65533;+'&#65533;&#65533;&#65533;&#65533;&#65533;&#65533;|$&#65533;&#65533;&#65533;&#65533;bY&#65533;(&#65533;&#65533;&#65533;H&#65533;(&#65533;*&#65533;6&#65533;&&#65533;[Fk7&#65533;{&#65533;&#65533;eV&#65533;&#65533;&#65533;&#65533;&#65533;&#65533;Hg&#65533;)%hw&#65533;&&#65533;&#1548;&#65533;X&#65533;&#65533;GP&#65533;&#676;<QU&#65533;&#65533;&#65533;I&#65533;&#65533;&#65533;&#65533;&#65533;&#65533;&#65533;}&#65533;&#65533;E&#65533;h&#65533;f&#65533;&#65533;&#65533;rT&#65533;&#65533;lugG&#65533;i&#65533;&#65533;&#65533;A&#65533;&#65533;&#65533;Q&#65533;H~&#65533;&#65533;7&#65533;&#65533;&#65533;6Yv&#65533;&#65533;lr&#65533;&#65533;&#65533;h&#65533;z&#65533;&#65533;&#65533;&#65533;R&#65533;#&#65533;:&#65533;U&#65533;&#65533;&#65533;X&#65533;&#65533;&#65533;0&!Hg&#65533;)&#65533;&#65533;&#65533;&#65533;Og&#65533;q&#1784;|.&#65533;&#65533;ef&#65533;&#65533;&#65533; &#65533;C&#65533;Wj]&#65533;&#65533;&#65533;&#65533;Y&#65533;=	xp&#65533;:&#65533;7&#65533;&#65533; 0^vo3f>(&#65533;&#65533;u&#65533;{y&#65533;&#65533;&#65533;wq!p.Sj&#65533;&#65533;	&#65533;&#65533;&#609;&#65533;&#532; RC&#65533;g&#65533;C%wR,&#32918;Zu&#65533;p&#65533;1HA&#65533;G&#65533;fG&#65533;&#65533;&#353;( ht&#65533;&#65533;0&#65533;&#65533;&#65533;&#65533;a&#65533;&#65533;&#65533;&#65533;&#65533;&#65533;&#65533;&#65533;&#65533;&#65533;yJ6
Z&#65533;Zh}aj&#65533;i&#65533;z&#65533;&#65533;J&#65533;&#65533;^&#65533;88+&#65533;&#65533;v&#65533;&#65533;&#65533;&#65533;&#1976;+!jI&#65533;&#65533;Fg&#65533;&#65533;T&#65533;&#65533;Q&#65533;5!&#65533;3&#65533;|&#65533;7&#65533;Z&#65533;&#65533;s&#65533;I&#65533;yuZ&#65533;&#65533;&#65533;&#65533;&#65533;&#65533;&#65533;7c&#65533;:&#65533;w23Ua&#26234;&#65533;v$&#65533;&#65533;w&#65533;&#295;q&#65533;&#65533;
&#65533;&#65533;i&#65533;&#65533;Z!&#1197;&#65533;&#1121;:&#65533;&#65533;:&#65533;Q^&#65533;vR&#65533;	&#65533;1WH&#65533;:&#65533;&#65533;Uw}&#65533;hU&#65533;H?&#65533;:0&#65533;(r&#65533;&#65533;&#1028;&#65533;&#630;&#65533;n&#65533;3&#65533;&#65533;auV&#65533;:&#65533;&#65533;
;&#65533;\&#65533;&#65533;_&#65533;&#65533;&#65533;G&#65533;0kj']&#65533;&#65533;&#34318;&#65533;!z&#65533;}{B[&#65533;&#65533;vJ&#65533;V&#65533;&#65533;1|x#&#65533;&#1197;	&#46239;gw&#65533;2C&#65533;P&#65533;&#65533;&#65533;&#65533;X&#65533; y&#65533;BPO{fb&#65533;x&#65533;&#65533;&#272;:&#65533;[#&#65533;&#65533;&#65533;fSy&#65533;&#65533;Vq&#65533;&#65533;&#65533;&#65533;&#65533;I4{&#65533;{|&#65533;&#65533;&#65533; ?f&#65533;&#65533;	7&#65533;&#65533;j&#65533;6&#65533;0r&#917;)&#65533;&#65533;&#65533;&#65533;&#65533;0&#65533;)V58A&#65533;&#65533;&#328;&#65533;&#65533;^F&#65533;`
&#65533;&#65533;&#65533;&#65533;K|k&#65533;1u&#65533;a&#65533;&#65533;_&#65533;&#65533;2)&#65533;A&#65533;&#65533;&#65533;&#65533;:&#65533;&#65533;'&#65533;xr&#1382;&#65533;&#65533;&#65533;&#65533;Y&#65533;%QS96n&#28125;V+&#65533;&#65533;&#65533;&#1882;a&#65533;&#65533;{xt&#65533;&#357;@&#65533;p&#65533;&#65533;&#65533;+f&#65533;&#65533;&#65533;&#65533;
&#65533;jx&#65533;WS&&#65533;&#65533;&#65533;d&#65533;&#65533;z+&#65533;&#65533;(&#65533;}&#1665;q&#65533;&#65533;&#65533;&#65533;&#65533;&#65533;&#805;&#65533;&#65533;&#65533;a&#65533;&#65533;yX&#65533;|Q&#65533;&#65533;wM&#65533;&#65533;&#65533;$ES&#65533;&rPr K&#65533;Hv_6&#65533;&#65533;&#65533;vzY1&#65533;&#65533;~&#65533;j&#65533;&#65533;&#65533;c_&#65533; K!&#65533;V&#65533;.	bg&#65533;v&#65533;&#65533;&#65533;&#65533;y&#693;&&#65533;ER&#65533;3&#65533;Q%=PT]&#65533;&#65533;&#65533;[&#65533;=&#65533;&#65533;&#65533;&#65533;'&#65533;&#65533;S&#65533;v&#65533;&#1323;&#65533;`&&#65533;f&#65533;&#65533;%&#65533;S&#549;hg&#65533;&#3459; &#65533;&#65533; &#65533;&#65533;	&#65533;T&#65533;o&#65533;_&#65533;Z/&#65533;&#65533;&#65533;v&#65533;/&#65533;&#65533;P&#65533;0ft&#65533;&#65533;&#65533;U&#65533;z&#65533;H&#65533; wK:&#65533;=B&#65533;&#65533;.\&#65533;n&#65533;&#65533;g&#65533;v&#65533;H&#65533;eX&#65533; &#65533;&#65533;usZSF&#65533;SM&#850;m&#65533;eO&#65533;=&#65533;&#65533;
w &#65533;is&#65533;Q&#1577;&#65533;V&#65533;kVa&#65533;[&#65533;&#159;7&#65533;&#65533;&#65533;P!&#65533;&#65533;&#65533;&#65533;n&#65533;&#65533;pd&#65533;il7&#65533;&#65533;&#65533;_+&#65533;,&#65533;s&#65533;u&#65533;&#65533;&#65533;tX&#65533;p&#65533;&#65533;T&#65533;&#65533;&#65533;h&#65533;&#65533;&#65533;&#65533;&#65533;&#65533;&#65533;a&#65533;,?&#65533;&#65533;yS&#65533;S&#65533;&#65533;h&#65533;hP&#65533;&#65533;&#65533;&#65533;&#65533;N&#65533;&#65533;&#65533;7+EJ&#65533;h&#65533;|'rK&#65533;|H&#65533;&#65533;
&#65533;<&#65533;!)&#65533;.9q&#65533;&#65533;&#65533;&#65533;j&#65533;h&#348;&#65533; `&#65533;Z&#65533;i{lS`&#65533;~w4Q5M&#65533;&#65533;O&#65533;u]&#65533;!&#65533;&#65533;&#65533;&#65533;&#65533;&#65533;,&#65533;>&#65533;J&#65533;y&#65533;&#65533;^&#65533;&#65533;&#65533;&#1434;B6l&#65533;&#65533;VL/l&#65533;a&#65533;&#246;z~`"&#65533;&#65533;&#65533;&#65533;|&#65533;K&#65533;SZ&#65533;&#65533;j&#65533;&#358;&#65533;&#65533;q&#65533; &#65533;
&#65533;&#2842;&#65533;4)&#65533;&#65533;G&#65533;S &#65533;&#65533;.)?#%&#65533;DE!<B&#65533;>&#65533;&#65533;&#65533;`&#65533;|&#65533;zk&#65533;w&#65533;&#65533;&#65533;<Z*&#65533;?+5A&#65533;&#65533;&#1352;&#65533;&#1000;&#65533;&#65533;&#65533;&#65533;&#65533;&#65533;+zy#*&#65533;&#65533;&#65533;
&#65533;&#65533;&#65533;&#65533;r&#65533;bn&#65533;e	w&#65533;e&#65533;&#65533;i&#65533;&#65533;y{&#65533;C=&#65533;&#677;LA&#65533;&#65533;j&#65533;&#65533;&#65533;S&#65533;&#1383;l&#65533;&#768;H&#65533;F&#65533;&#65533;;&#65533;&#65533;&#65533;&#65533;E&#65533;`-o`Mo};!&#65533;&#65533;Sa&&#65533;&#65533;X&#65533;n9&#65533;Ez&#65533;&#65533; 7 P&#65533;&#65533;7e&#65533;BU&#65533;&#65533;&#65533;&#65533;&#65533;S&#65533;&#65533;&#65533;T&#65533;&#65533;&#65533;<&#65533;cb\&#65533;/&#65533;P&#65533;D&#65533;&#1434;I&#65533;r&#65533;
&#65533;`&#1160;lG&#65533;&#65533;97g&#65533;&#65533;&#65533;&#65533;&#65533;h&#65533;&#65533; d&#65533;W&#65533;&#65533;Gq&#1854;&#65533;&#65533;).&#65533;&#966;V2d&#65533;kQ&#65533;&#65533;&#1848;&#65533;&#65533;&#65533;&#65533;(&#65533;&#65533;&#65533;J&#552;I&#65533;!&#65533;@hY"fS&#65533;TV&#65533;&#65533;<[&#65533;&#1617;&#65533;&#65533;  &#289;R&#1094;R&#65533;h&#65533;]&#65533;&#65533;&#65533;s&#65533;&#1811;&#65533;&#65533;&#65533;&#65533;&#65533;9&#65533;&#802;%&#577;(&#65533;&#65533;&#65533;&#65533;&#65533;5&#65533;&#65533;p&#337;&#65533;F&#65533;D&#65533;4N_&#65533;&#65533;&#65533;&#65533;~;H&#2025;&#65533;&#65533;w&#65533;&#65533;&#65533;&#1316;$&#65533;&#65533;f&#65533;&#65533;&#65533;&#65533;h&#65533;"q&#65533;&#65533;\&#65533;)=&#65533;&#65533;X&#65533;&#65533;&#565;O&#65533;&#65533;&#65533;&#391;&#65533;E&#65533;&#65533;&#65533;&#65533;&#65533;~&#65533;&#65533;K&#65533;=&#837;&#65533;&#65533;&nbW&#65533;O&#65533;&#65533;4&#1622;&#65533;p=f!&#65533;v&#65533;dG&#65533;(&#65533;&#65533;{#&#1620;&#65533;&#65533;q&#13146;&#65533;&#65533;#&#65533;h.ZpV&#65533; Lnu&#65533;fK&#65533;&#65533;p1&#65533;p&#2006;&#1826;E&#65533;TV&#65533;"s&#65533;0&#65533;gA&#65533;&#65533;&#65533;^&#65533;8&#65533;&#65533;2&#65533;q&#65533;&#1572;&#65533;&#65533;lZ&#634;&#134;&#65533;>"&#65533;&#65533;&#65533;&#65533;fw&#65533;g&#65533;&#65533;t:&#65533;&#65533;&#65533;&#65533;O&#65533;&#65533;r&#65533;&#65533;9&#65533;&#65533;&#65533;UZ&#65533;&#65533;&#65533;&#65533;&#65533;&#65533;K&&#65533;+&#65533;&#65533;k&#65533;&#65533;>&#65533;&#65533;&#65533;.:C{&#65533;F&#65533;&#65533;Y&#65533;^}&#1189;R&#65533;M=,7&#65533;&#65533;!X)&#252;&#65533;h&#65533;&#65533; &#65533; F&#65533;u&#65533;#l&#65533;a&#65533;&#65533;&#65533;&#65533;+*&#65533;&#65533;0V&#65533;&#65533;9U[e<[X&#65533;&#65533;2W)&#65533;&#65533;_
&#65533;j&#1831;Z[&#65533;:&#65533;}&#65533;&#65533;&#65533;]&#65533;&#65533;pf&#65533;&#65533;]&#1076;[&#65533;U&#65533;&#65533;?&#65533;@8&#65533;W@&#65533;&#65533;~_Uf&#65533;&#65533;&#65533;G&#65533;&#65533;&#65533;] &#65533;&#674;&#65533;z&#882;XU&#65533;$a']&#65533;5e&#65533;(&#65533;&#65533;a&#65533;,&#65533;&#65533;H&#65533;?&#65533;&#65533;&#65533;&#65533;&#65533;Tr&#65533;Ngb[A_c&#65533;h&#65533;&#65533;&#65533;&#65533;&#65533;&#65533;_TU:&#65533;zm/&#65533;&#65533;s2'&#65533;S&#65533;&#65533;&#65533;&#65533;bn&#65533;&#65533;Z!&#65533;g&#65533;&#65533;5|&#65533;\&#65533;&#65533;+&#65533;@&#65533;&#65533;`	C&#65533;h?&#2037;v{F?&#65533;&#65533;w&#65533;#&#65533;4&#65533;q/X&#65533;J&#65533;&#65533;&#65533;&#65533;&#65533;']&#843;&#65533;&#65533;/<&#65533;&#65533;&#1375;&#65533;K&#65533;=&#65533;3\{t7&#65533;(&#65533;3l <&#65533;&#65533;#0eG&&#65533;&#65533;&#65533;&#65533;Q>ilJ,&#65533;&#65533;&#65533;&#65533;&#65533;&#65533;&#65533;Zw?&#65533;\v&#65533;"&#65533;&#65533;&#65533;&#65533;(&#65533;&#65533;&#65533;&#65533;&#65533;&#65533;&#65533;{&#65533;&#65533;&#65533;-&#65533;&#65533;

&#65533;&#65533;D&#65533;&#65533;_&#65533;t&#65533;e&#65533;u&#1129;&#65533;&&#65533;&#65533;&#65533;42ZWh&#65533;&#65533;B&#65533;#8&#65533;&#65533;&#65533;&#65533;@&#65533;&#65533;d2b&#65533;&#65533;d<&#65533;M&#65533;&#65533;iF&#65533;?*&#65533;i"&#65533;M&#65533;&#65533;&#65533;K&#65533;ac&#65533;&#65533;m7&#65533;&#65533;&#65533;&#65533;&#65533;&#65533;&#65533;c&#65533;|&#65533;&#65533;"0#0 @&#65533;"Q&#65533;&#65533;&#65533;B&#65533;&#65533;BR&#65533;&#65533;B"&#65533;&#1250;pp&#65533;&#65533;hh&#65533;H&#65533;C)
&#65533;#&#65533;
&#65533;J&#65533;&#65533;&#65533;&#65533;u&#65533;&#235;&#65533;&#204;&#65533;&#1475;&#65533;!&#65533;&#65533;&#65533;M&#65533;&#65533;&#65533;B&#65533;B#&#65533;BZ&#65533;0&#65533;&#65533;&#65533;A&#65533;AQ&#65533;&#65533;&#65533;&#65533;qR&#65533;<S&#65533;&#65533;"&#65533;&#65533;&#65533;&#65533;t&#65533;&#65533;&#65533;&#65533;C&#65533;+j&#65533;*jJ&#65533;&#65533;Y&#65533;4&#65533;H&#65533;0&#280;]x&#65533;f&#946;&#65533;q"p&#65533;&#65533;CF>&#65533;4T&#65533;&#65533;&#65533;&#65533;&#65533;&#65533;k$&#58470;q&#65533;Xz&#65533;&#65533;&#65533;&#65533;&#65533;w&#65533;F&#65533;2e	&#65533;O&#65533;`&#65533;&#65533;&#62102;z&#65533;&#65533;&#65533;K&#65533;Xq&#65533;&#65533; &#65533;&#65533;&#65533;&#153;&#65533;P&#65533;E&#65533; e|g!&#65533; C	&#65533;}g&#65533;&#65533;J&#65533;&#65533; ``&#65533;&#65533;](&#65533;8&#65533;&#65533;Yoi&#65533;&#65533;&#65533;&#1539;&#65533;3&#65533;^&#65533;|n1x&#65533;W&#65533;&#65533;
&#65533;\u&#65533;0&#65533;&#65533;y&#65533;\&#65533;v&#65533;Z&#65533;A&#65533; p&#65533;d&#65533;I*U&#65533;&#65533;)&#65533;&#65533;wz&#65533;R&#65533;`&#65533;&#65533;&#65533;NhM!*&#65533;&#65533;Is&#65533;&#65533;/&#65533;&#65533;Bv|&#65533;
-Z&#65533;hX&#903;&#65533;&#65533;4in&#65533;&#65533;&#65533;<r&#721;&#992;?&#65533;S&#65533;4_pC&#65533;~&#65533;&#65533;&#65533;&#65533;{>3&#65533;&#65533;3v5Y&#65533;W#lX&#65533;&#65533;2D&#65533;AB&#65533;.&#65533;&#65533;&#65533;)MO&#65533;&#1092;&#65533;&#65533;$/*&#65533;H"&#65533;\>P/[&#65533;(&#65533;*&#65533;G&#65533;&#65533;&#65533;`B&#65533;b&#65533;&#65533;*:<&#65533;c&#65533;8&#65533;S&#65533;&#65533;&#65533;O&#65533;kB&#65533;,&#65533;i&#65533;F,!&#466;J&#1929;&#65533;&#65533;&#65533;&#65533;`<&#65533;,&#65533;&#65533;&#65533;&#65533;&#65533;*u&#65533;K&#65533;&#65533;{&#65533;)&#751;&#65533;e$zQF&#65533;&#1256;&#65533;&#65533;\&#65533;&#65533;&#65533;+ &#65533;&#65533;&#65533;1&#65533;uLK&#65533;HP&#65533;&#65533;&#65533;&#65533;&#65533;^#"&#65533;&#65533; &#1261;&#65533;8,&#65533;6.P&#65533;&#65533;V^&#1746;>b&#65533;;&#65533;&#65533;&#65533;y&#65533;&#65533;&#1067;iX#&#65533;79&#65533;ED+&#65533;!&#65533;&#65533;&#65533;I2&#65533;&#65533;@P6&#65533;&#65533;Z_s
>&#65533;&#65533;&#65533;&#65533;&#65533;&#65533;|&#690;&#65533;&#65533;R&#65533;&#65533;&#65533;&#65533;&#65533;&#65533;E"&#65533;&#65533;R&#65533;6&#65533;&#65533;&#65533;8&#65533;;&#65533;4&#65533;&#65533; &#65533;&#65533;&#65533; &#65533;&#65533;&#65533;&#1316;&#65533;)WN`&#65533;+&&#65533;&#65533;&#65533;)&#65533;&#65533; &#65533;&#65533;&#65533;q&#65533;
&#65533;D&#65533;&#65533;&#65533;&#65533;&&#65533;&#65533;&#65533;!R&#779;&#65533;b&#65533;&#65533;r&#65533;f&#65533;&#65533;&#65533;?&#65533;&#65533;F&#65533;&#65533;&#65533;&#65533;&#65533;&#65533;&#46145;p&#65533;l&#65533;
.!w&#65533;q_&#65533;&#65533;;Qq&#65533;&#65533;?&#65533;&#65533;'^&#65533;5&#65533;Y-&#65533;.&#65533;&#65533;&#708;&#65533;&#65533; 8&#65533;&#65533;&#65533;@&#65533;& &#65533;&#65533;/P&#65533;&#65533;2&#65533;,M&#65533;&#65533;aR&#65533;&#65533;&#65533;&#65533;b&#65533;&#65533;&#65533;&#65533;&#65533;&#65533;-&#65533;&#65533;P`e&#65533;#&#65533;!&#409;&#65533;&#65533;&#65533;=Je{&#65533;&#65533;0&#65533;E&#65533;)&#65533;&#65533;&#65533;g&#65533;&#65533;Rl&#65533;&#65533;&#65533;`Y&#65533;nvY:&#65533;#&#65533;&#65533;&#65533;&#65533;&#1004;&#1272;cM0&#65533;j3&#65533;&#65533;&#65533;&#65533;l\&#65533;;&#65533;e&#65533;&#1435;&#65533;'&#65533;&#65533;XG&#65533;&#65533;&#65533;&#65533;&#65533;+0&#65533;&#65533;&#65533;&#1368;&#65533;&#65533;g&#65533;X&#65533;]03
!&#65533;,	&#65533;&#65533;p&#65533;e&#65533;q&#65533;&#65533;v&#65533;&#65533;&#65533;&#1432;$&#65533;d&#65533;&#65533;R&#65533;&#65533;p&#65533;&#65533;]&#65533;&#65533;&#65533;	{p>gxqc&#65533;?8&#65533;gc&#65533;Jh&#65533;a7&#65533;&#65533;&#291;Fl^&#65533;&#65533;7-`&#65533;&#65533;&#1892;&#65533;&#65533;&#65533;&#65533;&#65533;&&#65533;vW
&#65533;1/f&#6233;&#65533;&#65533;7&#65533;Th&&#65533;&#65533;&#65533;t&#65533;zV&#65533;&#65533;&#65533;1&#65533;+&#65533;&#65533;&#65533;&#65533;&#65533;M&#65533;&#65533;&#65533;;&#65533;U?&#65533;-k&#65533;C&#1530;&#65533;@&#65533;[&#65533;&#321;&#65533;i&#65533;&#65533;&#65533;&#65533;&#65533;B_&#65533;&#65533;M&#65533;&#65533;w&#65533;&#65533;(&#65533;t&#65533;&#65533;&#2015;&#65533;&#65533;&#65533;e&#65533;g&#65533;&#65533;&#65533;v&#65533;N &#65533;G>&#65533;&#65533;@&#65533;&#65533;&#46968;&#65533;&#1585;&#65533;&#65533;	&#65533;&#65533;&#1546;<&#65533;C w0g&#65533;&#65533;&#65533;&#65533;&#65533;=&#65533;&#65533;R&#65533;S&#65533;[e&#65533;&#65533;
K&#65533;&#65533;H&#65533;&#65533;&#65533;o
`@&#65533;&#65533; &#65533;&#65533;N p &#65533;&#65533;B&#65533;&#65533;&#977;&#65533;&#65533;&#65533;:&#65533;B[&#65533;i&#65533;5&#65533;QQ&#65533;Q&#65533;NPa&#65533;&#65533;&#65533;&#65533;&#65533;N&#65533;&#65533;%R&#65533;&#65533;&#65533; &#65533;&#65533; l&#65533;#Y&#1665;&#65533;h&#65533;&#65533;&#65533;&#65533;c&#65533;#&#236;&#65533;v-*&#1805;&#65533;6&#65533;|af3&#65533;Oc&#65533;&#65533;&#65533;&#65533;&#65533;/&#65533;Q&#65533;&#65533;&#65533;)XF&#65533;&#65533;B3&#65533;(&#65533; /&#65533;[9&#65533;&#65533;&#65533;&#65533;&#65533;f&#65533;&#65533;H77dy!&#65533;|&&#65533;4`&#65533;&#65533;&#65533;&#65533;H&#65533;&#57916;&#65533; @aM$&#65533;&#65533;WB1&#65533;4&#65533;(&#65533;&#65533;e&#65533;n&#65533;&#65533;F&#65533;&#65533;&#65533;&#65533;m)o&#65533;9p/&#65533;mD;	|&#65533;&#65533;&#65533;&#65533;&#65533;Mlq&#65533;U&#65533;&#65533;&#65533; 
"&#65533;g&#65533;*&#65533;C)&#65533;&#65533;&#65533;-k&#65533;e+1&#65533;&#65533;&#65533;&#65533;r,&#65533;&#65533;(G?z&#65533;n&#65533;&#65533;8&#65533;>&#65533;zW&#65533;#'&#65533;&#65533;!bp"&#65533;&#65533;&#65533;&#50359;&#65533;&#65533;&#65533;&#65533;D&#65533;i0&#65533;&#65533;Q%&#65533;SI&#65533;[&#65533;&#65533;ppr&#65533;&#65533; R&#65533;&#1464;&#65533;&#65533;&#65533;h&#65533;G"&#65533;d&#65533;&#65533;sH&#65533;&#65533;>R&#65533;&#65533;0&#65533;-&#65533;&#65533;&#65533;dG[&#65533;&#65533;tP@7g&#65533;&#65533;\P&#65533;Zh&#65533;Z&#758;5&#65533;&#65533; &#65533;&#65533;Wy&#65533;&#65533;Sqv&#65533;&#65533;nR&#65533;j[)&#65533;&#65533;I&#65533;+8&#65533;*&#65533;d/i&#65533;&#65533;mV&#65533;&#392;h&#65533;,H&#65533;Y&#65533;A&#65533;&#65533;gh&#65533;7&#65533;"&#65533;5&#65533;&#65533;&#65533;E&#65533;&#65533;&#65533;&#65533;&#65533;&#65533;&#65533;&#65533;&#65533;H&#65533;&#65533;&#1769;&#65533;n&#65533;&#65533;*&#65533;:\&#65533;dBp
)&#65533;j&#65533;&#65533;&#65533;&#65533;>zD&#65533;&#1868;&#65533;Y&#65533;&#65533;&#65533;&#65533;&#65533; B{KH&#65533;u-g`&#65533;&#65533;&#65533;v&#65533;&#65533;3,R8&#65533;Nr`&#65533;R&#65533;&#65533;?2&#65533;&#65533;EI&#65533;&#65533;&#65533;8&#65533;&#65533;&#65533;&#65533;&#65533;o&#65533;&#65533;P&#65533;f&#65533;&#65533;&#65533;e&#65533;a&#65533;/&#65533;hPW&#65533;NfM[&#65533; w&#65533;* &#65533;&#65533;&#483;&#65533;[&#65533;&#65533;Y&#65533;]&#65533;&#65533; &#65533;&#65533;^&#65533;&#65533;&#65533;<&#625;Q&#65533;&#65533;&#65533;I|b&#65533;&#65533;&#65533;>&#65533;&#65533;&#65533;&#65533;&#65533;&#65533;&#65533;#i&#65533;&#65533;&#65533;e&&#65533;&l+d&#65533;x`&#65533;&#65533;&#65533;2&#65533;M
C)&#65533;&#65533;&#65533;3	.&#65533;X&#65533;&#65533;&#65533;&#65533;p&#65533;&#65533;&#65533;-|xcq/&#65533;V&#974;&#1262;a>&#65533;o|
j&#65533;&#65533;<^0&#1052;&#65533;`&#65533;&#65533;9&#65533;8&#65533;&#65533;&#65533;&#1878;^&#65533;Ju74sl&#65533;3&#65533;T&#65533;&#65533;&#65533;Q;3&#65533;p &#65533;*LZi&#65533;#Z&#65533;xD_&#1555;&#65533;&#65533;d&#65533;&#65533;&#65533;&#65533;&#65533;y:&#65533;&#65533;t&#65533;&#65533;]dR[&#65533;&#65533;.&#65533;&#65533;{j&#65533;-a&#65533;R+&#874;&#65533;&#65533;x&#65533;[&#65533;&#65533;&#65533;-&#65533;&#65533;&#65533;u&#65533;b&#65533;J&#65533;&#65533;&#65533;lB&#65533;8&#65533;&#65533;m&#65533;&#65533;MUPR5&#65533;l8|&#65533;(:?&#65533;&#65533;&#65533;W&#65533;&#65533;b&#65533;R&#715;&&#65533;Tl]&#65533;U&#65533;&#65533;b_k&#65533;A@&#65533;j&#65533;&#65533;S&#65533;B&#65533;z?&#65533;"&#65533;R&#65533;&#65533;%|</&#65533;&#65533;o*
^&#65533;F;Q&#65533;=&#65533;&#65533;C&#65533;&#65533;]GvP&#65533;&#65533;&#65533;&#65533;RQ^&#65533;wo0&#65533;	&#65533;&#65533;z'&#65533;&#65533;`@&#65533;&#65533;&#65533;&#65533;&#65533;&#65533;O&#65533;&#65533;)~&#65533;&#65533;=&#65533;n&#65533;&#65533;9&#65533; &#65533;1&#65533;&#65533;&#65533;x&#65533;<F&#65533;Q|&#65533;&#65533;@&#65533;&#1031;d7}{r6&#65533;dr&#65533;&#65533;m&#65533;xJK&#65533;B&#65533;KboO8Y&#65533;h&#65533;&|&#65533;&#65533;&#65533;k&#65533;,&#65533;&#65533;@&#65533;I&#65533;9&#65533;&#1717;&#65533;&#65533;*p/&#65533;&#65533;g&#65533;L&W3&#65533;&#65533;+9{c&#65533;m&#65533;&#65533;&#65533;O'&#65533;~{vb&#65533;&#1673;&#65533;&#65533;u&#65533;S&#65533;&#65533;&#65533;F4&#65533;&#65533;&#65533;&#65533;B&#65533;g&#65533;2&#65533;5&#65533;l1&#65533;&#65533;&#517;eu&#65533; U"4&#65533;&#65533;6%&#65533;&#65533;&#65533;&#65533;&#65533;#&#65533;&#65533;D&#65533;N&#65533;|W]&#65533;&#1524;}|vq6qd&#65533;&#65533; &#65533;&#65533;[&#65533;z&#65533;&#65533;&#16739;&#65533;/&#65533;&#65533;A&#65533;O&#65533;&#65533;2&#65533;y&#65533;	&#65533;L&#65533;ZL &#65533;NYBKY~*&#65533;|&#65533;&#806;&#65533;I&#65533;&#65533;#&/&#65533;&#1452;&#65533;&#65533;&#65533;4&#65533;&#65533;&#65533;n>&#65533;^&#65533;&#65533;&#65533;E&#65533;&#65533;&#65533;&#65533;H,&#65533;&#65533;&#65533;h&#65533;^O &#65533;&#65533;&#65533;&#65533;&#758;.&#65533;&#65533;?&G&#65533;&#65533; 0&#65533;&#65533; .&#65533;&#65533;(&#65533;&#65533;&#64534;n&#65533;&#65533;&#65533;&#65533;&#65533;&#65533;&#65533;dJ&#65533;&#65533;&#65533;(&#65533;N&#65533;&#65533;.&#65533;&#65533;E
C&#65533;&#65533; &#65533;"&#65533;&#65533;&#65533;&#65533;&#65533;&#65533;&#65533;&#65533;ctn&#65533;&#65533;f&#65533;8&#65533;>&#65533;&#65533;&#65533;4&#65533;	i/ul&#65533;&#65533;P^N6 u6 v&#65533;f&#65533;&#65533;&#65533;&#65533;g&#65533;&#65533;w, &#65533;z&#65533;m&#65533;&#400;KF&#65533;&#65533;&#65533;m&#65533;&#334;&#65533;&#65533;n&#65533;N&#65533;&#65533;+&#65533;&&#65533;&#1066;g&#65533;&#65533;&#65533;&#65533;
&#65533;`hB+&#1671;&#65533;Z#wH&#65533;&#65533;&#65533;&#65533;*^&#65533;B-X&#65533;V<&#65533;<&#65533;e^&#65533;&#65533;&#65533;&#65533;umhO&#65533;&#65533;a&#65533;h@TC&#65533;&#65533;&#65533;&#65533;&#65533;&#65533;&#65533;QQ&#65533;&&#65533;l&#65533; &#65533;&#65533;&#65533;G&#65533;l&#65533;8&#65533;`&#65533;|Qa &#65533;&#65533;&#65533;&#65533;l/&#65533;.@<&#65533;4@+&#65533;B&#65533;B&#65533;&#65533;&#65533;&#65533;&#65533;&#65533;/&#65533;&#65533;B&#65533;F,Y:&#65533;&#65533;&#65533;0&#65533;
O&#65533;n-&#65533;&#65533;&#65533;&#65533; P&#65533;hL&#65533;&@<
p&#1713;O&#65533;G&#65533;&#65533;=I&#65533;&#51568;&#37368;&#65533;&#65533;&#65533;Jl,&#65533;&#65533;	&#65533;q&#65533;&#65533;&#65533;k&#65533;&#65533;&#65533;&#1187;5f&#65533;a &#65533;&#65533;&#65533;3,&#65533; &#65533;&#65533;&#65533;&#65533;xP&#152;M&#65533;&#65533;K&#422;&#65533;%&#65533;&#65533;&#65533;&#65533;29r7&#65533;U,&#65533;"&#65533;&#65533;&#65533;&#65533;&#65533;"x/@&#65533;'&#65533;&#65533;&#65533;M&#65533;"n2R(&#65533;f&#65533;&#65533;h&#65533;\/uj)2&#65533;&#65533;jbNS&#65533;g&#65533;&#65533;&#65533;%M&#65533;&#65533;aH1<&#65533;&#65533;&#36530;&#65533;&#65533;l&#65533;&#65533;)2&#1021;.O&#65533;^#h&#65533;&#65533;&#65533;d.-Y&#65533;&#65533;&#65533;&#65533;Z&#65533;&#65533;&#65533;&#65533;+&#65533;&#65533;2&#65533; &#65533;G+&#65533;&#65533;&#65533;&#65533;&#65533;&#65533;@&#65533;&#65533;&#65533;Cmn&#65533;`&#65533;&#65533;&#65533;&#1191;s&#65533;&#65533;N)&#65533;&#65533;*&#65533;2&#65533;&#65533;&#65533;&#65533;<&#65533;&#65533;@34=&#65533;3&#1001;HS{&#65533;-&#65533;6g&#65533;1&#65533;3&#65533;g&#65533;U&#65533;&#65533;F&#65533;$&#65533;,&#65533;&#65533;	&#65533;]&#65533;)&#65533;(+R8&#65533;&#65533;l	&#1026;pn>&#65533;&#65533;&#65533;A+6&#65533; 
&#65533;&#65533;.qm
Vf&#65533;a&#65533;@n>7&#65533;vH&#65533;&Y&#65533;<#p&#65533;&#65533;"&#1934;&#65533;Fs&#1946;-lT&#65533;&#65533;j&#294;
 :&#678;Z&#65533;IT&#65533;94&#574;&#65533;k&#65533;2:&#65533;&#65533;&#65533;@#&#65533; &#65533;&#65533;+U&#65533;V3&#65533;&#65533;&#65533;Tq*&#65533;&#65533;&#65533;S&#65533;&#65533;&#65533;#&#65533;B?&#65533;&#65533;C&#65533;3&i&#65533;9l&#65533;K&#65533;&#65533; &#65533;bE=&#65533;*f&#65533;&#65533; &#65533;&#65533;&#65533;&#65533;H-&#65533;&#65533;+&#65533;#3{t&#65533;4B:&#65533;&#65533;E&#65533;&#65533;H&#65533;&#65533; &#65533;&#65533;H&#65533;0&#65533;&#65533;&#65533;T3F&#65533;&#65533;I-&#65533;  SX&#614;&#65533;`&#65533; K&#65533;;&#65533;&#65533;&#65533;&#65533;&#65533;&#65533;3Lo&#65533;D&#65533;r]d9-&#65533;f+&#65533;&#65533;&#65533;B&#65533;&#65533;&#65533;*&#65533;&#65533;EK{&#65533;}j&#65533;O-R   &#65533;$X4&#65533;&#1961;MiD&#1956;&#65533;1u&#65533;&#65533;&#65533;&#65533;&#65533;x&#940;;&#65533;+&#65533;&#65533;
&#65533;?&#65533;q&#65533;4&#65533;&#65533;V&#65533;9;&#873;&#65533;j&#65533;.&#65533;T9jG&#65533;gKA&#65533;&#65533;UQ &#65533;&#65533;
` 
&#65533;>s5(Au&#65533;&#65533;&#65533;&#65533;)&#65533;&#65533;g&#65533;J>9&#65533;S&#65533;a&#65533; &#65533;U&#65533;&#65533;&#65533;>&#65533;&#65533;\ 4&#65533;b&p&#65533;&#65533;~l&#65533;&#65533;s&?hvt&#65533;D&#629;@&#65533;&#65533;Y&#65533;&#65533;H&#65533;X&#65533;b.&#65533;o&#65533;&#65533;u}Uvh23"O&#65533;U_&#65533;&#65533;\&#65533;_&#65533;5]&#65533;`/&#65533;`&#65533;ag&#65533;J+.\&#65533;&#65533;aq&#65533;\&#65533;&#65533;\&#65533;\'j&#65533;G&#65533;!c&#65533;b&#65533;&#65533;3&#65533;&#65533;9&#65533;0&#65533;@6d!&#65533;_&#65533;&#65533;(T  &#65533;X)&#65533;d&#65533;&#65533;@ucw&#65533;f&#65533;&#65533;l&#65533;f&#65533;~z@b&#65533;d&#65533;Y&#65533;u];!z5Kc&#65533;Tigfvi]&#65533;j&#65533;i@9&#65533;e&#65533;I&#65533;f&#65533;2&#65533;M0.l&#65533;T&#65533;i&#789;>&#65533;6J&#65533;&#65533;9t3wo&#65533;Vn&#65533;&#65533;j&#65533;G&#65533;&#65533;n&#65533;&#65533;@(#&#65533;&#65533;o&#65533;p:&#65533;g	&#65533;`&#65533;&#65533;B&#65533;&#65533;q/w&#65533;&#65533;&#65533;l&#65533;&#65533;n&#65533;&#65533;&#65533;sC&#65533;3&#65533;Vr&#65533; t&#65533;6  !&#65533;   ,   &#65533; &#65533;  &#65533;@&#65533;pH,&#65533;&#548;r&#65533;,8&#65533;D&#65533;R&#65533;V&#65533;&#65533;18t&#65533;&#65533;I.&#65533;&#65533;&#65533;&#65533;j&#65533;&#65533;&#65533;
u^&#65533;&#65533;-Kf&#65533;&#65533;,k&#65533;&#65533;&#65533;&#65533;&#65533;Np&#65533;pVU&#65533;&#65533;&#65533;zY&#65533;&#65533;&#65533;&#65533;i&#65533;&#65533;&#65533;&#65533;Tvx&#65533;&#65533;&#65533;&#65533;b&#65533;&#65533;&#65533;&#65533;Q&#65533;&#65533;&#65533;&#65533;V&#65533;&#65533;&#65533;&#65533;y&#65533;&#65533;&#65533;&#65533;&#65533;&#65533;&#65533;&#65533;L&#65533;&#65533;U&#65533; &#205;s&#65533;z&#65533;&#65533;&#1048;&#65533;&#65533;&#65533;&#65533;&#65533;&#65533;&#65533;&#2022;&#65533;&#65533;yx&#65533;&#65533;&#1858;AA&#65533;w	h &#65533;^7m&#65533;&#65533;&#65533;&#65533;A&#234;d5l&#65533;&#65533;&#65533;&#65533;	&#65533;@&#65533;j&#65533;&#65533;&#65533;Q&#65533;R&#65533;JPe&#65533;6&#65533;X&#65533;&#65533;&#65533;X&#65533;&#65533;X&#65533;&#65533;!&#65533;&#65533;&#65533;<|&#65533;&#65533;&#65533;&#65533;g&#65533;DNx@&#1188;&#65533;#(U&#65533;k&#65533;&&#264;&#65533;t"&#65533;	`&#65533;&#65533;&#65533;&#65533;&#65533;&#65533;&#65533;H&#65533;&#65533;<]+dazT&#65533;&#65533;&#65533;&#65533;&#65533;j&#65533;&#65533;w1H&#65533; &#65533;f&#65533;p9&#65533;a&#1040;&#65533;&#65533;&#65533;&#65533;&#65533;&#65533;&#65533;&#65533;&#65533;:&#65533;lK.t &#65533;^&#65533;&#65533;&#65533;&#65533;&#1909;z5[Um6&#65533;<&#65533;&#65533;b&#65533;&#65533;F&#65533; 2&#131;&#65533;3&#65533;&#65533;&#65533;&#65533;`&#65533;j&#65533;&#65533;]&#65533;-&#65533;&#65533;&#65533;&#65533;&#1157;&#65533;o&#65533;l|!&#65533;&#65533;@&#65533;&#26910;z4&#65533;d=&#1858;&#65533;d&#65533;&#65533;&#65533;&#65533;&#65533;&#65533;&#1787;J&#65533;&#65533;&#65533;&#65533;&#65533;&#65533;U&#65533;Z&#65533;&#65533;&#65533;o&#2047;TV&#65533;&#65533;O&#65533;0&#65533;N}i&#65533;&#65533;&#1358;]&#65533;&#65533;&#1869;^'	&#65533;&#65533;&#1730;&#65533;&#65533;&#65533;yWU_&#65533;&#65533;&#65533;?ll&#65533;1&#65533;&#65533;&#65533;b<&#65533;v&#65533;}`&#704;&#65533;x&#65533; &#65533;F^"&#65533;l&#65533;R)&#65533;W&#65533;7s`&#65533;\Wx`&#65533;H&#65533;q&#65533;@&#65533;d&#65533;v 
M|&#65533;&#65533;&#65533;k&#65533;&#65533;&#65533;&#65533;&#65533;&#65533;&#65533;4f&#65533;z&#65533;H&#65533;W)&#65533;&#65533;&#65533;|&#65533;&#65533;!&#65533;k&#65533;&#65533;@&#65533;)&#65533;&#65533;&#65533;&#65533;l&#65533;&#65533;4`wP&#65533;&#65533;&#65533;&#65533;&#65533;xe\4Z9#&#65533;.&#65533;"&#65533;s&#65533;>&#65533;%&#65533;l&#65533;&#65533;&#65533;&#65533;)&#65533;&#65533;kX&#65533;&#65533;j&#65533;&#65533;i&#65533;w>P@ y*&#65533;&#65533;|N&#65533;&#65533;tI&#65533;%04&#65533;M{w&#65533;A&#65533;&#65533;<!&#65533;&#65533;n2&#65533;&#65533;k
&#65533; Y&#65533;&#65533;HH&#65533;6A4Sj&#65533;&#65533;&#65533;[&#65533;UZ&#65533;&#1749;&#65533;Ah&#65533;`z_&#65533;&#65533;&#65533;&#65533;i&#65533;p&#65533;&#65533;&#65533;D&#65533;&#65533;&#65533;n&#65533;&#65533;&#65533;&#65533;&#65533;PR&#65533;f}&#65533;&#65533;<kD&#65533;&#65533;&#65533;&#65533;n&#65533;&#65533;&#65533;j&#65533;u&#65533;&#65533;{1&#1652;&#33124;&#65533;@ofA,k&#65533;f&#6855;&#65533;&#65533;&#65533;&#65533;l&#65533;l&#65533;&#65533;*>+&#65533;&#65533;&#65533;K&#65533;y6&#65533;&#65533;6&#65533;&#65533;&#65533;JT@&#65533;|&#65533;&#65533;g_F&#65533;d&#65533;&#65533;
&#65533;E&#65533;_&#489;&#65533;&#65533;&#65533;hK&#65533;&#65533;e&#1856;&#65533;VU&#65533;&#65533; &#65533;Uw#{&#65533;&#65533;T|&#65533;&#65533;O^&#65533;&#65533;&#65533;k&#65533;&#65533;)Sh!&#65533;&#412;&#923;&#65533;J_&#65533;&#65533;&#65533;&#65533;&#65533;&#65533;7&#65533;&#65533;&#65533;&#65533;X&#65533;&#65533;`&#577;\#&#65533;&#620;
cN&#65533;&#65533;V)&#65533;&#65533;&#65533;&#65533;Q&#65533;&#65533;bJ&#845;V&#65533;8&#65533;&#1956;&#65533;\&#65533;e&#65533;j	Q&#65533;&#65533;&#65533;&#65533;2&#65533;U&#813;c&#1436;&#65533;&#65533;? &#65533;kK&#65533;&#65533;3U$&#65533;&#65533;&#65533;6vs&#65533;w&#65533;5&#65533;&#65533;&#65533;&#65533;^f:y&#65533;X&#65533;&#1750;c&#65533;g&#65533;B&#1213;1&#65533;&#65533;ZN&#65533;h&#1025;E2`@&#65533;
&#65533;&#65533;bF&#65533; bx&#65533;&#65533;&#65533;!&#65533;n&#65533;S&#65533;&#65533;&#65533;&#65533;&#65533;o&#65533;e%&#65533;h&#65533;&#65533;C&#65533;&#65533;=&#65533;&#65533;&#65533;G&#65533;&#65533;G9"&#1473;&#65533;t &#65533;B &#65533;0Q&#65533;g`gSt&#65533;b&#65533;&#65533;&#65533;E&#65533;&#65533;QHf&#65533;+&#65533;%kfU&#65533;[&#65533;eG&#65533;Q&#65533;&#65533;xR&#65533;&#65533;&#65533;|&#65533;1Qbq &#65533;&#65533;	HG&#65533;&#65533;&#65533;M&#65533;n!a^I&#65533;&&#65533;Q&#65533;U&#65533;&#65533;y&#65533;&#65533;&#65533;&#842;B&#65533;xs&#65533;&#65533;&#65533;&#65533;&#65533;+e&#65533;&#65533;&#65533;6&#65533; &#65533;KN&#65533;&#65533;D&#65533;&#65533;&#65533; &#65533;&#65533;&#65533;&#65533;&#65533;W&#65533;EmJ&#65533;c&#688;&#65533;=&#65533;4&#65533;A&#65533;Fs&#65533;&#65533;&#65533;y-\&#65533;&#65533;&#65533;&#65533;o&#65533; &#25621;&#293;h&#65533;sH&#65533;u&#65533;vm&#65533;T&#65533;"y&#65533;&#65533;j&#65533;-&#65533;&#65533;&#65533;&#65533;&#65533;&#65533;Xa&#65533;|&#65533;#p&#65533;r1&#65533;{P&#65533;,&#65533;&#1306;$^gS&#65533;T&#65533;Li'&#65533;!D&#65533;&#65533;{a&#65533;&#65533;&#65533;Ez8 &#65533;&#65533;R q&#65533;C	d &#65533;5&#65533;$'&#65533;&#65533;&#65533;;&#65533;&#65533;<&#65533;F&#65533;&#65533;gNA&#65533;)&#65533;&#65533;&#65533;&#65533;l&#65533;I&#65533;&#65533;#&#65533;&#65533;G&#65533;&#65533;]&#65533;&#65533;L6e&#65533;&#65533;&#65533;&#65533;B:&#65533;&#65533;&#65533;&#65533;&#241;f0&#65533;&#65533;%w8&#65533;$d&#65533;&#65533;R&#65533;4&#65533;x&#849;1!&#65533;'&#65533;&#65533; k&#65533;&#65533;_&#65533;Y&#65533; WU&#65533;&#65533;`s&#65533;&#65533;&#1604; _&#65533;!&#388;&#65533;)\&#65533;&#65533;&#65533;'H&#1098;^&#65533;&#65533;&#65533;@&Q&#65533;9&#65533;1&#65533;m2^4&#65533;,[t&#65533;&#65533;&#65533;4&#65533;`&#65533;&#65533;&#65533;p&#65533;(&#65533;fS
-&#65533;4&#1095;v&#65533;J&#65533;&#65533;@&#65533;&#65533;&#65533;&#65533;&#65533;&#65533;&#65533;&#65533;;CE&#65533;&#65533;&#65533;c&#65533;&#65533;[H&#65533;&#65533;&#65533;PP&#65533;&#65533;C`&#65533;Uz&#65533;&#65533;&#65533;fMt&#65533;
9&#65533;&#65533;q&#65533;&#65533;&#65533;&#65533;&#65533;Q&#65533;&#65533;f4&#65533;@&#832;2&#65533;&#65533;:-%&#976;#:&#65533;&#65533;&#65533;2&#65533;n&#65533;&#65533;&#65533;.&#65533;&#41407;Rs&#65533;&#65533;V&#65533;&#65533;&#65533;lnV&#65533;U&#65533;&#65533;&#65533;3s&#65533;&#65533;&#65533;&#65533;&#65533;%&#65533;&#65533;,&#65533;0 &#65533;&#594;'\&#65533;I?&#65533;&#65533;&#65533;ct&#65533;&#65533;P&#65533;h&#65533;&#65533;~&#65533;&#65533;v&#65533;&#65533;k
&#65533;&#65533;&#65533;5&#65533;0 &#65533;&#65533;4&#65533;v0&#65533;&#65533;a&#65533;&#65533;g&#65533;&#670;&#999;&#65533;&#65533;&#65533;/Q&#65533;&#65533;&#65533;k)qB&#65533;&#65533;&#65533;1f}&#65533;@&#65533;&#65533; u&#65533;&#1705;&#65533;Jo&#65533;&#65533;&#65533;&#65533;&#65533;(&#65533;T&#65533;&#65533;K#g&#65533;&#65533;qE&#65533;&#65533;&#65533;=gP	&#65533;Y&&#65533;+&#65533;&#65533;1K<A&#65533;f&#65533;Y&#65533;&#65533;&#65533;N&#65533;_ W&#65533;&#65533;4W%[&#65533;e&#65533;&#65533;]&#65533;G&#65533;fyC&#65533;f7&#65533;^1A&#65533;&#65533;UD&#65533;&#65533; jP,jb&#65533;r&#65533;Y&#65533;&#1624;G&#65533;tb%O&#65533;JZ&#65533;&#65533;&#65533;&#65533;W#&#65533;&#65533;HP&#65533;!f&#65533;&#65533;wcj&#65533;&#65533; 4&#65533;3&#65533;
&#65533;x9&#1608;&#65533;t&#65533;NN+&#65533;|&#1997;&#65533;&#65533;&#65533;U&#65533;r&#65533;&#65533;&#65533;\&#65533;:&#65533;&#65533;#X[E1[&#65533;y.Up&#65533;	Z&#65533;&#1730;&#65533;/&#65533;&#65533;&#65533;&#65533;&#65533;&#65533;&#1054;Lv&#65533;&#65533;u&#65533;&#65533;O\\w&#65533;,&#65533;&#65533;&#65533;&#65533;&#65533;7I;t&#65533;WB0Zj&#65533;&#65533;R&#65533;%&#65533;'&#65533;v&#65533;*&#65533;Cc&#65533;&#213;&#65533;&#65533;&#65533;&#65533;&#65533;&#65533;&#929;&#65533;&#876;&#65533;^b&#65533;j&#65533;&#65533;&#65533;,m&#65533;&#1098;f&#65533;^Sh&#65533;iA&#65533;dH3&#65533;g&#65533;&#65533;XR&#65533;&#65533;&#585;	N&#65533;=&#65533;&#65533;&#65533;'<&#65533;l/3&#65533;Vf&#65533;z&#1651;&#1424;;&#65533;&#65533;b|&#65533;&#65533;I&#65533;&#65533;&#65533;J&#65533;l+&#65533;z&#65533;v&#65533;&#65533;&#65533;?&#1880;Y&#65533;&#65533;%&#65533;@e&#65533;:R&#65533;'?&#65533;&#65533;} j&#65533;&#65533;&#65533;#&#65533;>x&#65533;G&#65533;	X&#65533;&#65533;&#65533;B	&#65533;7"r&#65533;^f&#65533;O:-&#65533;:&#65533;&#65533;&#65533;&#65533;u,&#65533;X&#65533;&#65533;&#65533;&#65533;]W&#65533;GY&#65533;&#45529;&#65533;&#65533;&#65533;3&#65533;&#65533;\b&#65533;&#65533;>&#65533;&#65533;]\Wj8&#65533;&#65533;s&#65533;&#65533;*~I&#65533;&#65533;{&#65533;ej[nD&#590;p
{D+&#65533;&#65533;&#1567;\&#65533;L&#65533;%&#65533;&#65533;&#65533;&#65533;&#740;8	=u&#65533; &#65533;B&#65533;h~&#65533;]&#65533;&#65533;Z'&#65533;&#65533;>&#65533;f)8>A&#65533;2sV,&#65533;7&#65533;*&#65533;
&#65533;V[3&#65533;&#65533;&#65533;<q&#65533;m&#65533;@C&#65533;S&#65533;&#65533;&#65533;[&#65533;&#65533;p&#65533;5Q{2g&#65533;&#65533;'&#65533;k}J^<&#65533;&#65533;&#65533;&#65533;&#65533;&#65533;3&#65533;&#65533;nqB&#65533;q&#65533;&#65533;&#65533;&#65533;p[>py
1&#65533;^&#65533;&#65533;7&#65533;Y&#65533;&#65533;&#1379;&#65533;&#65533;&#65533;@&#1407;&#65533;&#65533;&#65533;W&#65533;&#65533;&#65533; &#65533;&#65533;&#65533;]oL7&#1947;&#65533;&#817;&#65533;&#65533;&#65533;([Q&#65533;1&#1600;&#65533;&#65533;&#65533;Ex&#65533;&#65533;@y&jA&#65533;&#65533;&#65533;WCU &#65533;{RP &#65533;`&#65533;'&#65533;U&#65533;&#65533;(&#65533;&#65533;&#65533;&#65533;C&#2020;^&#65533;&#65533;&#65533;Y@&#65533;&#65533;Tz&#65533;&#65533;|&#65533;E&#65533;ebC&#65533;&#65533;vw&#65533;d&#65533;lL6w]F&#65533;&#65533;{
&#65533;&#65533; &#65533;&#65533;_&#65533;'j&#65533;c&#65533;&#65533;?&#65533;H:&#65533;X&#65533;&#65533;C&#65533;C6&#65533;&#65533;r&#65533;v,&#65533;_&#65533;`u&#65533;&#65533;/&#65533;&#65533;Y;&#65533;het &#65533;&#65533;x&#65533;&#65533;G&#65533;%W:(N&#65533;&#65533;`0S&#65533;7+qn&#65533;P&#65533;i&#65533;gN&#65533;UQwguO&#65533;Y&#855;r &!&#65533;/x&#65533;vC &#65533;&#65533;1A&#65533;a&#65533;&#65533;^A&#65533;Ye> &#65533;&#65533; dh&#65533;&#65533;&#65533;!&#65533;&#65533;l&#65533;k&#65533;5[e^&#65533;C&#65533;Q&#65533;I&#65533;&#65533;C&#65533;`o&#65533;v}&#65533;v&#65533;QwhIAr&#65533;&#65533;z&#65533;&#65533;FfwU&#65533;d&#65533;&#65533;&#1416;AQ%&#65533;fs&#65533; !&#65533;&#65533;N&#65533;"cGv]|wP&#65533;mGY&#65533;q&#65533;&#65533;dVT("k&#65533;&#65533;CAI&#65533;hv&#65533;"K&#65533;QL&#65533;V&#65533;d.&#65533;m6fc&#979;&#65533;&#65533;&#65533;{P&#65533;?k&#524;;&#65533;&#65533;%|&#65533;&#65533;&#65533;816&#65533;o &#65533;&#65533;@{&#65533;6&#65533;&#65533;'}&#65533;x&#65533;v&#65533;j&#373; t&#65533;&#65533;V/7>3&#65533;&#65533;&#65533;}^&#65533;&#65533;Np;&#65533; &#65533;&#65533;R&#65533;&#65533;c&#65533;&#65533;@`&#65533;CH&#65533;;!Yh>rwoN&#65533;w&#65533;&#65533;z&#65533;&#65533;&#65533;&#65533;r&#65533; &#65533;&#526;w&#65533;&#65533;|hb&#65533;m&#65533;&#65533;?&#65533;&#65533;G&#65533;&#65533; :&#65533;`&#65533;TK.cq&#65533;Q&#65533;S&#65533;cNL&#65533;-&#65533;g&#871;r&#65533;Z&#65533;8&#65533;&#65533;&#65533;z`tO&#65533;&#65533;&#65533;rG&#65533;&#65533;&#1233;&#65533;&#65533;p&#65533;9(&#65533;<&#65533;?/&#65533;&#65533;&#65533;QC&#65533;q+&#65533;C&#65533;>1&#65533;sl&#65533;$_G&#65533;5yb{f/&vt3Q&#65533;&#65533;rZ&#65533;a&#65533;&#65533;&#65533;&#65533;f&#65533;s&#65533;7d&#65533;r&#65533;?#&#65533;?&#65533;HX&#65533;1C&#65533;&#65533;&#65533;kGd\&#65533;p jw7k-&#464;&#65533;&#65533;d&#65533;&#65533;VfYwyY/r&#65533;&#65533;/f(4&#65533;&#1685;&#65533;^&#65533;&#65533;=&#65533;s&#65533;t02e8&#65533;61	&#65533;>&#65533;K&#65533;&#65533;&#65533;&#65533;&#65533;NHB&#65533;&#65533;jLb?!&#65533;&#65533;&#65533;$&#65533;&#65533;&#65533;G&#65533; &#1124;7~&#65533;Bn0&#65533;D&#65533;&#65533;&#1910;&#65533;&#65533;&#65533;~wi,&#65533;#&#65533; <A7&#65533;&#341;&#65533;9p~&#65533;j&#65533;wI&#388;&#65533;&#65533;aY&#1614;]8Q&#65533;7`&#65533;&#65533;&#65533;m&#65533;&#1497;*&#65533;&#65533;l8%!q4D&#65533;5&#65533;&#65533;&#65533;$A&#65533;&#65533;i&#65533;&#65533;T&#65533;G&#65533;"&#65533;&#65533;&#65533;1 N&#65533;.z.&#65533;hQ&#65533;&#65533;d&#65533;6&#65533;C&#65533;&#65533;x)&#65533;xk&#65533;&#65533;9H&#65533;&#65533;w=&#65533;"!&#65533;&#65533;`&#65533;H&#65533;aFQ&#65533;8&#65533;j&#65533;|&#65533;I&#65533;'xY&#65533;&#65533;l&#65533;&#65533;&#65533;AuY0&#65533; @Q&#65533;&#65533;&#65533;`H(&#65533;p{&#65533;x&#3529;9&#65533;&#65533;&#65533;&#65533;&#24033;&#65533;&#65533;&#65533;&#65533;: &#65533;&#65533;>tNYQ*rb&#65533;zUW&#65533;&#65533;2 &#65533;V&#65533;&#65533;e&#65533; A&#65533;&#65533;WY.!&#1238;&#65533;&#65533;x2&#65533;Z&#65533;M.U[&#65533;`^&#65533;&#1234;,&#65533;&#65533;X&#65533;9&#65533;YoV
&#65533;S&#65533;&#65533;w&#65533;G\&#65533;&#65533;r&#65533;_KF&#65533;&#65533;Q&#65533;! &#65533;&#65533;&#65533;&#65533;&#65533;&#65533;B&#65533;&#65533;ois&#65533;A&#65533;o =&#65533;{&#65533;2&#65533;&#65533;&#65533;&#65533;&#65533;&#65533;9&#65533;&#65533;&#65533;&#65533;HEN8&#65533;&#65533;9&#65533;&#65533;V&#1287;&#65533;X&#65533;&#65533;V&#65533;&#65533;[E&#65533;[<&#65533; &#65533;2U&#65533;#=&#65533;xlh&#65533;&#65533;&#65533;&#65533;&#65533;JCa&#65533;&#65533;QD&	93uv&#65533;&#65533;uk&#65533;&#65533;$&#65533;&#65533;&#533;&#65533;&#65533;&#65533;&#65533;d&#65533;&#65533;je&#65533;3&#65533;JtC  &#65533;&#65533;x6&#65533;W0&#65533;&#65533;x&#1011;&#65533;&#1588;@&#65533;w+&#65533;&#65533;&#65533;&#65533;vL&#65533;&#65533;K&#65533;V&#65533;&#65533;&#65533;&#65533;&#65533;&#65533;u&#65533;&#65533;&#65533;Y&#41489;&#65533;&#65533;&#65533;&#65533;;(&#65533;7&#65533;Z-&#65533;&#65533;x&#65533;&#65533;_tP4&#65533;#&#65533;&#65533;&#65533;&#65533;&#65533;&#65533;&#1241;3&#65533;&#65533;&#65533;&#65533;&#65533;u&#65533;+&#65533;o&#65533;rd&#65533;&#65533;&#25128;&#65533;Jo&#65533;&#65533;&#65533;Q&#65533; &#65533;0y<&#65533;W&#65533;&#65533;/&#153;&#65533;8;&#65533;Rqa&#65533;&#65533;&#65533;KJ&#65533;&#65533;&#65533;,&#65533;&#65533;&#65533;&#65533;&#65533;&#65533;&#65533;&#65533;N&#65533;ju\&#65533;\*z6k&#65533;&#65533;&#65533;&#65533;&#65533;BT&#65533;&#65533;K&#65533;&#65533;{0EK6&#65533;i&#65533;&#65533;
H&#65533;(&#65533;7o'&#65533;Oez*&#65533;wMFp&#65533;&Q&#65533;d&#65533;&#65533;u&#65533;&#1096;?uIz&#65533;K&#65533;s:&#65533;<&#65533;&#65533;&#65533;X&#65533;W$K&#65533;uP&#65533;
61V&#46516;v&#714;&#65533;&#65533;|;&#65533;&#65533;&#65533;&#65533;9&#65533;&#65533;&#327;/&#65533;Eo&#65533;5{&#65533;&#65533;&#65533;&#65533;w&#65533;&#65533;gO2&#65533;&#65533;H&#65533;&#1091;5+53"8]4&#65533;&#65533;&#65533;[p&#2821;q>&#65533;&#65533;&#65533;&#65533;&#65533;&#65533;F&#65533;d&#65533;&#1527;T&#65533;l&#65533;&#65533;S&#65533;&#65533;&#213;d&#65533;&#65533;&#65533;&#65533;pA&#65533;@&#65533;&#65533;&#65533;&#65533;;&#65533;&#65533;&&#65533;&#65533;2&#65533;&#65533;@ &#65533;&#65533;&#65533;-&#65533;&#65533;&#65533;&#65533;5&#249;&#65533;&#65533;&#65533;JIu&#1466;&#65533;NZ&#65533;&#65533;&#65533;{rU&#65533;&#65533;&#65533;iQ&#65533;xw&#65533;E}&#65533;&#296;t<|Y&#65533;&#65533;EG &#65533;&#65533;&#65533;]W&#65533;S&#65533;2&#65533;:gXA
&#65533;v&#65533;&#65533;(GkF&#65533;zA2&#65533;T&#65533;&#65533;@u&#65533;&#32046;&#65533;&#65533;&#65533;	&#65533;&#65533;&#65533;&#65533;hI&#501;3S&#65533;VAsg>&#65533;c&#65533;&#65533;
`&#65533;&#65533;&#65533;p-ET&#65533;`&#65533;kX&#48556;&#65533;H&#65533;B&#65533;&#65533;K&#65533;&#65533;&#65533;YvkI(|&#65533;Kg&#65533;&#65533;&#65533;etW&#65533;Sz&#65533;i&#65533;&#65533;&#65533;&#65533;6&#65533;&#65533;&#65533;	l&#65533;&#65533;&#65533;&#65533;&#65533;D&#1848;<{5)e&#65533;S&#65533;7F[&#689;&#65533;a&#65533;1C
&#65533;w&#65533;$&#65533;;&#65533;&#623;&#65533;&#1357;+|'&#65533;&#65533;z&#1832;J&#65533;f&#65533;~&#65533;&#65533;g&#1824;%j.&#65533;&#65533;Zx;&#65533;&#65533;&#65533;&#65533;&#65533;&#65533;Cv&#65533;?2&#65533;]04[&#65533;0&#65533;\u0WV>v&#65533;t&#65533;;&#65533;&#65533;&#65533;z&#65533;&#65533;&#303;[(&#65533;&#65533;Z&#65533;a,j&#65533;5&#65533;:&#1610;&#58902;&#65533;&#65533;+)f&#65533;:<&#65533;KX&#65533;  m9f&#1204;2k&#65533;&#65533;&#65533;U8&#65533;&#65533;0&#65533;p&#65533;V&#65533;&#777;jQ&#65533;Ca/&#65533;V&#65533;`pPj&#65533;&#516;&#65533;&#65533;=qA&#65533;Xo&#65533;&#65533;&#65533;4Cb^j6v&#65533;&#65533;&#65533;&#65533;8-l&#65533;2&#65533;^l&#65533;N&#65533;&#65533;(&#65533;&#65533;Y&#65533;&#65533;Qm&#65533;&#65533;&#65533;&#65533;&#65533;`&#800;&#65533;&#1668;&#65533;2&#65533; &#65533;&#65533;&#65533;&#65533;&#65533;&#65533;i&#1046;bub&xK&#65533;&#65533;&#65533;X pf&#65533;Oa&#65533;&#65533;vP&#65533;<F8&#65533;&#1628; z&#65533;&#65533;5&#761;&#65533;9&#65533;&#1225;j&#1116;&#65533;V^)&#65533;&#65533;g&#65533;]K&#65533;&#65533;DgU&#65533;&#65533;{t!r	oU'&#1008;&#65533;&#65533;&#65533;&#65533;5  vW4-&#65533;qfbG&#65533;l&#65533;i&#65533;&#65533;
&#65533;&#65533;P&B&#65533;>&#65533;!&#65533;&#65533;&#65533;(]&#65533;&#65533;&#65533;xg&#65533;O&#65533;&#65533;s&#455;&#65533;&#65533;y{&#65533;&#65533;&#65533;+&#65533;&#65533;&#65533;&#65533;D&#65533; >6&#65533;X &#65533;&#65533;U&#65533;
&#65533;&#65533;D[&#65533;&#65533;g0hg!&#65533;Cd&#65533;&#65533;K&#65533;&#65533;&#65533;3&#65533;Px&#1138;&#65533;V&#65533;e.8&#65533;&#65533;Y4:w&#65533;f&#65533;	&#65533;&#65533;|&#65533;e&#65533;&#65533;&#65533;&#65533;&#65533;&#65533;&#65533;G&#864;&#1612;&#65533;~&#65533;&#65533;
&#65533;&#65533;D&#65533;_C&#65533;&#65533;&#65533;q&#65533;&#1850;&#65533;=&#1723;&#65533;&#65533;&#65533;&#65533;&#65533;bI&#65533;&#65533;-&#65533;Kh&#65533;F&#65533;L&#65533;&#65533;N&#65533;&#65533;&#65533;&#65533;t&#65533;@&#194;7&#65533;&#1371;&#65533;&#1659;=6&#65533;R &#65533;'k&#65533;&#65533;&#65533;3T&#65533;&#65533;b:&#65533;#4&#65533;&#65533;{&#65533;&#65533;:Oe&#65533;/.(Xe&#65533; _5&#65533;Y&#65533;&#65533;&#65533;&#65533;b&#65533;{&#65533;+&#65533;M&#65533;ARG&#65533;aw^&#65533;&#65533;&#65533;
&#65533;-n&#65533;i|Li&#65533;Z&#65533;yR)&#1224;_[d&#65533;&#65533;&#1833;]t3&#65533;E&#65533;H]x&#1656;e=et&#65533;Y&#65533;Jt=q)&#65533;&#65533;9&#65533;x4&#65533;X&#65533;&#65533;Mg&#65533;&#65533;&#1403;&#65533;`&#65533;&#65533;P&#65533;&#65533;&#65533;&#65533;=&#65533;v&#65533;F[8I&#65533;|&#65533;&#65533;&#65533;&#65533;&#65533;&#65533;aY&#65533;&#65533;&#65533;&#65533;\k&#65533;&#65533;&#65533;&#65533;&#65533;C&#65533;9&#65533;&#65533;&#65533;&#65533;|&#65533;F>&#65533;&#65533;i\&#65533;&#1568;&#65533; &#65533;By&#65533;&#65533;e&#65533;-"n3&#65533;0&#65533;&#65533;!&#904;&#65533;&#65533;@&#65533;&#65533;&#65533;tWu]\[8z&#65533;&_/Z&#440;y&#65533;o&#820;&#65533;E&#65533;&#65533;_&#65533;D>&#65533;&#65533;&#65533;&#65533; &#65533;&#65533;&#65533;~f&#65533;[2K&#65533;@a&#65533;8&#379;&#1618;uFft&#65533;&#65533;]&#65533;&#65533;&#65533;&#65533;&#65533;&#65533;a&#65533;hY~&#65533;-K&#65533;}=&#65533;WY6G&#65533;&#65533;Q' Yx&#65533;&#65533; &#65533;<&#65533;&#65533;&#65533;&#65533;&#65533;&#65533;r&#65533;T`&#65533;&#65533;&#65533;C&#65533;&#65533;>&#65533;&#65533;&#65533;&#65533;Ux0N&#65533;&#65533;&#65533;&#65533;]&#65533;&#65533;&#65533;[+~&#65533;F&#65533;+&#65533;&#65533;&#65533;&#65533;&#65533;i\]&#65533;&#65533;&#65533;k&#65533;&#65533;`&#65533;X87-&#65533;Fn&#65533;&#65533;	w&#65533;&#65533;[b&#65533;&#65533;Whu&#65533;&#65533;U+&#65533;&#65533;&#65533;~mN&#65533;Y>|PZ&#65533;^'&#65533;&#65533;&#1355; &#65533;`&#1454; &#65533;&#65533;&#65533;f&#65533;Wa
;&#65533;&#65533;p&#65533;DVd&#65533;&#65533;&#65533;&#65533;?&#65533;p`&#65533;&#65533;&#65533;&#65533;`l&#65533;b_&#65533;i&#65533;&#65533;9&#65533;O:Y&#65533;&#65533;^&#65533;&#65533;&#65533;339&#65533;	ff&#65533;&#65533;&#65533;&#65533;[&#65533;&#65533;:1F&#1923;&#65533;&#65533;&#65533;0ak&#65533;&#65533;`9&#65533;&#65533;-\&#65533;&#65533;&#65533;8&#1972; z&#65533;&#65533;&#65533;i&#65533;R&#65533;&#65533;. 
&#65533;#I&#65533;< &#65533;&#65533;]8&#65533;&#65533;&#65533;<q&#65533;!3&#65533;"l&#65533;@3C&#65533;&#65533;&#65533;&#65533;]&#65533;V&#65533;&#65533;&#65533;&#65533;&#928;k&#65533;&#65533;&#869;LV&#65533;&#615;FE$&#65533;&#65533;&&#65533;d&#65533;&#65533;&#65533;  &#65533;?n&#65533;Dy]nQ&#65533;&#65533;&#65533;&#65533;k'd<"	&#65533;&#1610;y&#65533;&#65533;&#65533;&#65533;~&#65533;&#65533;&#65533;&#65533;&#65533;i&#65533;&#65533;&#65533;&#65533;m&#65533;g,&#65533;&#65533;=oE&#65533;&#65533;&#65533;@&#65533;&#65533;&#65533;/ &#65533;0&#65533;&#65533;s@&#65533;&#65533;!&#65533;"&#65533;R&#65533;T$IK&#65533;&#65533;&#65533;T&#65533;2&#1228;&#65533;&#65533;d0&#65533;&#65533;&#65533;&#65533;;&#65533;O&#65533;&#65533;&#65533;&#65533;mwg&#65533;&#65533;&#65533;&#65533;&#65533;N&#403;&#65533;&#65533;&#65533;&#65533;&#65533;CcLl&#65533;A!&#65533;Bq&#65533;&#65533;&#1137;&#65533;&#65533;&#65533;&#65533;* &#65533;&#65533;&#65533;A&#65533;&#65533;&#65533;Hbi	i&#65533;	&#65533;
J&#65533;&#65533;"LM#&#65533;&#65533;&#65533;C&#65533;-n#$&#65533;n&#65533;&#65533;c#&#65533;C&#65533;&#65533;KV&#65533;0&#65533;1&#65533;#ZQbRC&#65533;&#65533;@A&#65533;&#65533;B&#65533;h&#65533;	&#65533;iJ&#65533;<&#682;&#65533;&#65533;&#65533;&#65533;]>,P&#65533;#Y&#65533;#7&#65533;&#65533;&#65533;&#65533;Lj&#65533;&#65533;&#65533; l&#65533;&#65533;?~&#65533;&#65533;&#65533;Sb&#65533;z&#65533;=&#65533;&#65533;&#65533;(a&#65533;&#65533;&#65533; &&#65533;H&#65533;7&#65533;&E0&#65533;&#65533;&#65533;
&#65533;&#65533;v&#65533;e&#65533;"&#65533;J](&#65533;&#65533;&#65533;&#65533;O.&#65533;p&#1832;!&#65533;&#63453;\&#65533;Q&#65533;&#65533;&#65533;&#65533;@&#65533;&#65533;)#kP&#65533;&#65533;&#65533;&#65533;Z4&#65533;&#65533;J;=j	`&#65533;&#65533;o%I5@y]&#65533;&#65533;&#37948;&#65533;&#65533;&#65533;&#65533;*&#65533;x2&#65533;R+&#65533;`&#65533;&#65533;m&#65533;u&#65533;0&#65533;z&#65533;]&#65533;&#65533;&#65533;B/&#600;&#65533;&#65533;&#65533;&#65533;&#65533;&#65533;z&#65533;&#65533;&#65533; &#65533;9ID&#65533;K	&#65533;9q&#65533;*&#65533;M`~&#65533;i`&#783;N&#65533;&#65533;? L&#65533;k&#65533;[v&#65533;&#65533;N&&#65533;&#65533;=&#65533;eM&#65533;AW&#65533;/0&#65533;&#17475;&#65533;&#1049;R&#65533;2B.u&#65533;&K&#65533;{{&#65533;N&#65533;&#65533;&#65533;Y&#65533;O&#65533;p|&#65533;&#65533;&#65533;2&#65533;&#65533;&#65533;s&#65533;&#65533;&#65533;&#65533;&#65533;8&#65533;&#65533;&#65533;&#65533;&#65533;-"&#65533;0R&#65533;k&#65533;	(&#65533;&#65533;5&#65533;&#65533;&#65533;&#65533;/[j
&#65533;}&#65533;O&#65533;7 &#1157;&#65533;&#65533;=<&#65533;&#65533;!e&#65533;POF&#65533;l&#65533;&#65533;&#65533;&#65533;&#65533;F(&#65533;
&#65533;&#65533;&#65533;&#65533;&#65533;09 B&#65533;&b&#65533;&#65533;Ni	&#65533;
64O&#65533;'r&#65533;&#65533;&#65533;&#65533;&#65533;x&#65533;pA&#65533;&#65533;&#65533;&#65533;&#65533;&#65533;>&#65533;&#65533;*&#65533;FT&#998;&#65533;&#65533;pz|d&#65533;#&#65533;,`&#65533;&#65533;&#65533;M*(b&#65533;A&#65533;&#65533;N&)&#65533;bJ,&#1969;&#65533;&/&#312;&#65533;&#65533;&#65533;&#65533;&#65533;L&#65533;&#65533; &#65533;&#65533;&#65533;8&#65533;&#328;
&#65533;)&#65533;&#65533;&#65533;&#65533;| H&#65533;&#65533;&#65533;3&#65533; &#65533;&#65533;S&#65533;&#62743;|}b&#65533;E&#65533;lE&#65533;l&#65533;/ &#65533;&#65533;&#65533;&#17135;D&#65533;&#65533;x&#65533;&#65533;7(.MeG&#65533;&#65533;TBb	&#65533;DX&#65533;&#65533;&#65533;b&#65533;&#65533;`;L&#65533; W&#846;`&#65533;P(&#65533;&#65533;R&#65533;&>&#65533;H&#65533;Q!u:v?e&#65533;&#65533;9&#65533;&#65533;&#65533;&#65533;6&#1071;1:&#65533;m&#65533;&#65533;&#65533;&#65533;+&#65533;&#65533;&#65533;&#65533;&#65533;&#65533;&#65533;&#65533;3&#65533;hm v&#65533;&#65533;&#65533;R-G&#65533;(&#65533;&#65533;&#65533; &#65533;&#65533;&#1158;~&#65533;&#65533;N|&#65533;&#65533;1&#65533;LC)&#65533;Z&#65533;&#65533;&#65533;&#65533;&#65533;/f&#65533;z&#65533;LP8&#65533;&#65533;&#65533;&#65533;&#65533;&#65533;&#65533;xiBv)P`&#65533;&#65533;zet&#1935;&#65533;h&#65533;eJ&#65533;&#65533;&#65533;&#65533;9*&#65533;D&#65533;M&#65533;T&#65533;&#65533;HS&#65533;&#1024;&#65533;&#65533;;&#65533;l'&#65533;&#65533;&#65533;&#65533;{&#65533;0x&#65533;"&#65533;&#65533;&#65533;,k&#65533;L7&#65533;V&#65533;&#65533; 
&#65533;x&#65533;&&#65533;&#375;&#661;&#65533;&#65533;&#65533;:&#65533;&#65533;&#65533;s&#65533;&#65533;&#65533;&#65533;E&#758;Q&#65533;H&#216;&#65533;&#65533;1\p'8 &#65533;&#65533;1fd&#65533;"8F&#65533;a\&#65533;&#501;&#65533;&#65533;&#65533;%&#65533;)&#65533;&#65533;&#65533;&#65533;$&#65533;&#65533;#&#65533;&#65533; Z&#65533;&#65533;3&#65533;4q&#65533;Md&#65533;Y&#65533;&#65533;v&#65533;&#65533;&#65533;#&#65533;&#65533;q:;&#65533;&#65533;&#65533;]&#65533;&#65533;&#65533;U&#65533;a&#65533;&#65533;&#65533;t&#65533;4^&#65533;k&#65533;&#65533;?&#65533; W&#65533;$&#65533;T&#65533;|LO(&#65533;J|B&#65533;&#65533;-q&#65533;N|&#65533;(R &#65533;&#65533; &#65533;7y\&#65533;@&#65533;&#65533;.&#65533;#&#65533;YD&#65533;&#65533; &#65533;&#65533;&#65533;a&#65533;b&#65533;&#65533;,W<&#65533;U&#65533;y&#65533;&#65533;&#65533;&#65533;haJ( sL|&#65533;*&#65533;@&#65533;w&#65533;&#65533;&#65533;&#65533;#&#65533;.B&#65533;M&#65533;'&#65533;X&#65533;&#65533;&#65533;Z@	#`&#65533;&#65533;&#65533;&#65533;H&#65533;&#65533;VS&#65533;(&#65533;&#65533;&#65533;&#1584;!&#65533;r&#65533;u%&#65533;&#65533;&#65533;&&#65533;cO&#65533;&#65533;&#970;c&#65533;n&#65533;&&#65533;^&#65533;&#65533;&#65533;&#65533;E &#65533;}&#65533; {d&#65533;,&#65533;:P#&&#65533;BxE`&#65533;c&#65533;@&#65533;&#65533;&#65533;P&#65533;
;|&#65533;&#65533;~-S&#65533;tC|&#65533;!&#65533;AE?M&#65533;J,h&#65533;&#65533;&#65533;&#65533;m&#65533;;&#65533;@&#65533;0;d&#65533;G&#65533;&#65533;&#65533;x&#65533; &#65533;r&#65533;&#65533;&#65533;&#65533;&#65533;64&#65533;&#65533;&#211;%&#65533;&#65533;"k&#65533;&#65533;&#65533;&#65533;&#230;&#65533;rq&#65533;N&#65533;&#602;&#65533;&#1811;&#65533;Y|&#42719; U &#65533;b&#65533;&#65533;g&#65533;&#65533;&#65533;&#65533;c)&#65533;&#65533;@K&#65533;&#65533;=&#65533;,{&#65533;HM&#65533;(&#65533;w&#65533;&#65533;P.&#65533;n&#65533;&#65533;h@H&#65533;&#65533;&#65533;&#65533;IL&#65533;e&#65533;&#65533;p/@&#65533;&#65533;&#65533;&#524;L &#65533;&#65533;&#65533;&#65533;&#65533;Iz&#65533;rP*6&#65533;&#65533;&#65533;u9u&#1867;v&#65533;&#65533;&#65533;&#65533;(s&#65533;(q&#65533;s&#65533;&#65533;6<A_.&#65533;&#65533;&#65533;@X@&#65533;,&#65533;Dl&#65533;W&#65533;&#65533;D&#65533;&#65533;&#65533;&#65533;s&#65533;.&#65533;@t P&#65533;p0&#65533;&#65533;Zw&#65533;&#65533; 2`>T2&#65533;&#65533;&#1542;&#65533;&#65533;&#65533;&#65533;&#65533;&#65533;&#65533;&#65533;&#65533;)&#65533;*&#65533;-V&#65533;&#65533;&#65533;0&#65533;&PO&#65533;B&#65533;&#65533;&#1806; &#65533;&#65533;2	&#65533;IckNyjM:&#65533;KsD&#65533;&#808;B&#65533;<,'&#65533;7&#146;&#65533;Q&#65533;B&#65533;U+_zU&#65533;] &#65533;ba&#65533;&#1331;v&#65533; %&#65533;&#65533;e~&#65533;&#65533;]&#65533;}&#65533;&#65533;&#1653;&#65533;Kw&#65533;\&#65533;&#65533;&#65533;A4Da&#65533;&#65533;&#65533;&#65533;&#65533;q&#65533;P&#65533;D&#65533;&#65533;&#65533; &#65533;&#65533;T&#65533;#,ibQ&#65533;&#466;&#65533;&#65533;M&#65533;&#65533;d+&#65533;F&#65533;&#65533;&#1943;5&#65533; (t&#65533;&#65533;Y&#65533;"4m&#65533;@&#65533;{\&#65533;R&#65533;6yS&#65533;&#65533;&#65533;'&#65533;(&#60125;&#65533;
 R&#1994;&#65533;p&#65533;C&#65533;uW&#65533;Dh&#792; nq&#65533;K	E]&#65533;+&#65533;%5&#65533;&#65533;\&#65533;8(&#65533;&#65533;*&#65533;&#720;&#65533;&#65533;5&#65533;&#65533;&#65533;_&#65533;38Q&#65533;[$U&#65533;&#65533;pUD&#65533;&#65533;&#65533;[&#65533;&#65533;.-nr&#65533;&#65533;&#65533;&#65533;&#65533;&#65533;R&#65533;u(&#65533;1KB&#65533;bF&#65533;&#65533;M&#65533;&#65533;&#65533;&#65533;+2"/&#65533;a&#65533;U&#65533;&#65533;&f&#65533;p&#65533;&#65533;e-`&#65533;&#65533;>&#65533;&#65533;&#65533;GP&#65533;D&#65533;&#65533;&#65533;&#65533;
&#65533;&#65533;&#65533;&#65533;s&#65533;&#65533;&#65533;&#65533;6: &#65533;H&#65533;)&#65533;U&#65533;&#65533;JQ&#65533; &#65533;:9&#65533;u&#65533;&#65533;&#65533;&#65533;&#769;g~&#65533;&#65533;V&#65533;Ze&#65533;&#1027;&#65533;&#65533;&#65533;=]&#411;&#65533; &#1318;&#65533;H&#65533;&#65533;&#65533;4M&#65533;@&#65533;T&#65533;&#65533;&#65533;&#65533;&#65533;=\l&{&#65533;&#65533;&#65533;&#65533;W&#65533;&#65533;d&#65533;&#65533;.hAW&#65533;j?|@&#65533;&#65533;&#65533;'s&#65533;w&#47672;&#386;&#65533;&#10305;CT:&#65533;&#65533;&#65533;&#5292;&#65533;&#65533;z&#65533;&#65533;&#65533;vo&#65533;&#65533;&#65533;0.&#65533;|&#65533;7N&#65533;&#65533;_&#65533;V&#65533;&#65533;&#65533;&#65533;&#65533;&#65533;&#65533;8&#65533;Q&#65533;%&#65533;!x&#1616;(&#65533;&#50204;&#65533;Kg&#65533;&#65533;&#65533;&#65533;t&#65533;Q&#1716;.0&#65533;&#1940;l&#65533;hS&#65533;B&#65533; &#65533;&#38273;r>@@&#65533;>&#936;_>(dxy&#183;&#65533;&#65533;&#65533;C&#65533;&#65533;O&#65533;S&#65533;O &#65533;&#65533;&#65533;&#65533;:&#65533;f&#65533;U&#65533;&#65533;?s[Dc&#65533;&#65533;&#65533;3&#65533;&#65533;&|GM&#1347;&#65533;&#65533;&#65533;&#65533;`&#65533;b&#65533;	&#65533;&#65533;Es&#65533;&#65533;d&#65533;&#65533;a1&#65533;&#65533;&#65533;P b&#65533;M&#65533;&#65533;&#65533;&#65533;4=&#65533;&#65533;&#662;&#65533;fpY&#65533;&#65533;&#807;&#65533;&#65533;&#65533;U&#65533;K&#65533;_|&#65533;~d&#65533;2&#65533;n&g<&#65533;\&#65533;&#413;&#65533;&#65533;&#65533;A&#65533;&#65533; &#29354;&#65533;&#65533;b&#65533;&#65533;&#65533;&#65533;&#65533;&#65533;&#65533;g&#65533;&#65533; &#65533;'6p&#65533;i&#65533;n&#65533;&#65533;&#65533;z&#65533;&#65533;	&#65533;e'&#65533;&#65533;$!&#65533;&#65533;&#65533;&#65533;~&#65533;&#65533;d&#65533;{&#65533;&#734;&#65533;&#65533;&#65533;&#65533;&#65533;&#65533;-m&#65533;-PA&#65533;8&#65533;&#65533;&#65533;&#65533;&#65533;'&#65533;&#30694;s&#65533;6&#65533;x&#65533;&#1339;&#65533;%&#65533;&#65533;j&#65533;&#65533;&#349;&#65533;&#65533;&#65533;&#65533;n6&#65533;Et&#65533;&&#65533;QI&#65533;&#65533;&#65533;&#65533;&#65533;b"4&#65533;&#65533;D{&#65533;F&#65533;/&#65533;&#65533;CHZ&#65533;#`&#65533;&#65533;&#65533;&#65533;u\&#65533;&#65533;&#1290;&#65533; &#65533;n&#65533;&#65533;&#65533;T,&#65533;*>D&#65533;X&#983;&#65533;b&#65533;&#65533;&#65533;}&#65533;&#65533;&#65533;&#65533;&#65533;&#65533;&#65533;&#65533;&#65533; '&#65533; &#65533;&#65533;9b&#65533;d&#65533;&#65533;&#65533;&#65533;&#65533;&#65533;oh&#65533;&#65533;&#65533;&#65533;a&`&#65533;&#65533;&#65533;CP&#65533;&#65533;&#65533;&#65533;C&#65533;P&#65533;&#65533;,b'&#65533;V0&#65533;b0&#65533;f&#65533;!&#65533;&#65533;&#65533;&#65533;F&#65533;&#65533;&#65533;&#65533;Z'	&#65533;nnc&#65533;)&#65533;^&#65533;&#65533;H&#65533;>`#GHi&#65533;&#65533;&#65533;q4D
&#65533;P&#65533;&#65533;a&#65533;?&#65533;;Oe&#65533;|0&#65533;&#65533;&#65533;&#65533;&#65533;&#65533;&#65533;&#65533;&#1200;/&#65533;V&#65533;p.&#65533;&#65533;&#65533;&#65533;#&#65533;)&#65533;q&#65533;&#65533;o&#65533;&#65533;&#65533;A&#65533;0&#65533;/&#65533;&#65533;a	&#65533;&#65533;&#65533;&#65533;&#65533;&#65533;.&#65533;.&#65533;&#65533;&#65533;&#65533;i>"&#65533;`&#65533;(&#65533;-Qsj&#65533;vQ;\pPE&#65533;vB&#65533;&#165;&#65533;1&#65533;&#65533; &#65533;Dj&#65533;\&#65533;. &#65533;E&#65533;r/&#65533;&#65533;%&#65533;&#65533;3&#65533;&#65533;pl&#65533;&#65533;&#65533;f~&#65533;&#65533;vI&#65533;w&#65533;AU&#65533;O&#65533;&#65533;0C&#65533;&#65533;&#1136;&#65533;&&#65533;&#65533;i&#65533;&#65533;&#65533;1&#65533;&#65533;q&#65533;&#65533;5&#65533;&p&#65533;&#65533;y&#65533;&#65533;&#65533;&#65533;6&#65533;p&#65533;,&#65533;!y&#65533; &#65533;&#65533;G&#65533;&#65533;&#65533;&#65533;3&#65533;&#65533;,k&#65533;
gP&#65533;&#65533;&#65533;$q0p&#65533;&#65533;VFO&#65533;&#65533;&#65533;X&#65533;>`&#65533; &#65533;ZQ1&#65533;&#65533;&#65533;&#65533;&#65533;"&#65533;&#65533;Hh&#65533;V&#65533;#=&#65533;&#65533;
&#65533;P&#65533;&#65533;o=&#65533;|$!&#65533;pI&#65533;&#1921;&#65533;:D("&#65533;H&#65533;V&#65533;KCe+&#858360; &#65533;&#65533;&#1964;&#65533;$ P &#65533;&#65533;2^&#65533;&#65533;r(&#65533;&#65533;&#419;R&#65533;&#65533;&#65533;L&#65533;&#65533;&#65533;Bj&#65533;"GXx&#65533;&#65533;v&#65533;#|l&#65533;2&#65533;&#65533;&#65533;$&#65533;2-rh&#65533;q&#65533;&#1970;ebQ&#65533; *&#65533;&#65533;&#65533;te&#65533;*MW4D&#65533;2G&#65533;&#65533;&#65533;oRO0&#65533;N P:&#65533;+&#65533;(&#65533;&#65533;&#370;}&#65533;H&#65533;&#689;1?&#65533;&#65533;>&#65533;*/&#65533;X&#65533;
L&#65533;&#65533;>)_H&#65533;/&#65533;&#65533;34&#65533;&#65533;,&#65533;U&#65533;&#65533;v)1}&#65533;&#65533;&#65533;&#65533;
 2E&#33826;joS#H#&#65533;&#65533;3zG8&#65533;&#65533;&#65533; &#65533; &#65533;&#65533;&#65533;8E&#65533;(&#719;$5;&#65533;1v&#65533;6&#65533;F@
&#65533;}&#1197;:m&#65533;:}3&#65533;&#65533;U&#65533;&#36659;&#65533; : 2u&#65533;&#65533;j*-&#65533;O}&#1159;,&#65533;&#65533; ` &#65533;03*&#65533;^>#?&#65533;&s	&&#65533;?&#65533;&#65533;M @@CB&#65533;,G&#65533;DyQ&#65533;&#65533;&#65533;=&#65533;eZ&#65533;e$BS&#65533;n&#65533;'&#65533;Es.&#65533;3f&#65533;C;&#65533;&#65533;&#65533; B42[&#65533;&#65533;	5c&#65533;B&#65533;K@ `c&#65533;&#65533;FK&#65533;3&#65533;&#65533;)M&#65533;&#65533;&#65533;	y4&#65533; &#65533;G#&#65533;&#65533;&#65533;4&#65533; &#65533;b&#65533;F.L&#65533;&#65533;&#65533;t&#65533;&#65533;~/?7&#65533;3$F&#65533;T?4K{&#65533;&#65533;&#65533;Q@i&#65533;F)&#65533;&#65533;,?&#65533;.*7FM&#65533;&#65533;"&#65533;&#65533;&#65533;&#65533;J&#65533;&#65533;&#65533;>&#65533; @4f&#65533;&#65533;`]&#65533;&#315;&#65533;&#65533;&#65533;&#65533;&#65533;3P&#65533;K#&#65533;&#65533;&#65533;5(}t |2!@, S@t&#65533;e+oJ&#65533;&#65533;*Kr&#65533;
&#65533;&#65533;:&#65533;
&#65533;S	T&#65533;G- B&#65533;W&#65533;s&#65533;@/&#65533;&#65533;-&#65533;5&#65533;4&#65533;:0&#65533;&#65533;3WD&#65533;TZ&#65533;&#65533;T&#65533;2 |&#65533;&#65533;&#65533;5S1&#65533;:&#65533;Pk&#65533;Y?uW&#65533; &#65533; &#65533;tW5&#65533;D[&#65533;f&#65533;&#65533;&#65533;n5\&#65533;&#65533;C&#65533;U>&#885; @&#65533;G&#65533; Er &#65533;]g&#65533;[52;* W&#65533;U\&#65533;UT&#65533;X&#65533;&#65533;\&#65533;W&#65533;&#65533;G&#65533;&#65533;b&#65533;&#65533; `[&#65533;&#65533;>9 vTa&#65533;SN&#65533;\Q_C&#65533;_)&#65533;\&#65533;`&#65533;uc&#65533;R&#65533;&#65533;\CQG&#65533;e&#65533;d&#65533; &#65533;\5d&#65533;V&#65533;&#65533;B&#65533;&#65533;i&#65533;f&#65533; T&#65533; `ev&#65533;8vS&#65533;&#65533;h&#65533;Vj&#65533;v_+&#65533; &#65533;&#65533;&#65533;Z;&#65533;-$Vj&#213;b&#65533;&#65533;h&#65533;v`&#65533;&#65533;&#65533;k&#65533;6l&#65533;&#65533;B&#65533;6m&#65533;&#65533;G&#65533;  &#65533;&#1142;h&#65533;  !&#65533;   ,   &#65533; &#65533;  &#65533;@&#65533;pH,&#65533;&#548;r&#65533;,8&#65533;D&#65533;b&#65533;V2&#65533;&#65533;P8sL.&#65533;&#65533;&#65533;YPH@ &#65533;x&#65533;:&#65533;X3&#65533;|&#1966;&#65533;d[j&#65533;&#65533;&#65533;&#65533;&#65533;NS&#65533;&#65533;&#65533;r u&#65533;&#65533;~
&#65533;a&#65533;&#65533;&#65533;&#65533;g&#65533;&#65533;&#65533;&#65533;&#65533;&#65533;v&#65533;z&#65533;&#65533;&#65533;&#65533;_b&#65533;&#65533;&#65533;&#65533;&#65533;&#65533;op&#65533;&#65533;t&#65533;&#65533;&#65533;&#65533;&#65533;&#65533;x&#65533;&#65533;
&#65533;&#65533;&#65533;L&#65533;&#65533;&#65533;&#65533;&#35799;&#65533;y&#65533;&#65533;&#1854;&#65533;&#65533;&#65533;	&#65533;&#65533;&#65533; [-&#65533;e&#1267;Z&#65533;rx&#481;C6I&#65533;&#65533;&#65533;&#65533;"&#65533;6&#65533;3&#65533;, &#65533;<V&#65533;d&#65533;d!&#65533;&#65533;&#65533;z&#65533;m&#1518;	&#65533;(Z&#65533;9f&#65533;?I&#65533;H&#65533;b&#65533;&#65533;O&#65533;H@&#65533;&#65533;&#65533;&#65533;&#65533;&#65533;,&#65533;:&#65533;&#65533;p&#65533;%&#65533;	./0@&#65533;j&#65533;&#65533;1&#65533;&#65533;k&#65533;&#65533;&#450;UE&#65533;&#677;)&#65533;&#65533;&#65533;&#65533;&#65533;0&#230;&#65533;6D&#65533;r*&#65533;2&#65533;&#65533;&#65533;o9W&#65533;b&#65533;&#65533;&#65533;&#65533;@&#65533;X&#65533;&#65533;&#65533;O&#65533;&#65533;;&#65533;k:WA&#1896;&#65533;&#65533;&#65533;&#65533;&#65533;&#65533;&#65533;&#65533;&#65533;&#65533;D&#65533;&#65533;l&#65533;*xdA{g&#65533;&#65533;y&#65533;&#65533;&#65533;&#65533;m&#65533;&#65533;P]f&#65533;&#65533;g&#65533;Y5J&#1146;&#65533;&#65533;h&#65533;=GCiZ&#65533;jM&#65533;&#11349;&#65533;!&#65533;&#65533;&#65533;#b_&#65533;{W^&#1953;&#65533;rv&#65533;Y&#65533;p&#65533;&#65533;&#65533;*'&#65533;&#65533;&#65533;&#397;&#65533;AN9OCl&#65533;w[&#1437;&#65533; &#65533;&#65533;&#65533;&#65533;&#65533;_&#65533;&#65533;&#65533;p&#413;&#65533;$&#65533;6&#65533;HB&#65533;&#65533;<&#65533;e0&#65533;k&#65533;eUMi&#65533;&#65533;&#65533;a&#65533;Sh&#65533;M&#65533;&#65533;`&#65533;%x\r;=b+!&#65533;BT,jU3[&#65533;&#65533;&#65533;&#65533;-&#65533;&#65533;&#65533;n&#65533;&#65533;f"")6&#65533;b`&#65533;	&#65533;&#1099;b&#65533;&#1427;H&#65533;&#282;&#65533;i&#65533;&#65533;&#65533;Rpm&#65533;eD&#65533;&#65533;&#65533;YdGv&#65533;&#1298;hX`&#65533;6&#65533;b&#65533;&#865;&#65533;OAe	&V4-&#65533;&#65533;&#65533;\&#65533;&&#65533;T6Y&#65533;&#2000;(&#65533; &#65533;&#65533;M&#65533;&#65533;Dp2!&#65533;xN&#1433;&#65533;&#65533;LieX&#65533;&#65533;6&#65533;j&#65533;>&#65533;%5&#65533;)&#1665;T@.`&#25613;.@$&#65533;&#65533;&#789;&#65533;(&#65533;e&#29888;f&#65533;&#65533;9&#65533;&#65533;^&#65533;w&#65533;U&#65533;4&#65533;)D&#65533;R&#65533;&#65533;&#65533;vk&#65533;I&#65533;'CP&#65533;&#65533;&#65533;l@&#1390;E&#65533;i&#65533;&#150;&#65533;&#65533;V	&#65533;&#65533;gb&#772;&#65533;&#65533;3&#65533;&#65533;PC&#65533;J&#65533;AC&#65533;Z$&#65533;&#65533;E&#1064;&#1690;iWT h&#65533;&#65533;&#65533;&#65533;gg&#65533;{&#65533;`&#65533;Gj&#65533;&#65533;f&#65533;j&#65533;a&#65533;eC'zo&#65533;z&#65533;&#65533;&#65533;&#65533;&#65533;&#65533;&#65533;&#65533;&#65533;&#65533;&#65533;&#65533;&#65533;k&#65533;&#65533;&#65533;Y&#65533;W&#65533;Aq&#65533;&#65533;t&#65533;&#65533;&&#65533;,B&#65533;V&#65533;TC&#65533;&#65533;E&#65533;&#65533;&#65533;E&#65533;h&#65533;#&#65533;"H&#65533;;	&#65533;[e-&#65533;&#65533;&#65533;&#65533;\}&#65533;&#65533;dnQ&#65533;1&#65533;h&#65533;&#65533;&#65533;&#65533;&#65533;&#65533;&#65533;&#65533;
T&#65533;&#65533;~&#65533;U0&#65533;&#65533;&#65533;9&#65533;&#65533;;&#65533;&#65533;&#65533;Q&#369;h.&#754;L8aJw<&#65533; &#65533;&#65533;Cb&#65533;M&#65533;Z&#65533;&#65533;&#65533;&#65533;LM&#1976;t&#65533;&#1648;&#65533;&#65533;&#65533;&#65533;YS&#65533;&#65533;H&#65533;P&#65533;&#65533;I&#65533;&#65533;&#65533;&#65533;j&#65533;J&#65533;[&#65533; S&#65533; Y&#65533;&#65533;[<p&#65533;&#65533;&#65533;%&#65533;T&#65533;,&#65533;&#1231;&#65533;&#65533;&#65533;.&#65533;W&#65533;&#65533;&#65533;Fa&#65533;d&#65533;&#65533;kIIy`P&#65533;8&#65533;\&#65533;&#65533;&#65533;>&#65533;l&#65533;&#65533;#&#65533;&#65533;&#65533;6G&#65533;M&#65533;&#1886;W&#65533;&#65533;&#65533;&#65533;Rs&#65533;~L&#65533;G1&#65533;&#65533;.B&#1017;&#65533;&#65533;Xu/&#65533;&#65533;&68&#65533;6&#65533;&#65533;l`dlz&#65533;6&#1684;&#65533;&#65533;&#517;DV&#65533;&#65533;&#65533;&#65533;?&#65533;&#65533;C47#&#65533;&#65533;&#65533; &#65533;&#65533;&#65533;1&#65533;C&#65533;d"&#65533;>DQ&#65533;&#65533;&#65533;&#65533;&#65533;&#65533;&#65533;&#65533;&#65533;J~u&#65533;@&#65533;&#65533;&#65533;&#65533;_%c&#65533;&#65533;3&#65533;`&#65533;*&#65533;&#65533;b&#65533; e&#65533;i,&#65533;0	&#65533;&#65533;FC&#65533;DYl&#65533;=&#65533;:&#65533;&#65533;&#65533;&#65533;^r&#65533;&#65533;4o&#65533;&#659;&#65533;&#65533;&#65533;s&#65533;&#65533;Hb&#65533;&#65533;^!@&#65533;=c&#772;&#65533;&#65533;yx&#65533;!&#65533;&#65533;\&#65533;X&#65533;2&#65533;&#65533;x&#1681;[&#65533;&#65533;&#65533;&#65533; ^&#65533;"|&#65533;&#65533;&#168;7B(&#65533;&#65533;&#65533;;b `&#65533;>J@PPD&#65533;&#65533;G>C-&#65533;cD&#65533;O&#65533;&#36178;ZZ&#65533;}&#65533;F6D&#294;&#65533;&#65533;DQ&#65533;&#65533;\v&#65533;N.,t&#65533;&#65533;F&#65533;&#65533;&#65533;c&#65533;&#65533;&#65533;&#65533;cY&#642;&#65533;h&#65533;&#65533;5X&#3324;&#65533;&#65533;&#65533;&#65533;4&#65533;J@&#65533;&#65533;[&#65533;b[&#65533;&#65533;&#65533;&#65533;TFL`Q&#65533;&#428;&#65533;&#65533;&#65533;$&#65533;&#65533;nb&#65533;c&#65533; @)F&#65533;1&#65533;qa,&#65533;S&#65533;8&#65533;^bdd-&#65533;&#65533;&#65533;0&#65533;&#65533;&#65533;yI{i)&#65533;qKj&#65533;&#65533;&#65533; &#35418;&#65533;&#65533;&#65533;J#&#65533;i&#65533;F&#65533;&#65533;K&#65533;Bj&#65533;&#65533;E&#65533;>&#65533;&#65533;A(&#65533;V&#65533;4&#65533;Y&#65533;&#65533;&#905;&#65533;Inp&#65533;&#65533;FA@&#65533;"A&#65533;!L
,"&#65533;&#65533;&#65533;#&#65533; &#65533;&#65533;&#373;&#65533;l&#65533;JJ&#1148;&#65533;&#1070;&#65533;&#65533;+!&#65533;&#65533;r&#65533;&#65533;m@E&#65533;@%&#65533;a59&#65533;-&#65533;&#65533;V&#65533;&#65533;G&#57701;&#65533;&#65533;j&#65533;H&#65533;<hL&#65533;)Q&#65533;c&#65533;&#65533;&#65533;N&#65533;h&#65533;&#65533;&#65533;P&#65533;&#65533;C&#65533;M&#65533;9?&#65533;)Q &#65533;W&#65533;&#65533;&#65533;L&#65533;5&#65533;&#65533;&#65533;)^&#65533;XJS&#65533;&#65533;|&#65533;qGm&#65533;1&#65533;m&#65533;&#65533;&#65533;&#65533;eM?&#65533;&#65533;4&#65533;6M&#65533;&#1452;(&#65533;&#65533;PVWp&#35127;&#65533;rJwD&#65533;q$&#65533;Gc&#65533;&#1103;&#65533;4-_&#65533;&#65533;&#65533;	&#54641;&#878;l&#65533;X&#65533;&#65533;&#65533;:&#65533;&#65533;om&#65533;$&#65533;m &#65533;o$&#65533;&#65533;&#65533;&#65533;&#65533;R/&#65533;r&#65533;R&#65533;&#1224;&#1046;&#65533;R]&#65533;&#65533;.&#1434;&#65533;&#65533;+&#65533;&#65533;&#65533;&#65533;&#65533;&#65533;&#65533;&#1540;&#65533;&#65533;&#65533;&#65533;B!&#65533;A&#664;i&#65533;&#65533;&#65533;} &#65533;c&#65533;&#65533;W&#65533;%!&#65533;&#65533;`'&#65533;~&#65533;J&#65533;&#65533;Zh&#65533;Q&#65533;&#65533;&#65533;V&#65533;&#65533;&#65533;&#1028;$&#65533;&#65533;&#65533;&#65533;&#598;P&#321;aK&#65533;&#65533;&#65533;&#65533;&#65533;l&#65533;Y#&#65533;`&#65533;Z&#65533;&#65533;w&#65533;ez&#65533;\bt&#65533;&#65533;o5&#65533;p&#65533;E&#65533;&{&#65533;J>&#65533;+Q&#65533;}^&#65533;&#65533;<j&#65533;8&#65533;&#65533;>&#65533;&#65533;nWo,&#65533;&#65533;&#407;&#65533;&#65533;&#65533;!=&#65533;&#65533;&#1072;&#65533;x&#1948; 3[/u&#65533;&#65533;&#65533;&#65533;5+&#65533;U&#65533;&#65533;\L&#65533;&#65533;&#65533;-L&#65533;D&#65533;i<N1&#65533;&#1579;dfO&#65533;f5`&#65533;]&#33807;&#65533;IMf&#65533;o&#812;&#65533;&#65533;C5&#65533;FP&#65533;&#65533;&#65533;#&#65533;E*&#65533;'|&#65533;Z&#65533;81&#65533;hEP2gai&#65533;&#65533;&#65533;u&#65533;j&#65533;%&#65533;f&#1670;&#65533;&#65533;.&#65533;G&#65533;j'7&#65533;&#65533;N &#65533;D&#65533;&#65533;}b&#65533;&#65533;&#1583;T&#65533;#>&&#65533;&#65533;&#65533;&#65533;&#65533;&#65533;&#65533;&#65533;&#65533;d&#65533;%o}&#65533;/&#65533;&#65533;&#65533;r&#65533;@&#65533;=P"4&#65533;&#65533;&#65533;a&#65533;&#65533;&#65533;g&#65533;6&#65533;&#65533;mS&#65533;&#1684;&#65533;6-J&#65533;&#65533;&#65533;&#65533;L\&#65533;&#65533;YA&#198;&#65533;v&#65533;4&#65533;@&#65533;k&#65533;i[&#65533;&#65533;a&#65533;W6&#65533;if&#65533;&#65533;&#65533;&#65533;&#65533;&#210;&#65533;&#65533;0&#65533;&#973;.i&#65533;&#65533;&#65533;A&#65533;r!~@&#65533;[&#65533;h&#65533;'m&#65533;&#65533;&#1027;&#65533;&#65533;W&#65533;37^g9&#1086;0&#65533;&#65533;&#65533;e0E&#65533;&#65533;&#65533;V&#65533;&@P&#65533;^#>&#65533;&#65533;&#65533;&#65533;&#65533;&#65533;!6&#65533;S)&#65533;&#65533;	e&#65533;&#65533;Yw,k)K&#65533;&#65533;&#31821;&#65533;v&#65533;w&#65533;&#65533;X3L&#65533; W&#65533;&#65533;&#65533;mH@&#65533;U.&#65533;&#65533;&#25392;otS&#65533;&#65533;&#65533;W&#65533;\&#65533;&#65533;Z`F&#65533;&#65533;&#65533;&#65533;u&#65533;)&#65533;&#420;w&#65533;0&#65533;&#65533;&#65533;&#65533;&#65533;&#65533;&#65533;e&#65533;&#65533;xB&#65533;&#65533;&#65533;&#65533;<&#65533;&#65533;&#2486;o?O*&#65533;&#65533;TqJ{J^&#65533;h&#65533;&#65533;&#65533;&#65533;&#65533;&#65533;&#65533;&#65533;&#65533;u&#65533;&#65533;&#65533;l&#65533;x^f&#65533;&#65533;o)/@&#65533;WO&#65533;&#65533;
&#65533;&#65533;78_&#1880;V^&#65533;-n_&#65533;aA&#65533;f&#65533;5&#65533;m&#65533;s|^&#65533;&#8944;&#65533;t3WM&#65533;$d&#65533;NY&#65533;z&#65533;&#65533;-x'HP&#65533;5L&#65533;O&#65533;u A&#65533;$H&#65533;
:y&#65533;U&#65533;&#65533;hqgc&#65533;B7NE7cQa[\U$nK&#65533;AK^&#2018;qDuD&#65533;&#65533;'&#65533;wr&#65533;1_&#65533;*~M3w1&#65533;&#65533;E:&#65533;s&#65533;&#65533;n&#65533;&#65533;i&#65533;t&#65533;[Fw9&#65533;&#65533;*&#65533;Pw&#65533; C.&#65533;o&#65533;|&#65533;&#65533;QAXW}*$U&#65533;V u	&#65533;QU&#65533;8o&#65533;H&#65533;&#65533;&#65533;&#65533;y&#65533;~&#65533;e&#65533;&#65533;&#65533;&#65533;>HS&#65533;Da$G&#65533;oN&#65533;iO&#65533;zt3&#65533;v&#65533;&#65533; &#65533;k.k
Qh&#65533;$f6[
vc&#65533;g&#65533;&#65533;&#65533;`&#65533;&#65533;CP&#65533;B9&#65533;f`&#65533;&#389;a&#65533;&#65533;&#65533;l&#65533;zP*&#65533;&#65533;g&#65533;&#65533; XkZ/&#65533;'Sh&#65533;@&#1621;`&#65533;wq&#36232;&#65533;t&#65533;6&#65533;n&#65533;>&#65533;&#65533;t&#65533;z&#65533;J&#65533;d	&#65533;&#65533;&#65533;"	Qh&#65533;Q&#65533;zvU_&#65533;&Z&#65533;1{&#65533;&#1477;&#1700;o&#65533;;&#65533;&#65533;h7&#65533;
&#65533;k4&#65533;U&#182;t&#65533;&#65533;dH6&#65533; 4r&#65533;u&#65533;H&#65533;
 &#65533;Yg|Z!V&#65533;&#65533;GP{*&#65533;W&#65533;&#65533;&#65533;`&#65533;P&#65533;&#65533;
&#65533;&#65533;]&#65533;&#65533;$+14&#65533;s(&#65533;&#65533;&#65533;O&&#65533;
&#2017;
&#1383;&#65533;&#65533;L&#65533;a&#65533;S&#65533;&#320;&#65533;P&#65533;bA?7Sx&#65533;&#65533;g&#65533;&#65533;&#65533;{&#65533;&#65533;&#65533;*:&#65533;0/&#65533;&#65533;NB=IT&#65533;5BPP&#65533;&#65533;h
&#65533;&#65533;yP_&#65533;&#65533;&#65533;Z~P]&#65533;#S&#65533;&#65533;HS&#65533;H&#65533;'l&#65533;75E&#65533;&#65533;U2&#65533; %4 gF0&#65533;&#65533;|&#65533;QP&#65533;&#65533;&&#65533;3/&#65533; &#65533;&#65533;p&#65533;X&#65533;&#1024;R&#65533;1&#65533;&#65533;H	&#1409;&#65533;W&#65533;&#65533;&#65533;]&#65533;&#65533;v&#65533;(&#65533;0&#65533;&#65533;#5y]pN&#65533;l&#951;0tXB&#65533;&#65533;(&#65533;&#65533;k&#65533;nd&#65533;b&#65533;&#65533;snVq&#65533;&#65533;z &#65533;y&#65533;DK&#65533;&#65533;8&#65533;&#65533;&#65533;&#65533;b&#65533;&4&#65533;!&#65533;&#65533;y&#65533;2&#65533;&#65533;hW&#65533;V#&#65533;&#65533;&#65533;&#1024;&#65533;&#65533;s&#65533;b&#65533;p&#65533;X&#65533;H&#65533;&#65533;&#65533;Uw&#65533;;&#65533;&#65533;8&#65533;	S&#65533;V7:bA f;p8P&#1043;=&#65533;o&#65533;&#1481;&#65533;  &#65533;&#1622;&#498;O5&#65533;%&#65533;&#65533;&#65533;s&#65533;&#65533;1&#65533;`q&#65533;&#65533;&#65533;&#65533;P&#65533;h&#65533;&#65533;XK&#65533;&#65533;&#65533;uh&#65533;&#65533;u7X&#65533;CF-F&#65533;C` &#65533;o&#65533; =y}&#65533;&#65533;&#65533;9&#65533;O&#65533;u&#65533;AR&#65533;O&#65533;Qa&#65533;&#65533;`&#65533;M&#65533;&#65533;&#65533;B&#65533;&#65533;&#65533;&#65533;&#65533;&Fbak&#65533;h&#65533;1&#65533;&#65533;[&#65533;&#65533;&#65533;&#65533;/&#65533;R&#65533;&#65533;&#480;&#65533;R3&#65533;F&#65533;&#65533;8xE&#65533;=ni&#65533;&#1141;3&#65533;8P&#65533;A&#65533;&#65533;&#65533;wqa4&#65533;(Jl`&#65533;&#65533;&#65533;<&#65533;&#65533;&#1033;&#65533;&#65533;%&#65533;&#65533;TS")J&#65533;&#65533; &#65533;O&#65533;&#65533;i&#65533;Sh&#65533;*tR&#65533;'h&#65533;"&#65533;&#65533; &&#65533;&#65533;H	&#65533;&#65533; &#65533;rGS&#5908;a&#65533;CX&#65533;&#65533;(&#1456;  c&#65533;vbB&#65533;60&#65533;2'&#65533;G.&#65533;&#65533;l9xxhO&#65533;&#65533;&#65533;W&#65533;A&#65533;i/l&#65533;&#65533;)&&#65533;ycpw^&#65533;&#65533;vS&#4383;f&#65533;`vH1&#65533;&#65533;&#65533;&#65533;>/&#65533;QPX&#65533;: &#65533; &#65533;7&#65533;i&#65533;u&#65533;Q&#65533;{!&#65533;DMu	&#65533;&#65533;E&#65533;J&#65533;$&#65533;&#65533;Yn&#65533;Xf&#65533;;&#13605;&#65533;&#65533;&#65533;&#65533;9&#65533;)&#65533;<&#65533;&#65533;&#65533;sB&#65533; &#65533;2
 &#65533;
<j\&#65533;!	&#65533;&#65533;^Q_&#65533;j&#65533;&#65533;&#65533;b(&#65533;1&#65533;n&#65533;P&#65533;&#65533;|&#65533;q&#65533;&#65533;y&#65533;I`&#65533;&#65533;s&#65533;&#65533;ZY&#22288;&#65533;wD&#65533;6&#65533; -
&#65533;&#65533;0F&#65533;&#65533;7&#65533;&#65533;&#65533;&#65533;&#65533;o&#65533;&#65533;9c}h<&#65533;&#65533;&#65533;%'&#65533;v&#46320;&#65533;&#65533;H&#65533;&#323;b$&#65533;i`&#1572;&#65533;&#65533;1&#65533;c&#65533;V`&#65533;R/&#65533;&#65533;1&#65533;&#65533;)&#65533;&#65533;FB&#65533; &#65533;q&#65533;_<&#65533;1&#65533;&#18332;P&#65533;&#65533;&#65533;7&#65533;[&#65533;X~6&#65533; F&#65533;`$&#65533;&#65533;&#65533;&#65533;&#65533;&#65533;6y/Y&#65533;I&#65533;&#65533;&#1390;*&#65533;u&#65533;o&#65533;O5sT&#65533;&#65533;5&#65533;&#657;tPE&#65533; &#1248;>K&#65533;O
&#65533;&#65533;G&#65533;?&#65533;&#65533;QY&#65533;k&#65533;;.&#65533;&#65533;&#65533;5/&#65533;&#65533;#'a&#65533;@&#65533;& Y&#65533;7&#65533;1'&#65533;3&#65533;ZaT&#193;:&#65533;&#65533;B.&#65533;&#65533;	&#65533;&#65533;&#65533;|
&#45578;U~ksy&#65533;&#435;&#65533;v&#65533;&#65533;&#65533;&#65533;~Jl&#65533;0&#65533;Bs&#65533;&#65533;&#65533;;&#65533;@kb&#65533;	pvo&#65533;tR.
sT&#65533;a&#65533;q&#65533;&#65533;&#65533;Xb5H&#65533;6/&#65533;&#65533;;&#65533;&#1539;&#65533;&#45592;gA&#65533;&#65533;&&#65533;&#65533;[&#65533;&#65533;&#1672;&#65533;kP&#65533;e&#65533;	r5&#65533;&#65533;J&#65533;&#65533;&#65533; P &#65533;&#65533;i}C:&#65533;&#65533;l&#65533;7%&#65533;!f&#65533;x&#65533;_&#65533;&#65533;e&#65533;&#65533;h&#65533;&#65533;&#65533;&#65533;&#65533;kX&#65533;>&#65533;f&#65533;&#65533;1&#65533;&#65533;b&#65533;h&#65533;&#65533;&#65533;&#65533;n&#65533; P&#811;R 0&#65533;G4\&#65533;&#65533;7X&#65533;g*&#65533; &#65533;uR(&#65533;%&#473;	&#65533;e&#65533;&#65533;6&#65533;&#65533;['&#696;@&#65533;&#65533;@&#65533;&#65533;&#65533;
qKG&#65533;&#65533;&#65533;*l&#65533;"L&#65533;&#65533;&#65533;&#65533;&#65533;A&#65533;&#612;&#65533;Nr&#65533;ut'&#986;O&#65533;&#65533;g&#65533;v&#65533;;&#65533;&#65533;@&#65533;&#65533;R&#65533;&#65533;;$j[&#65533;&#65533;&#65533;&#31176;&#65533;
wf{&#65533;Z&#65533;&#65533;&#65533;&#65533;&#65533;&#65533;&#65533;%&#65533;[!m&#65533;S&#65533;`!  &#410;Y\&#65533;JJu}AqJ&#65533;F&#65533;*M&#11489;&#65533;*&#281;&#65533;&#65533;C&#65533;&#365;&#65533;e&#65533;&#65533;J&#65533;i&#65533;&#65533;&#65533;&#65533;&#65533;@&#65533;&#65533;X&#65533;&#65533;j;&#65533;`9&#1280;&#65533;&#65533;&#65533;&#65533;&#65533;&#65533;&#65533;1&#65533;&#65533;0Z&#65533;v&#817;3&#65533;&#65533;BF&#65533;HB,&#65533;=&#1539;'j[p&#65533;&#65533;a\&#65533;&#65533;&#65533;&#65533;:&#65533;@&#65533;&#65533;se&#65533;&#65533;X&#65533;	;&#65533;&#65533;&#65533; &#65533;&#65533; p 
&#65533;&#65533;&#20602;_&#65533;'&#65533;&#65533;&#65533;Vp,&#65533;&#65533;&#65533;>[&#510;&#65533;&#65533;&#65533;lq	&#65533;&#65533;F&#65533;&#65533;;&#65533;&#65533;Q&#65533;&#65533;&#65533;&#65533;&#65533;3&#65533;1&#65533;&#65533;c&#65533;&#1172;&#65533;&#65533;  ]&#65533;"&#554;"&#65533;&#65533;&#65533;7S&#65533;&#65533;M&#65533;x&#65533;&#65533;&#65533;G&#65533;p&#65533;&#1010;>&#65533;&#65533;`&#65533;l[&#65533;L&#65533;&#65533;&#65533;&#65533;&#274;-0&#65533;}&#234;*XL&#1809;+f&#65533;
 &#65533;S&#65533;R&#65533;&#538;	&#65533;&#65533;&#1142;o{&#65533;J&#65533;z8&#65533;{[v>3&#65533;X|I&#65533;&#65533;&#65533;&#65533;&#65533;+&#65533;%&#65533;&#65533;04u&#65533;&#65533;&#65533;&#65533;&#65533;&#65533;^8&#65533;+&#65533;&#65533;&#65533;&#65533;&#65533;O)&#65533;&#65533;B&#65533;_&#21286;&#65533;&#65533;7&#65533;&#65533;52Cjw&#65533;T$V&#65533;&#65533;	!t0&#65533;r&#65533;G&#65533;k*&#65533;&#65533;P&#65533;&#65533;&#65533;E&#65533;&#65533;&#65533;>&#65533;&#65533;PN&#65533;C&#65533;J &#65533;&#1409;&#65533;&#65533;&#65533;&#65533;W&#65533; "&#65533;&#65533;B&#65533;&#391;l &#65533;&#65533;&#65533;Q _mx&#65533;&#65533;\xZ&#65533;&#65533;xR&#65533;c1&#65533;&#65533;&#65533;P&#65533;3&#65533;&#65533;&#65533;&#65533;Q&#65533;&#65533;`&#65533;&#65533;E`X/&#65533;&#65533;;&#65533;$&#65533;&#65533;&#1505;&#65533;&#65533;+;f&&#65533;8 @ &#65533;&#1268;&#65533;1N&#65533;'&#65533;&#65533;5[&#65533;\K&#65533;&#65533;&#1330;&#65533;X&#65533;&#65533;&#65533;
j|&#65533;"	&#65533;69q&#65533;4&#65533;&#65533;D&#65533;&#65533;&]&#65533;-&#1704;&#65533;&#65533;*U&#65533;&#65533;&#65533;&#65533;&#65533;_d&#65533;<&#65533;D&#65533;M&#65533;&#65533; 
1	&#65533;&#65533;&#65533;&#65533;Q`&#65533;&#65533;&#65533;&#65533;ge&#65533;%%q&#65533;	&#65533;&#65533;n&#31269;&#65533;&#65533;&#65533;&#65533;&#1831;&#65533;&#65533;f&#65533;&#65533;&#65533;&#65533;#&#65533;&#65533;S&#65533;&#65533;&#2029;|&#65533;&#65533;&#65533;_&#65533;;$&#65533;&#65533;&#65533;&#65533;&#65533;&#65533;W&#1517;&#65533; &#65533;&#65533;&#65533;&#65533;&#65533;&#65533;WG\#&#65533;&#65533;ee&#65533;&#65533;&#65533;4|&#65533;]&#65533;e&#65533;)&#65533;&#65533;6Z&#65533;&#65533;&#65533;t^&#65533;&#65533;&#65533;`dh2&#65533;&#65533;7&#65533;&#65533;=&#65533;$m;&#65533;Eh:9R&#65533;&#65533;&#65533;&#65533; E&#65533;&#65533;&#65533;&#65533;&#65533;0&#65533;&#65533;Y{&#65533;&#65533;qyeEQh&#65533;&#846;&#65533;h&#65533;j&#65533;&#65533;&#65533;t&#65533;m[o&&#345;&#65533;&#65533;:4X&#65533;&#65533;m&#65533;&#65533;&#65533;_&#65533;< &#65533;&#65533;q&#65533;0&#65533;6S &#65533;&#65533;&#65533;&#65533;A&#65533;&#65533;&#65533;z&#65533;7&#65533;&#65533;<6%&#65533;&#65533;i&#65533;8y)y&#65533;&#65533;&#368;&#65533;&#65533;&#65533;&#65533;&#65533;&#65533;&#65533;&#1866;&#65533;&#65533;*&#65533;&#65533;&#65533;}w&#65533;s&#65533;J&#65533;G@$&#65533;&#65533;&#65533;&#65533;1&#65533;<&#65533;s.&#65533;&#65533;p&#65533;K&#65533;&#65533;I.&#65533;nj&#65533;&#65533;.&#65533;5;&#65533;L&#65533; f4BxyX&#65533;&#65533;c&#65533;&#65533;
1&#65533;6!:C8&#65533;
&#65533;&#65533;&#65533;&#65533;8&#65533;&#65533;b@&#65533;&#65533;< &#65533;?&#65533;&#65533;&#65533;N&#65533;&#65533;&#169;&#65533;&#65533;~&#65533;3s&#65533;&#65533;.&#65533;&#65533;pd&#1017;&#65533;&#65533;u|&#65533;&#1004;&#65533;&#65533;&#65533;&#65533;Z9s&#65533;&#65533;&#507;@B]&#65533;p&#65533;&#65533;&#65533;#@&#65533;L &#65533; &#65533;&#65533;&#65533;&#65533;M&#65533;ZS&#65533;z5by&#65533;&#65533;&#65533;
&#65533;[k=&#65533;&#65533;&#65533;]a&#65533;&#189;&#65533;[&#65533;&#65533;&#65533;&#65533;&#65533;&#65533;R&#65533;&#65533;sk&#65533;&#65533;&#65533;&#65533;&#65533;_`&#65533;'&#65533;!&#65533;4&#65533;s&#65533;&#65533;&#65533;&#65533;5&#65533;&#65533;\&#65533;&#65533;&#65533;&#65533;\n&#65533;Ba&#1266;&#65533;&#65533;/&#65533;X&#65533;&#65533;&#65533;c&#65533;&#65533;o&#65533;$J&#65533;&#65533;
&#65533;&#65533;s&#65533;J&#65533;&#65533;&#65533;%7&#65533;bV&#65533;(&#65533;&#65533;&#65533;&#65533;&#65533;&#65533;o@|&#65533;&#65533;&#1630;&#65533;ge~&#65533;m&#65533;;P&#65533;P!&#65533;"&#65533;K&#65533;&#65533;&#65533;&#65533;7e&#65533;&#65533;&#65533;3&#65533;&#65533;&#65533;&#65533;,>/&#65533;&#65533;&#65533;&#65533;n&#65533;T&#65533;
&#65533;8&#1620;@Ii&#65533;i&#65533;&#65533; O&#65533;P&#65533;_p|&#65533;&#65533;&#65533;&#65533;&#1507;&#65533;_&#65533;&#65533;J&#65533;&#65533;J&#65533;p84&#1212;>C&#65533;`|&#65533;&#65533;S&#65533;Jk&#65533;A&#65533;\F>n&#65533;WN&#65533;8[p&#65533;&#65533;&#65533;&#65533;&#65533;s>&#65533;`&#65533;&#65533;&#65533;&#65533;g^JE&#65533;&#65533;&#65533;&#65533;&#65533;5'&#65533;&#65533;\&#528;Cm&#65533;&#65533;&#65533;U&#65533;&#65533;&#23242;&#65533;@&#65533;&#65533;t&#65533;&#65533;G&#65533;&#65533;5MgF&#65533;&#65533;@&#65533;&#65533;U&#65533;&#65533;&#65533;h&#65533;&#65533;Q&#65533;&#65533;e&#65533;&#65533;F3   &#65533;`@ &#65533;&#65533;&#65533;K&#65533;&#65533;&#65533;_&#65533;&#65533;&#65533;&#65533;&#1058;&#65533;P&#65533;"C1&#65533;rijJh&#65533;#&#195;h&#65533;C&#65533;C&#65533;&#65533;&#65533;3tT&#65533;&#65533;ct&#236;&#65533;cCc&#65533;&#65533;,&#65533;&#65533;j&#65533;#&#65533;u&#65533;*&#65533;&#65533;B&#65533;K#L&#65533;&#65533;&#65533;#&#65533;m n&#65533;N&#129;oo&#65533;&#65533;&#65533;Oc&#65533;&#65533;&#65533;&#65533;pQ&#65533;*&#65533;&#594;&#1244;&#564;4&#65533;&#65533;s&#65533;&#65533;\^&#65533;|
J&#65533;J&#65533;&#65533;&#65533;&#65533;K&#65533;&#65533;&#65533;1&#65533;&#676;&#65533;&#65533;FC7p<&#65533;`&#65533;&#65533;k&#65533;&#65533; &#65533;P7o&#1984;=&#65533;7&#65533;&#1190;CP&#65533;&#65533;d&#65533;T)"&#65533;&#65533;qr/&#65533;&#65533;L&#65533;&#65533;1&#65533;2iW\V&#65533;m&#65533;&#65533;d&#65533;&#65533; 3&#65533;&#65533;&#65533;B 8[&#65533;&#65533;f&#65533;>y&#65533;&#65533;`&#65533;&#65533;1&#65533;	&#65533;&#65533;&#65533;]&#65533;Rex&#65533;.&#65533;J&#65533;-&#65533;3&#65533;=%v&#65533;&#65533;)eW&#65533;^&#65533;&#65533;m&#65533;&#65533;h AF)&#65533;&#65533;&#65533;&#65533;}&#65533;R&#65533;&#65533;'+&#65533;@&#65533;,R&#65533;&#65533;r0&#65533;:&#65533;&#65533;9&#264;Si&#65533;&#65533;&#65533;4&#65533;&#65533;&#65533;&#65533;&#65533;R&#65533;Z'&#65533;)7o&#65533;&#65533;&#65533;&#65533;|1x&#65533;&#65533;@&#65533;c8~&#65533;&#65533;&#65533;;f&#65533;I&#422;&#65533;&#65533;U&#65533;\&#65533;~&#65533;&#65533;I&#65533;&#65533;6&#65533;b&#65533;}]:L&#65533;&#1465;&#65533;^K&#65533;&{Q&#65533;W&#65533;&#1476;s&#65533;&#65533;p{&#65533;&#65533;&#65533;&#65533;j<&#65533;&#65533;P&#65533;0&#65533;&#65533;&#65533;1j0&#65533;&#65533;&#65533;&#65533;*($&#65533;&#65533;&#160;+-&#65533;&#65533;I&#65533;&#65533;&#65533;*&#65533;&#65533;&#65533;J&#65533;T8&#65533;&#65533;jq&#65533;Nt&#65533;M
~&#65533;{b&#65533;&#65533;q&#65533;&#65533;&#65533;&#1168;&#65533;?58P&#65533;&#65533;&#65533;*&#65533;<&#65533;&#65533;&#65533;&#65533;&#65533;&#1924;&#65533;&#65533;&#65533;&#1028;&#65533;&#65533;+	&#65533;&#65533;D&#65533;-"&#65533;&#65533;&#65533;$&#1362;&#65533;E&#65533;?&#65533;&#65533;&#65533;"Q$ad&#65533;/&#65533;&#65533;<&#65533;@ &#65533;#`&#65533;?z&#65533;&#65533;<`&#65533;A&#65533;A&#65533;&#65533;&#65533;*&#65533;&#65533;+z&#65533;"&#65533;+&#65533;&#65533; &#65533;D&#65533;A&#65533;&#65533;MX&#65533;&#65533;$J&#65533;&#65533;=K&#65533;&#65533;I&#65533;K&#65533;J&#65533;&#65533;&#65533;
'"@&#65533;&#65533;&#65533;4 h9&#65533;|&#65533;&#65533;?&#65533;@&#65533;dp+C&#65533;	&#65533;

&#186;'$BL&#341;D&#65533;yGJRXz&#65533;&#65533;(&#65533;&#65533;iK&#65533;&#65533;&#65533;&#65533;&#65533;J&#65533;&#65533;&#65533;&#65533;_@&#65533; &#65533;HU&#65533;T&#65533;@&#65533;!<&#65533;&#65533;&#65533;Y_}&#65533;&#65533; `&#65533;
&#65533;@B^&#65533;i&#65533;P&#65533;&#65533;&#65533;bI&#65533;M&#65533;&#65533;N[&#65533;&#1344;J&#65533;&#65533;&#65533;Z&#65533;&#65533;&#65533;&#65533;SP&#65533;&#65533;"0&#65533;Tp4l&#65533;9z #<&#65533;|&#65533;U&#65533;&#1573;&#65533;]
T&#65533;&#65533;&#65533;`&#65533;r&#65533;&#2008;e^&#65533;U&#65533;E&#628;&#65533;%a&#65533;pO&#65533;/U&#65533;B/s&#65533;TE&#65533;b@&#65533;Q&#65533;M&#65533;MT``&#65533;<W&#65533;&#65533;&#65533;&#65533;`w-&#65533;Se&#65533;!&#65533;&#65533;-&#65533;&#65533;k&#65533;C-&#65533;&#65533;)	&#2041;&#65533;Y&#65533;2Y&#65533;.q&#65533;&#65533;,&#65533;f6q&#65533;Q&#65533;7&#65533;4&#65533;&#65533;x &#415;&#65533; U&#65533;*&#65533;#&#65533;&#65533;.:&#65533;&#65533;:3&#65533;&#65533;&#65533;&#65533;	[ey&#65533;l&#65533;&#65533;&#65533;8B&#65533;&#65533;&#65533;w-w&#65533;k&#65533;MB&#65533;&#65533;B&`&#65533;&#65533;&#65533;L&#65533;K&#65533;H$&#65533;#a&#65533;&#65533;&#65533;&#65533;&#65533;x`&#65533;06*&#65533; " &#65533; &#65533;W3&#65533;n2&#65533;&#65533;&#65533;&#65533;&#65533;&#65533;&#65533;8&#65533;`|,&#65533;H[&#65533;R&#65533;&#65533;p&#65533;(H&#65533;;&#65533;&#65533;&#65533; 	&#65533;&#65533;&#65533;&#65533;w0&#1239;&#1989;7&#65533;l_&#65533;&#65533;&#65533;&#65533;Q&#65533;\(@5S&#65533;{&#65533;@@&#65533;&#65533;AH(&#65533;!&#65533;&#65533;:&#65533;N&#65533;&#65533;&#65533;	&#65533;9&#45336;VrW&#65533;&#65533;e	&#65533;&#65533;$&#65533;D82}&#65533;iM&#65533;&#65533;&#65533;&#65533;&#65533;
[&#65533;&#65533;&#65533;L&#65533;&#65533;J&#65533;&#65533;&#65533;&#65533;&#65533;_B@&#65533;&#65533;&#65533;
x&#65533;&#65533;J&#65533;BB&#65533;T&#65533;,&#65533;#S_&#65533;I&#65533;&#65533;	&#65533;T&#390;&#65533;#&#65533;&#65533;44&#65533;x&#65533;a&#65533;&#65533;Y&#65533;&#65533;r&#542;&#65533;:&#65533;&#65533;Ne&#65533;&#65533;&#65533;&#65533; &#65533;,~0}!&#65533; &#65533;&#65533;"&#65533;Hn&#65533;&#65533;&#65533;1&#65533;&#65533;\&#65533;&#65533;&#65533;]^&#65533;83z
&#65533;&#65533;&#65533;`<&#65533;&#65533;&#65533;&#65533;0&#65533;t}s&#65533;&#65533;/0&#303;r|&#65533;+\&#65533;x&#65533;&#65533;u&#65533;&#65533;&#65533;x&#65533;&#65533;,&#65533;P&#65533;&#65533;"&#65533;&#65533;&#65533;&#65533;&#65533;e&#65533;BD0D&#65533;y!&#65533; 
8&#65533;"&#65533;cts&#65533;&#65533;&#65533;&#65533;':&#65533;d/{&#65533;&#65533;&#65533;f&#330;@n&#65533;&#65533;&#65533;<&#65533;&#65533;&#65533;&#65533;&#65533;}&#65533;&#65533;&#65533;&#718;&#65533;+,&#65533;&#65533;#&#65533;&#65533;&#65533;&#65533;!M &#65533;&#922;&#65533;@&#65533;2*ocr' 
&#65533;&#65533;&#65533;&#65533;&#65533;kZ&#65533;7&#65533;Cx&#65533;3&#65533;&#65533;!9EH&#41682;W&#65533;&#65533;&#65533;cI&#65533;zI@&#65533;@#&#65533;d&#65533;\V&#65533;(&#65533;&#65533;&&#65533;p&#65533;&#65533;&#65533;@]&#65533;D&#65533;:=@^z4&#65533;&#65533;&p13&#65533;1t&#65533;+&#65533;!EZU&#65533;&#65533;o&#65533;r&#65533;&#65533;&#808;&#65533;&#65533;m&#65533;:&#65533;&#65533;E(C&#65533;&#1061;&#65533;[p&#1832;&#65533;z&#65533;&#65533;J&#65533;&#65533;u&#65533;&#65533;/0&#65533;&#65533;
l`&#65533;P+4X&#526;&#65533;&#2689;]R&#65533;&#65533;&#1341;0,9&#65533;&#65533;&#65533;2&#65533;@i&#65533;L4&#65533;&#1326;Z&#65533;&#65533;A&#65533;&#65533;Z&#65533;"0&#65533;F hL&#65533;R&#65533;X=&#65533;&#65533;&#65533;&#65533;H&#65533;He&#428;&#65533;&#65533;&#65533;O:@SO&#1959;&#65533;&#65533;2&#65533;&#65533;&#65533;&#65533;8&#18529;&#65533;&#65533;T&#65533;g&#329;F&#65533;&#65533;&#65533;&#65533;]jS&#65533;Z~&#65533;&#65533;&#65533;&#65533;k&#65533;&#65533;L_&#65533;&#65533;Z&#65533;&#65533;&#65533;$t	Jap&#65533;&#65533;(&#65533; &#65533;&#65533;<N y&#65533;&#65533;&#65533;&#392;&#65533;J&#65533;&#363;&#65533;&#65533;d.`9&#65533;W&#65533;&#65533;V&#65533;&#65533;&#65533;ko&#65533;&#65533;&#65533;&#65533;E&#65533;&#65533; &#65533;&#65533;4c8&#65533;yr+&#65533;2&#65533;&#65533;&#65533;6&#65533;6&#65533;U&#65533;@\&#65533;@  &#65533;&#65533;&#83709;&#65533;&#65533;W&#65533;%i!K&#65533;&#351;P&#65533;B&#65533;I&#65533;o85&#65533;p&#65533;&#65533;&#1036;4=I&#65533;&#65533;]vTv&#65533;f&#65533;97&#65533;[(&#1734;&#65533;'_&#65533;&#8108;&#65533;Hu&#65533;&#65533;&#65533;&#65533;&#65533;Ay&#65533;W^&#65533;&#65533;&#65533;xW&#65533;Dp$nl&#65533;&#65533;&#65533;i&#65533;&#65533;,&#65533;0\'&#65533;T&#65533;&#65533;Kt&#65533;9&#65533;V&#65533;/&#65533;&#65533;KU(&#911;&#65533;&#65533;&#65533;@?]S&#65533;&#65533;&#65533;S\ ^x&#500;&#65533;,L3/&#65533;|&#65533;M&#65533;&#65533;&#65533;&#808;R&#65533;q&#65533;&#65533;No&#65533;&#65533;sV&#65533;T&#65533;)&#65533;&#65533;LP&#65533;&#65533;R/{F&#65533;qD&#65533;&#65533;$&#65533; &#65533;&#692;/&#65533;&#65533;&#65533;&#65533;&#65533;d&#65533;" &#65533;H&#65533;&#65533; X(\&#65533;&#65533;)>&#65533;&#65533;5&#65533;&#65533;&#65533;&#65533;s&#65533;;&#65533;&#65533;
3&#65533;&#65533;t&#65533;&#65533;&#65533;&#65533;&#65533;'&#65533;"&#65533;&#65533;&#65533;k&#65533;Z&#65533;avy&#65533;&#1448;Bc&#65533;&#65533;k&#1382;-&#65533;&#65533;Y&#65533;9R&#65533;VH&#65533;&#65533;&#65533;_&#65533;&#65533;|w&#65533;&#65533;&#65533;&#65533;w&#65533;&#65533;6*&#65533;x&#65533;Ukg&#65533;&#65533;[&#65533;F*7:&#65533;&#65533;&#65533;y &#1858;!&#65533;&#65533;7&#65533;&#65533;:&#65533;+,Y&#65533;&#65533;&#754;@>&#65533;8&#65533;&#65533;&#65533;+#&#65533;m&#65533;&#54876;&#65533;&#65533;&#65533;&#1431;&#65533;&#65533; &#65533;&#65533;&#65533;q4x&#65533;&#65533;U&#65533;7&#65533;Y|]&#65533;&#65533;&#65533;n&#65533;[&#65533;&#65533;&#65533;zo&#65533;(&#65533;dw&#65533;7,&#25331;Rr3&#65533;&#65533;&#65533;, &#65533;&#65533;Uu	7&#65533;&#65533;\+&#65533;ui7G<&#65533;$&#65533;+&#359;&#65533;uV&#65533;L&#65533;&#65533;&#65533;v&#65533;&#1883;`t@&#2043;&#65533;)(ehV&#65533;&#65533;sp&#65533;&#65533;&#65533;
k&#65533;y&#65533;`&#65533;&#65533;~d&#65533;&#65533;&#65533;B&#65533;2&#65533;$!jr&#65533;&#65533;Vxz&#65533;&#324193;&#65533;&#65533;
( &#1939;7&#65533;&#65533;&#65533;&#65533;_%^&#65533;&#65533;&#65533;&#906;W&#65533;V&#65533;`&#65533;$&#65533;&#65533;~&#65533;n&#65533;2CS&#65533;r&#65533;x~&#65533;&#65533;-v=e&#65533;&#65533;&#65533;&#65533;&#65533;`&#65533;&#65533;s&#1033;&#65533;?r~U&#65533;&#65533;
Z&#15327;,&#65533;'&#65533;T&#65533;&#65533;&#65533;&#65533;@)&#65533;&#65533;&#65533;&#65533;&#65533;&#65533;-8&#65533;W)>&#65533;V&#65533;&#65533;f&#65533;&#65533;:&#65533;&#65533;&#65533;&#65533;S&#65533;:R`&#65533;&#767;2&#1575;l4/*&#65533;&#65533;'&#65533;r&#65533;&#762;m&`&#65533;o&#65533;&#65533;&#65533;O&#65533;&#65533;K&#65533;&#65533;&#65533;&#65533;J&#65533; &#65533;l&#65533;"&#65533;&#65533;&#65533;&#65533;G&#65533;p+?x&#65533;&#65533;&#65533;&#65533;&#65533;&#65533;b #,0 &#65533;I ~&#65533;&#65533;&#65533;&#65533;&#65533;&#65533;6&#65533;&#65533;.&#65533;&#65533;&#65533;&#65533;&#65533;W&#65533;&#65533;&#65533;&#65533;K&#564;@&#65533;&#65533;i2&#65533;&#65533;4&#65533;xp /&#65533;&#65533;&#65533;&#65533;N0rX&#65533;&#65533;o&#65533; &#65533;&#65533;&#65533;o&#65533;&#65533;B|.&#65533;&#65533;&#65533;&#65533;&#65533;d!&#1640;[&#65533;&#65533;&#1414;&#65533;&#1140;@&#65533;&#65533;	&#65533;&#65533;	&#65533;l&#65533;&#65533;&#65533;&#65533;&#65533;&#65533;&#65533;&#65533;N&#65533;(&#65533;#&#65533;&#65533;&#65533;&#65533;&#65533;4N&#65533;&#65533;
&#65533;[&#65533;&#65533;&#65533;N&#65533;&#65533;&#65533;&#65533;@&#65533;&#65533;g'&#65533;A &#65533;&#65533;&#65533;I&#65533;m&#65533;/&#65533;Z&#65533;&#65533;&#65533;&#65533;L&#65533;&#65533;`+&#65533;&#65533;&#65533;&#65533; &#1738;&#65533;&#65533;&#65533;]&#65533;
&#65533;&#65533;&#65533;&#65533;|&#65533;&#65533;&#65533;&#65533;&#65533;6hl2&#486;+&#65533;&#65533;&#550;&#65533;&#65533;&#65533;N&#65533;&#65533;Z&#65533;&#65533;&#65533;&#65533;&#65533;&#65533;*\^&#65533;&#65533;&#1680;|@l&#65533;&#65533;&#65533;&#65533;
&#65533;&#65533; )&#708;3"a&#65533;f&#65533;h &#65533;@&#65533;6@&#65533;&#65533;&#65533;-&#65533;&#65533;&#65533;	M&#65533;r	&#65533;&#65533;)3&#65533;&#65533;&#65533;L&#65533;&#65533;&#65533;	&#65533;N6&#65533;&#65533;&#65533;&#65533;&#65533;&#65533;&#65533;^&#65533;?*&#65533;*&#65533;&#65533;&#65533;;&#65533;|T&#65533;&#65533;&#65533;m &#65533;j&#65533;2&#65533;&#65533;&#65533;tH&#65533;(&#65533;&#65533;L1&#65533;&#65533;1)&#65533;V&#65533;&#65533;k&#65533;&#65533;"2&#65533;@,
&#65533;&#65533;&#65533;&#65533;"&#65533;
#&#65533;&#65533;&#65533;*&#65533;&#65533;>2tZ&#65533;4F&#65533;&#65533;xN&#65533;LO&#65533;&#632;&#65533;&#65533;a&#65533;%n&#274;-&#65533;&#65533;&#65533;32&#65533;B&#65533;&#65533;:&#65533;L&#65533;&#65533;'7lA&#65533;&#65533; &#65533;&#65533;&#65533;j:&#65533;N @r&#65533;&#65533;&#65533;)&#65533;M &#65533;&#65533;Wx&#638;&#65533;&#65533;&#65533;r&#65533;&#65533;&#65533;&#65533;&#65533;c&#65533;M&#65533;+K&#65533;&#65533;@,&#65533; &#65533;`&#65533;*&#65533;&#65533;&#65533;&#65533;&#65533;-%&#65533;&#65533;&#65533;&#65533;V&#65533;&&#65533;&#65533;&#65533;`'&#65533;&#65533;! &#65533;@t&#65533;R^*&#65533; s&#65533;- 1&#65533;t&#65533;&#65533;1E&#65533;6@c z &#65533;s&#65533;`&#65533;&#65533;p&#65533;&#65533;2}&#65533;&#65533;&#65533;EG&#65533;&#65533; 
&#65533;&#65533;1&#65533;:&#65533;&#65533;&#65533;3UFq5&#65533;8@c@8&#65533;&#65533;  &#65533;&#65533;&#65533;&#65533;S9s1&#718;&#65533;% 8&#65533;&#65533;&#1396;o&#65533; &#65533;/&#1264;9&#65533;O&#65533;( 8&#65533;S:&#65533;S8&#65533;&#65533;&&#65533;J2&#65533;&#65533;"&#65533;&#65533;#&#65533;&#65533;&#65533;&#65533;j.&#65533;N&#65533;;&#65533;&#65533;F&#65533;s&#65533;&#65533;S &#65533;S &#65533;&#65533;&#65533;&#65533;&#65533;&#65533;0;&#65533;A&#65533;&#65533;V&#65533;&#65533;&#65533;&#65533;&#65533;@&#65533;&#65533;&#65533;&#65533;&#65533;= 8o3&#65533;<&#65533;3&#65533;28&#65533; &#65533;:&#65533;2&#65533;|&#65533;l8&#65533; ;&#65533;	sD4,Qt&#65533;<&#65533;&#65533;&#65533;&#65533;s*@&#65533;&#65533;&#65533;:&#65533;d&#65533;&#65533;&#65533;,`&#65533;lT&#65533;
&#65533;&#65533;&#65533;&#65533;A J H&#65533;%&#65533;*-=&#65533;J&#65533;&#65533;H&#65533;T0&#65533;&#65533;X&#65533;I#24 J&#65533;T:5OZ2:THO&#65533;H-He&#65533;S;&#65533;&#65533;&#65533;tL&#65533;AMtO &#65533; &#65533;&#65533;&#65533;&#65533;A&#65533;I&#65533;+&#65533;3&#65533;&#65533;<&#65533;F]1O&#65533;&#65533;L`J&#65533;D ST &#65533;s&#65533; `Q&#65533;+&#742;F#&#65533;-&#65533;DS&#65533;t:&#65533;L&#242;&#65533;3S]5S&#65533;S&#65533;&#65533;Q&#65533;j1&#65533;T&#65533;S]UJ_&#65533;J&#65533;J	S`&#65533;T&#65533;&#65533;X&#65533;uN&#65533;DC+&#65533;V!p5Wa2S&#65533;S&#65533;&#65533;L&#65533;uO	UU&#65533;&#65533;&#65533;&#65533;LQ&#65533;A&#65533;&#65533;&#65533;&#65533;&#65533;&#65533;&#65533;pZtP&#65533;4S&#65533;4&#65533;u"VU[&#1764;^&#65533;&#65533;L H  &#65533;&#65533;&#1492;jT&#1493;T&#65533;&#65533;U&#65533;&#65533;W&#65533;4)&#65533;A!^&#65533;@C%`E&#65533;&#65533;>&#65533;U`mt[&#65533;5\U&#65533;a&#65533;Q!&#65533;(&#65533;b#5&#65533;&#65533;^&#65533;J&#65533;&#65533;K&#65533;&#65533;&#1524;SC&#65533;eWI0&#65533; &#65533;&#65533;&#65533;FPA&#65533;es&#65533;Z&#65533;&#65533;Z&#65533;&#65533;K&#65533;qPsVh_&#65533;&#65533;d&#65533;g+6  !&#65533;   ,   &#65533; &#65533;  &#65533;@&#65533;pH,&#65533;&#548;r&#65533;9&#65533;&#65533;J&#65533;2&#65533;0&#65533;&#65533;P0&#65533;&#65533;xL.&#65533;&#65533;D&#65533;n&#65533;&#65533;&#65533;4&#65533;&#65533;h2&#65533;Jr&#65533;&#65533;&#65533;&#65533;&#65533;\&#65533;&#65533;P&#65533; zRyzy&#65533;wW~&#65533;&#65533;&#65533;&#65533;b&#65533;&#65533;&#65533;&#65533;&#65533;&#65533;&#65533;yw&#65533;u&#65533;&#65533;}&#65533;&#65533;&#65533;&#65533;&#65533;&#65533;&#65533;n&#65533;&#65533;y&#65533;&#65533;&#65533;&#65533;&#536;t&#65533;&#65533;&#65533;&#65533;K&#65533;&#65533;&#65533;&#1770;m&#65533;&#65533;w&#65533;t&#65533;&#65533;&#65533;&#65533;&#65533;&#65533;	&#1480;&#65533;&#1507;k&#65533;&#65533;&#172;&#65533;&#65533;&#65533;&#65533;&#65533;\&#65533;&#65533;&#1861;&#65533;v0OB&#65533;zk"V&#65533;&#65533;&#65533;&#65533;bq&#65533;&#65533;&#227;,&#65533;f}&#65533;&#65533;&#65533;&#65533;
&#65533;)\&#65533;&#346;&#198;&#65533;&#65533;M\&#65533;`&#65533;&#65533;'&#65533;2&#65533;&#65533;l&#65533;2&#65533;?r&#65533;P&#65533;&#65533;*Y*%&#65533;f6&#65533;&#65533;$&#65533;8&#65533;f&#65533;&#65533;&#65533;&#65533;&#65533;!&#65533;&#65533;'G:#A&#65533;&#65533;&#65533;&#65533;&#65533;&#65533;K&#65533;`&#34861;&#1782;iV&#65533;J&#65533;&&#65533;Gz&#20242;&#65533;&#65533;&#65533;Kw&#65533;&#65533;in&#196;&#65533;&0P&#65533;R@&#65533;&#65533;J&#65533;&#65533;`&#65533;&#1322;v&#65533;\&#65533;&#65533;jR&#65533;&#65533;&#65533;&#65533;&#65533;&#65533;&#65533;&#65533;1f&#65533;[	&#65533;@&#65533;l&#65533;&#65533;&#65533;5V!&#65533;&#65533;g&#65533;N&#65533;&#65533;&#65533;]&#65533;`&#65533;Cs&#65533;{8!&#65533;&#65533;	hW&#65533;Z&#65533;&#65533;-&#65533;2&#65533;&#661;&#65533;-&#65533;&#65533;Y&#65533;&#65533;&P&#65533;p&#65533;&#65533;&#65533;s &#65533; &#65533;&#1223;SJ&#65533;&#65533;&#65533;5&#65533;&#65533;Qi&#1013;&#65533;?_&#65533;n&#65533;H"&#65533;o\&#65533;b&#65533;,&#393;A!&#65533;\s&#65533;&#65533;A&#65533;r&#65533;[&#65533;&#65533;5&#65533;lh&#65533;&#65533;_m&#65533;3&#65533;$p&#65533;(&#65533;,_%x&#65533;za&#65533;0&#65533;@
D8&#65533;&#65533;A]u&#65533;U&#65533;=&#65533;Y&#65533;xA2Lg&#14184;Lq&#65533;53&#65533;t&#65533;&#65533;&#65533;E@%&#65533;9&#65533;Q&#65533;k&#65533;&#65533;esqS&#65533;)a$&#65533;F&#65533; v&#65533;&#65533;&#65533;1&#65533; A&#65533;467#&#65533;M&#65533;J0R&#65533;&#65533;4&#65533;ee&#65533;&#65533;&#65533;EnP&#4497;&#65533;L&#65533;&#65533;y&#65533;T&#65533;&#65533;"&#65533;&#65533;&#65533;|&#65533;Q&#65533;>&#65533;&#65533;&#65533;^&#65533;&#65533;Ml&#65533;&#65533;l&#65533;n([~&#65533;&#65533;dw&#65533;52L7&#65533;M&#1175;2k&#65533;&#65533;iHG&#65533;m&#65533;4&#65533;&#65533;G}
&#65533;a&#1105;:<Z&#65533;5&#65533;&&#65533;&#65533;&#65533;&#65533;&#65533;&#65533;&#65533;UW&#65533;&#65533;2X&#65533;#y &#60950;vP&#65533;Q&#65533;{&#65533;&#65533;&#65533;&%&#65533;c&#65533;&#65533;&#65533;&#65533;c]&#65533;&#65533;&#15656;&#65533;EU&#65533;x&#65533;&#65533;V&#65533;$&#65533;"&#65533;L&#65533;&#805;3spA4&#65533;ib&#65533;!D*&#65533;&#65533;&#65533;Y&#65533;&#65533;Z-&#65533;&#65533;&#65533;(0&#65533;Y&#65533;(p&#65533;pX&#65533;&#65533;&#1824;q&#65533;d0P-'W&#65533;G&#65533;&#65533;&#65533;a&#65533;&#65533;&#65533;&#65533;]&#65533;h~&#65533;&#65533;h&#65533;uT&#65533;&#65533;1f&#65533;LaKcd&#65533;P&#65533;&#1546;L*&#65533;&#65533;&#65533;&#65533;V~&#65533;n&#65533;3v&#65533;&#65533;i&#55073;[&#65533;B[&#65533;M&#65533;j[n$&#65533;&#65533;&#65533;&#65533;&#65533;&#65533;-&#65533;e&#65533;&#65533;&#65533;&#65533;0&#65533;&#65533;&#65533;&#65533;&#65533;
(&#65533;&#65533;&#65533;N&#65533;&#65533;I&#65533;t[i&#246;s&#65533;<&#65533;m&#65533;v&#65533;&#65533;&#65533;@&#65533;tG&#65533;A=Xaw\Ji&#65533;1&#65533;&#65533;{ j&#1560;'&#910;O&#65533;&#65533;X&#65533;&#65533;`&#65533;j&#65533;&#65533;:&#65533;&#65533;D>&#65533;FQ&#65533;8X&#65533;@&#65533;7&#65533;&#65533;3&#65533;<&#65533;&#65533;F=p&#65533;&#871;&#65533;<=C&#65533;&#65533;&#65533;&#65533;9`&#65533;&#65533;&#65533;u&#20400;r&#65533;F\&#65533;c&#1846;&#65533;&#65533;&#65533;&&#65533;&#65533;5&#2018;izi&#65533;|&#65533;&#65533;a&#65533;&#65533;&#65533;I&#65533;&#65533;xehg;&#65533;Y&#65533;l7&#65533;9&#65533;wAZ&#65533;&#65533;&#65533;&#65533;&#65533;&#65533;&#65533;&#65533;,&#65533;H
9&#223;&#65533;W+&#65533;&#65533;z&#65533;&#65533;&#65533;XB&#65533;&#65533;T&#65533;-&#65533;]&#65533;&#65533;t&#65533;&#65533;EA_	&#65533;V&#65533;&#65533;&#65533;&#65533;/&#65533;
r&#65533;f)&#65533;1p&#65533;&#65533;H&#65533;&#65533;) Yy&#65533;Q&#374;k&#65533;{>J&#65533;&#65533;&#65533;!A&#65533;iH&#65533;+Fo08&#65533;&#65533;``/&#65533;9&#65533;%X&#18584;&#65533;&#840;&#65533;a&#65533;X&#65533;&#65533;u&#65533;&#65533;z&#1499;&#65533;	&#65533;&#65533;&#65533;&#65533;.&#65533;B`&#65533;5&#65533;&#65533;&#65533;&#65533;	&#65533;&#65533;&#65533;&#65533;3&#65533;08&#65533;:&#65533;em&#65533;Z&#65533;&#65533;&#65533;&#65533;&#65533;JU[:&#65533;a6&#65533;&#65533;4&#65533;&#65533;&#65533;ECC&#65533;&#65533;?&#65533;&#65533;&#65533;0&#65533;&#65533;&#65533;&#65533;YP&#65533;2&#65533;$bM&#65533;&#65533;#&#65533;:&#65533;&#65533;&#65533;P8 5&#65533;&#65533;B~Or4&#65533;YI&#65533;&#65533;5Bs8&#65533;&#1902;U&#65533;&#65533;&#65533;&#65533;/7I&#65533;&#1871;$JL'Q&#65533;x&#65533;b&#65533;:V&#65533;&#65533;&#65533;&#65533;a&#65533;&#65533;&#65533;&#65533;&#65533;>&#65533;h/|&#65533;Jd&#65533;1+&#65533;`&#65533;&#65533;4&#65533;N&#65533;&#65533;&&#65533;0&#65533;&#65533;&#65533;t&#65533;#'&#65533;&#65533;cV&#65533;4&#65533;&#65533;B `&#65533;@V&#65533;&#65533;&#65533;&#65533;&#65533;&#450;g&#65533;J&#65533;7 &#65533;-a!K&#65533;Q&#65533;&#65533;	&#65533;&#65533;&#65533;&#65533;&#65533;&#1556;(h&#65533;'&#65533;2%(&#65533;E&#65533;&#65533;&#65533;&#65533;&#65533;*UvlU&#65533;&#65533;T&#65533;&#65533;J&#65533;&#65533;&#65533;&#65533;&#65533;8&#65533;^"&#65533;W&#65533;&#65533;&#65533;/&#65533;&#65533;Na&#689;&#65533;&#65533;&#838;&#65533;&#65533;|&#65533;bD&#65533;&#65533;Py&#65533;&#65533;&#65533;HnCP&#65533;"HRI&#65533;K&#65533;&#65533;_n9&#65533;&#65533;Lo\&#65533;&#65533;C&#65533;&#65533;$n&#65533;u&&#65533;&#65533;Y&#65533;d=&#65533;Ph!&#65533;z&#65533;F&#65533;iOA&#65533;&#65533;G&#65533;&#65533;&#65533;LH&#65533;Z&#65533;yy&#65533;z&#65533;&#65533;&#65533;&#65533;W&#65533;M`&#65533;J&#65533;u&#65533;&#65533;$&#65533;S&#65533;&#65533;j&#65533;;&#65533;Z&#65533;&#65533;&#1420;&#65533;&#65533;&#65533;&#65533;s&#65533;&#65533;&#65533;&#65533;&#25952;(&#65533;&#65533;$&#65533;^%&#65533;#
D&#65533;&#65533;&#1691;&#65533;&#65533;&#65533;&iqe&#65533;&#8247;+%~^&#65533;&#1421;&#65533;w"&#65533;&#65533;JtS&#65533;&#65533;\+/&#65533;%&#65533;#g&#65533;&#65533;o&#65533;d&#65533;&#65533;&#65533;&#65533;uk&#65533;&#65533;O&#65533;XsF&#65533;&#65533;`&#828;si&#65533; o&#65533;&#65533;25i&#65533;&#65533;0&#65533;hD&#65533;&#65533;&#65533;&#65533;-&#1645;&#65533;-&#65533;Ar&#65533;)3B&#65533;&#65533;&#65533;S&#65533;&#65533;&#20024;{[30&#729;&#65533;&#65533;&#65533;>&#65533;MT&#65533;&#65533;6&#65533;&#65533;+(H&#65533;1*-&#65533;)&#65533;&#65533;1J&#65533;K&#65533;&#65533;DSrd&#65533;`&#65533;&#65533;&#65533;sBoJb[&#65533;&#65533;8p&#65533;&#65533;	8&#65533;&#65533;&#65533;QSt&#65533;G&#65533;&#65533;PT8&#65533;&#65533;c)&#65533;&#65533;AYZD&#65533;&#65533;O&#65533;&#65533;):&#65533;&#65533;&#65533;&&#65533;W&#65533;&#65533;&#65533;&#14017;Ee\Y	&#65533;4+vYG&#65533;gaVjF
&#65533;n&#65533;&#65533;&#472;8&#65533;&#65533;t&#65533;'&#65533;.f0r&#34629;&#65533;N'&#65533;&#65533;&#65533;&A]&#65533;&#65533;&#929;&#65533;1&#65533;v&#65533;&#65533;(&#65533;h&#1189;GS&#65533;K=&#65533;*&#1167;29&#65533;@<&#65533;X&&#65533;&#65533;f&#65533;&#65533;M&#65533;&#1288;I,X&#65533;bMa&#65533;I&#65533;8e&#65533;!mA&#65533;bx\T2&#65533;&#65533;7&#65533;&#65533;-&#65533;#zEs-&#483;W&#65533;X!T&#65533;i&#65533;Ku&#65533;4&#282;&#65533;&#65533;w&#65533;&#65533;&#65533;&#65533;`&#65533;&#233;e&#65533;Ei&#65533;&#65533;&#65533;&#65533;W&#65533;&#65533;3&#65533;o&#65533;b/0 &#65533;&#65533;&#65533;&#65533;)--_&#65533;3&#65533;&#65533;&#65533;&#65533;sv7Q&#65533;&#65533;abg&#65533;y&#65533;&#65533;&#65533;6`&#65533;&#65533;^&#65533;c&#65533;&#65533;&#65533; &#65533;Oi&#65533;&#65533;0x&#65533;>&#65533;ma@Z?&#65533;tr&#733;\&#65533;&#65533;"\&#65533;&#65533;&#65533;C&#65533;K&#65533;0"&#65533;&#65533;U&#65533;&#65533;)&#65533;_]*&#65533;&#65533;&#65533;&#65533;`A&#65533;&#65533;&#65533;/&#65533;B&#65533;&#65533;&#65533;r"&#65533;HG&#65533;y*&#65533;f&#65533;&#65533;&#65533;&#65533;6O&#65533;&#466;&#65533;n<&#65533;&#65533;~-u;&#65533;&#65533;_eAG7-<{&#65533;&#65533;&#1344;x&#65533;&#65533;&#65533;&#65533;&#65533;&#65533;&#65533;&#65533;_p&#65533;
\&#65533;"&#1520; z&#65533;&#65533;&#65533;&#65533;&#65533;&#65533;&#65533;&#65533;t30c&#65533;Uq%[&#65533;a&#65533;3&#613;&#65533;?&#65533;/*&#65533;&#65533;)&#65533;u.&#65533;&#65533;iHC&#65533;gr&#65533;0&#65533;&#65533;/&&#65533;7&#65533;	&#65533;y&#65533;&#65533;&#65533;"&#65533;*&#65533;;&#65533;oqBG$&#65533;&#65533; {w T&#169;&#65533;&#65533;@U&#65533;w=&#1442;u&#65533;j&#1776;d&#65533;]/8&#65533;&#65533;&#65533;a&#65533;j&#65533;wP:Bcv&#65533;\=&#65533;C&#65533;&#65533;:t&#65533;i(&#65533;&#65533;&#65533;q" &#65533;&#65533;&#65533; ]F(&#65533;&#65533;r&#65533;&#65533;k&#65533;	&#65533;&#65533;u&#65533;&#65533;*v&#65533;/9&#65533;A&#65533;Q &#65533;&#65533;&&#65533;N,&#65533;4|&#832;d&#65533;e&#65533;&#65533;N &#65533;~&#65533;&#65533;+Tv0'&#742;&#65533; &#1360;@&#65533;C}C&#65533;}C&#65533;&#65533;7p&#65533;`&#65533;^&#65533;&#65533;(&#65533;&#65533;a&#65533;`&#65533;yo&#65533;nG&#65533;nXs
Da&#65533;&#65533;50&#65533;~&#65533;B&#65533;egT|h&#65533;&#65533;[@s28&#65533;h`&#65533;&#65533;V{&#65533;Ga&#65533;&#65533;
&#65533;qK&#65533;gU+&#65533;ktT&#65533;$&#65533;&#65533;&#65533;4|*F.J&#65533;w&#65533;b&#65533;]&#65533;&#65533;&#65533;G&#65533;^&#2035;;&#65533;&#65533;z&#65533;R&#65533;j`"F&#65533;Hh&#65533;$U&#65533;&#65533;1&#65533;&#65533;7&#771;Ip&#65533;npt&#65533;wN&#65533;W&#65533;U&#65533;&#1031;&#65533;	&#65533;8=M&#65533;W I&#65533;&#65533;&#65533;TsN&#65533;4&#65533;	BF&#65533;0&#65533;s7b&#65533;og&#65533;&#65533;&#65533;&#65533;%gi&#65533;6!&#65533;l&#65533;II&#65533;B&#65533;M&#65533;1&#65533;&#65533;F`&#65533;&#65533;-;&#65533;
Q&#65533;kx&#65533;a&#65533;DL&#65533;&#65533;q&#65533;o&#65533;ftO&#65533;P2&#65533;KO&#65533;Ti&#65533;08&#65533;&#65533;f&#65533;&#65533; &#65533;@X&#65533;	&#65533;E&#65533;xZwjSQ{&#65533;&#65533;&#65533;R&#65533;{&#65533;&#65533;	 C&#65533;&#65533;&#65533;2&#65533;&#65533;t&#65533;Q&#65533;&#65533;dH$.&#65533;&#65533;F&#65533;&#65533;&#65533;|&#65533;Bq&#65533;p0_P&#65533;4&#65533;(&#65533;&#65533;#&#65533;&#65533;&#65533;X&#65533;O /q#ACP&#65533;-R2&#65533;&#65533;&#65533;2&#65533;hN2&#65533;U&#65533;&#65533;WD&#65533;hoC&#65533;&#65533;Nw&#65533;I&#65533;IG&#65533;@,&#65533;  xDM&#65533;&#65533;P &#65533;&#41288;fR4P&#65533;&#65533;&#459;&#65533;&#65533;D
&#65533;Z&#65533;6&#65533;&#166;bn&#65533;5&#65533;#tePz&#65533;&#65533;Q$WiIp &#65533;&#65533;&#65533;**^P&#65533;&#65533;zGM&#65533;h&#65533;&#65533;&#65533;'&#65533;&#65533;&#65533;TN&#65533;&#65533;0&#65533;&#65533;H6&#65533;\S&#65533;&#65533;&#65533;&#65533;q&#65533;&#65533;&#65533;xA&#65533;&#65533;E&#65533;u&#65533;&#65533;p H&#65533;um[&#65533; &#65533;	 &#65533;&#65533;u&#65533;&#65533;&#65533;CY<&#65533;>AD&#65533;5s&#25305;&#65533;I&#65533;&#65533;8eO&#65533;<0&#65533;&#65533;h&#65533;R&#65533;D YP-&&#65533;s&#65533; &#1593; S	x(i&#65533;&#65533;&#65533;\pH&#65533;&#65533;(&#65533;&#65533;
&#65533;x7t)N&#65533;&#65533;d&#65533;Fr&#65533;N&#65533;&#1566;&#65533;tD&#65533;s&#65533;.&#65533;+I&#65533;&#65533;,&#65533;F&#65533;a=$GPr&#65533; p&#65533;&#65533;	&#65533;Ap&#65533;&#65533; &#65533;7&#65533;]&#65533;&#65533;7~&#65533;y	&#65533;&#65533;&#65533;&#65533;&#65533;r?&#65533;&#65533;K&#65533;&#65533;TXA&#65533;<1y.&#65533;2&#65533;&#65533;&#65533;&#488;&#65533;c)j78&#65533;BjD&#65533; &#65533;I&#65533;&#65533;&#65533;9&#65533;&#65533;;2&x&#65533;&#65533;]g&#65533;&#65533;&#65533;T&#65533;-&#65533;&#65533;K/EN&#65533;)]&#65533;I&#65533;&#65533;&#65533;N&#65533;El&#65533;	3&#65533;0&#65533;&#65533;&#65533;&#65533;q&#65533;&#65533;&#65533;&#65533; Ly&#65533;&#65533;e&#65533;$H&#65533;199&#65533;&#65533;c&#65533;&#65533; &#65533;Y&#65533;&#65533;&#65533;B<us&#65533;h2:G&#18146;1lAyX&#65533;h&#65533;K$&#65533;h&#65533;&#1049;&#65533;&#65533;BQ&#65533;k&#65533;&#65533;&#65533;0&#65533;r&#65533;&#65533; &#65533; &#65533; 4ZTc&#65533;&#65533;&#65533;6s&#1444;&#65533;cA&#65533;)&#65533;kpdq&#65533;r&#65533;d&#65533;4&#65533;.&#1258;&#65533;&#65533;&#65533;&#65533;&#65533;)&#65533;|5=&#65533;U&#65533;=r&#65533;&#65533;&#65533; &#65533;&#65533;&#65533;&#65533;(&#65533;&#65533;&#65533;Ymp&#65533;&#65533;&#65533;e7&#65533;&#65533;+&#65533;7X&#263;&#65533;&#65533;&#65533;D&#65533;#&#963;5z&#1220;,&#65533;F&#193;&#65533;&#65533;j&#65533;d&#65533; &#65533;()&#65533;&#65533;&#65533;&&-&#65533;r;-&#1321;&#65533;&#65533;&#65533; 2&#65533;&#65533;&#65533;&#355;7&#65533;?&#65533;&#65533;&#65533;&#65533;&#65533;n&#65533;&#65533;n&#803;:(jD&#65533;&#65533;v&#65533;y &#65533;a&#65533;&#512;'&#65533;&&#65533;&#65533;!j@@c&#65533;&#65533;"&#65533;&#65533;h&#65533;&#65533;&#65533;d&#65533;&#65533;&#65533;AB&#65533;A{&#65533;U*&#65533;~&#65533;n&#65533;
&#65533;&#65533;&#65533; &#65533;&#65533;gPb &#65533;1q&#65533;&#65533;~&#65533;d&#65533;&#65533;	&#65533;(&#65533;&#65533;E5&#65533;T^&#65533;&#65533;&#65533;&#65533;1&#65533;A-&#65533;*&#65533;&#65533;:Yd&#65533;&#65533;&#65533;&#169;&#65533;&#65533;&#65533;$&#65533;iZ&#65533;'&#65533;&#65533;&#65533;&#905;&#65533;1&#65533;&#65533;&#65533;ee&#65533;&#65533;&#65533;&#65533;V&#65533;j&#65533;5'Y&#65533;D&#65533;m&#65533;^&#65533;Y&#65533;d&#65533;&#65533;A
&#752;&#65533;g&#65533;&#65533;&#65533;&#65533;&#65533;&#65533;9IxK&#65533;&#65533;$&#65533;&#65533;&#65533;$&#65533;9i&#65533;Hg;&#65533;&#1640;&#1239;@&#65533;YC&#65533;&#238;&#65533;&#65533;*&#65533;&#65533;&#65533;&#65533;7&#65533;&#65533;&#1061;&#65533;&#327;t&#65533;&#295;H&#65533;&#65533;0&#65533; Qr5T3&#65533;&#65533;v&#65533;&#65533;&#65533;&#65533;&#65533;R&#65533;`KP@&#65533;&#65533;&#65533;!&#65533;q ]&#65533;;&#65533;&#65533;*&#65533;[&#65533;f&#65533;#o
&#65533;5&#65533;Fy&#65533;<Xk&#65533;Y&#65533;&#65533;I&#65533;I&#65533;&#65533;~f9&#65533;wU&#65533;&#65533;b1Xti&#65533;+U&#65533;&#65533;&#65533;&#65533;`=$&#65533;e&#65533;O&#65533;&#65533;0!c&#65533;kP&#65533;`W~&#336;Pp&#65533;.&#65533;f&#65533;&#65533;:&#65533;&#65533;P
&#65533;qJ&#65533;&#65533;F&&#65533;W%&#65533;&#1361;&#65533;R&#65533;&#65533;&#65533;W&#65533;q`&#65533;  &#65533;&#65533;a &#65533;&#65533;@&#65533;@&#65533;$&#65533;&#65533;E<&#65533;&#65533;&#65533;L&#65533;&#65533;k&#548;&#137;&#65533;&#65533;*]k&#65533;5aI&#1738;	&#577;&#65533;&#65533;Idk)&#65533;Tn&#65533;&#1096;&#65533;ka&#65533;0&#1795; &#65533;fr!>&#65533;2d&#1468;Bj&#65533;w&#65533;aV&#65533;&#65533;Y&#65533;4U&#65533;4&#65533;&#65533;&#65533; &#1594;?n&#65533;)U;0&#65533;SU&#65533;&#65533;7U~&#65533;Hi&#65533;&#65533;l&#65533; &#65533;b &#65533; &#65533;&#65533;&#65533;&#65533;z&#65533;6k6&#65533;&#65533;&#65533;&#65533;a&#65533;q&#65533;&#65533;j&#65533;&#65533;&#65533; &#65533;&#65533;&#65533;<H&#65533;&#65533;&#65533;ZN&#65533;[&#65533;27&#65533;k&#65533;&#65533;&#65533;x&#65533;&#65533;R&#65533;&#65533;f&#65533;&#65533; 7P&#65533;z&#65533; &#65533;&#65533;7&#65533;cS&#65533;Hg5&#65533;&#65533;A"&#65533;Z&#65533;&#65533;&#65533;&#65533;#&#65533;&#65533;JF&#65533;7&#65533;T{)&#65533;&#65533;&#65533;:&#65533;&#65533;&#65533;&#65533;C&#65533;&#65533;a&#65533;C&#65533;&i@&#65533;s&#65533;\&#65533;<&#65533;  $&#65533;&#65533;!&#65533;$&#65533;&#65533;0&#65533;&#65533;&#65533;(&#65533;&#65533;&#65533;&#65533;z&#65533;&#65533;&#65533;4&#65533;55X$'KZ&#65533;V&#65533;&#65533;&#65533;&#65533;=&#65533;&#65533;&#65533;&#65533;{uF?&#65533;M&#65533;8&#65533;&#65533;S&#65533;p&#65533;Q&#65533;&#65533;&#65533;[&#65533;31o&#65533;&#65533;Fa&#1668;Rxsv&#65533;&#65533;&#65533;&#65533;IxjI&#65533;&#65533;&#339;l&#65533;z[&#65533;&#65533;&#65533;&#65533;+&#65533;`&#65533;&#65533;z&#65533;n&#65533;&#65533;&#65533;&#65533;&#65533; &#65533;&#65533;L g&#65533;&#65533;%&#65533;A&#65533;&#65533;B&#65533;&#65533;&#65533;JR&#65533;&#65533;f`fq@&#65533;T&#65533;&#803;&#65533;&#65533;&#65533;L}&#65533;&#65533;I&#65533;&#65533;&#65533;&#65533;&#550;&#65533;{&#65533;&#65533;&#65533;)i&#65533;@&#65533; &#65533;&#65533;&#65533;0&#65533;&#65533;&#65533;&#65533;&#65533;&#65533;&#1473;=
&#65533;#&#65533;dV&#65533;t&#65533;&#65533;$&#65533;&#65533;&#65533;&#65533;&#848;&#65533;&#65533;&#65533;!&#65533;2&#65533;K&#65533;H_&#65533;v~@&#65533;s&#65533;&#1400;&#65533;DK&#584;#R&#65533;&#65533;@ &#65533;&#65533; P&#65533;&#65533;&#65533;P&#65533;&#65533;,&#65533;J&#65533;JCd&#65533;&#65533;&#1784;b&#65533;&#65533;@q)&#65533;&#65533;&#1302;&#65533;KU&#1747;%&#65533;<&#65533;#%&#65533;U&#65533;R&#65533;&#65533;q&#65533;&#65533;&#1356;&#65533;&#65533;N\&#1620;m&#1624;&#65533;&#65533;;{&#65533;c&#65533;&#65533;+?&#65533;&#65533;&#65533;c&#65533;&#65533;p&#65533;&#65533;&#65533;u5&#65533;<&#65533;1S&#65533;&#65533;&#65533;&#65533;]&#65533;&#65533;]&#65533;tJi&#65533;&#738;S&#65533;&#65533;\:&#65533;&#1164;&#65533;b=&#65533; &#65533; &#65533;m&#65533;&#525; &#65533;&#65533; &#65533;&#65533;&#1855;&#65533;&#65533;&#65533;]&#65533;&#65533;&#65533;f2K&#65533;&#65533;&#65533;#&#65533;&#65533;M&#65533;&#65533;&#65533;&#65533;&#65533;&#65533;;&#65533;&#65533;E&#65533;b&#65533;)&#65533;&#42037;&#65533;&#1754;&#65533;&#65533;
&#65533;&#65533;&#65533;sq&#65533;U&#65533;&#65533;ME&#65533;M ,&#65533;&#65533;&#65533;&#65533;&#1629;&#163;@&#65533;&#65533;/&#65533;4;&&#906;B&#65533;&#65533;h&#65533;&#65533;=a	&#65533;&#65533;F&#65533;;&#65533;){&#65533;n&#65533;0&#65533;&#65533;&#753;&#65533;2M&#65533;&#65533;&#65533; &#65533;&#65533;H&#65533;0_o&#65533;s&#65533;\&#65533;&#65533;h&#65533;)&#65533;&#65533;` ,>&#65533;&#65533;&#65533;&#2008;&#65533;&#65533;&#65533;&#65533;,&#65533;k&#65533;8&#65533;4&#65533;$&#65533;&#65533;&#65533;5U&#741;kx&#65533;&#65533;&#1514;&#65533;&#65533;&#65533;rx&#65533;&#49973;&#65533;&#65533;K&#65533;&#65533;"7&#65533;&t&#65533;s(&#895;N &#65533;y5&#65533;m&#65533;&#65533;Q&#65533;&#65533;d&#65533;&#65533;&#65533;&#65533; iN&#65533;3&#65533;4@&#65533;&#65533;M7.&#65533;&#65533;=&#65533;av&#65533;"&#65533;iEX&#65533;Y&#65533;&#65533;:&#65533;r&#65533;&#65533;50&#65533;>&#65533;&#65533;J{+&#65533;&#65533;&#65533;[&#65533;&#65533;R&#65533;~ p&#65533;dn&#65533;e&#65533;&#65533;&#65533;M&#65533;Q\
m~&#65533;=&#65533;&#65533;V&#65533;&#65533;&#65533;s&#65533;xK D&#65533;&#65533;Jz+&#65533;&#65533;&#65533;&&#65533;&#65533;&#65533;7&#65533;k"&#65533;1d1&#65533;&#823;X&#65533;'nC]v!_&#1237;>&#25998;&#65533;&#1609;&#65533;&#65533;K&#65533;&#65533;&#65533;&#65533;&#65533;&#65533;k&#65533;&#65533;S &#65533;&#65533;Ya+5&#65533;&#65533;,|&#65533;&#65533;&#65533;&#65533;d&#65533;J>&#65533;&#65533;&#65533;Y\&#65533;PSU&#65533;`&#65533;3e&#65533;k&#764;a.&#65533; &#65533;&#65533;^&#65533;&#65533;&#65533;&#65533;&#65533;&#65533;&#65533;&#65533;p&#65533;*&#65533;&#65533;&#65533;8~&#65533;@&#65533;4{&#65533;&#65533;1&#65533;}&#65533;&#65533;(=&#65533;).x&#65533;&#65533;#&#673;&#65533;&#65533;&#65533;&#773;&#571;k&#65533;x&#65533;WB&#65533;&#65533;&#65533;u&#65533;&#2188;G_.&#65533;&#65533;^&#65533;&#65533;n&#65533; &#932;0
/&#65533;&#65533;NkP&#65533;&#65533;0&#65533;&#65533;<Q&#65533;&#65533;
l
O&#1963;&#65533;fBDg&#65533;&#65533;6&#65533;-|&#65533;f&#65533;&&#65533;&#65533;,_Q&#65533;&#65533;#&#65533;."O&#65533;&#65533;n&#65533;/&#65533;&#2025;9&#65533;&#65533;&#65533;4-&#65533;&#65533;&#65533;&#65533;&#65533;&#65533;G&#65533;C4&#65533;&#65533;&#65533;i9&#65533;'&#65533;z&#65533;&#65533;&#65533;&#65533;+M&#810;:&#65533;&#38455;&#65533;&#65533;h&#65533;&#65533;z&#65533;.>ekQ&#65533;V&#65533;&#65533;f&#65533; -&#65533;-&#65533;&#65533;O&#65533;2&#65533;R&#1453;&#65533;jl /&#65533;&#65533;j&#65533;&#65533;&#65533;nIyhS&#65533;&#35675;\&#65533;R&#1357;7 &#65533;&#328;P&#65533; 
&#65533;&#65533;&#65533;$ &#286;&#65533;&#65533;&#65533;&#65533;&#65533; &#65533;&#65533;&#65533;&#65533;c&#65533;&#65533;T@&#65533;&#65533;%n&#65533;&#65533;&#65533;\'&#65533;&#65533;&#65533;&#1563;&#65533;s&#65533;&#65533;$&#65533;&#65533;&#65533;&#65533;N&#65533;&#65533;F_5_&#65533;@&#65533;&#65533;h&#65533;&#289;&#65533;B&#65533;&#65533;IN&#65533;&#65533;X&#65533;0&#65533;&#65533;]. &#65533;@  &#65533;&#65533;&#65533;^ &#65533;&#65533;-&#65533;H,tJ&#65533;^&#65533;&#1319;&#65533;
~J&#65533;B&#65533;&#65533;&#65533;&#65533;C&#65533;C&#65533;&#65533;&#65533;&#65533;&#65533;&#227;&#65533;cr&#65533;&#65533;cc&#65533;#&#1265;&#65533;&#65533;qQ&#65533;&#65533;c&#65533;&#65533;#5cuU#Q(C+Kh&#65533;6	I	*wio&#65533;J&#65533;K&#65533;&#65533;&#65533;k&#65533;`&#65533;&#65533;LaBnn&#65533;O&#65533;&#65533;&#65533;&#1666;&#65533;&#65533;Bo&#65533;&#65533;0&#65533;P&#65533;&#65533;#&#65533;&#65533;qR&#65533;r&#65533;&#65533;&#65533;q#&#65533;&#65533;5C2&#65533;tqT#&#65533;uU#&#65533;Zb+C&#65533;Z&#65533;0$lX&#65533;&#65533;&#65533;t\&#65533; &#65533;&#65533;&#65533; &#654;&#65533;&#65533;&#65533;&#180;i&#65533;&#65533;&#65533;C&#65533;Z&#65533;&#65533;K&#65533;!&#65533;/&#65533;#&#65533;4U&#65533;&#65533;&#65533;&#65533;x&#65533;@t&#65533;&#65533;&#1835;&#65533;&#65533;^&#65533;2&#65533;*&#65533;&#65533;&#65533;&#65533;)&#65533;&#1284;I&#65533;I&#65533;&#65533;&#65533;8&#65533;&#65533;&#65533;/&#1188;)c&#65533;g &#65533;&#65533;&&#65533;&#65533;6>}&#65533;vC"5&#65533;F&#65533;F&#65533;&#65533;	S$&#65533;&#65533;&#65533;&#65533;&#820;&#65533;&#65533;r&#65533;:&#65533;&#65533;&#65533;o @&#364;j)&#65533;&#65533;I&#65533;)&#65533;&#321;B&#65533;
&#65533;r&#65533;&#65533;We`&#65533;-X@&#65533;&#65533;;0T&#65533;&#65533;[&#65533;&#65533;&#65533;<&#65533;2\)&#65533;w%&#65533;&#65533;	&#65533;&#65533;]L&#65533;&#7979;&#65533;&#1835;~&#65533;&#65533;&#65533;{&#65533;&#65533;&#65533;XM&#65533;&&#65533;&#65533;&#65533;&#2985;&#2024;X`a&#65533;&#65533;&#65533; &#65533;zMv&#65533;&#65533;!&#65533;&#65533;&#630;&#65533;NU+&#65533;&#65533;9|&#65533;"&#65533;>&#65533;&#65533;&#65533;7&#65533;&#65533;&#65533;&#65533;&Nb"G0}&#65533;&#65533;&#65533;{&#65533;n1&#65533;&#65533;&#65533;&#65533;	&#65533;$kb&#65533;&#65533;&#1603;&#65533;&#65533;( &#65533;&#65533;.
M&#65533;0R&#65533;&#65533;&#65533;P&#65533;&#65533;&#65533;&#65533; b&#65533;&#65533;&#51384;&#65533;&#65533;I&#65533;-&#65533;u&#2121;&#65533;y!&#65533;OH1E&#65533;&#65533;
I&#65533;&#65533;T&#65533;[*&#65533;t&#65533;&#65533;E2A&#65533;dK*8&#65533;&#65533;&#65533;&#65533;&#65533;+8
&#65533;&#65533;@&#65533;5&#65533;^&#192;&#65533;&#65533;&#65533;` &#65533;%&#65533;0&#10618;F&#65533;&#65533;N&#65533;&#65533;<P&#65533;<eRA&#65533;&#65533;M&#65533;&#65533;"d&#65533;&#65533;&#65533;lYH2&#65533;4k&#34453;j&#65533;@&#65533;&#65533;&#65533;j&#65533;&#65533;&#65533;&#65533;8M:&#804;&#65533;5'&#65533;&#65533;&#65533;&#65533;r&#34720;&#65533;d&#65533;&&#65533;&#65533;&#65533;M&#65533;'I&#65533;T&#65533;H&#65533;ht&#65533;FW&#65533;&#65533;&#65533;&#65533;4h&#65533;'&#65533;`&#65533;;&#65533;&#65533;&#65533;&#65533;@&#65533;&#65533;&#65533;&#65533;"H&#65533;$l&#65533;I&#65533;4G&#65533;`&#65533;6&#65533;&#65533;MC&#65533;&#1363;U&#65533;&#65533;/&#65533;Rj&#65533;&#65533;&#65533;Y&#65533;T0&#65533;&#65533;&#65533;&#65533;1&#65533;&#65533;{&#65533;&#65533;&#65533;$2&#65533;&#65533;I)7&#65533;-)&#65533;&#65533;&#65533;&#65533;&#65533;&#65533;qVSh;B&#65533;;&#65533;&#65533;V&#65533;&#65533;xq&#65533;&#65533;&#65533; 3q&#65533;|&#383;;)&#1131;&#65533;uEy(Ie9E&#65533;@&#65533;OT]*&#177;&#424;&#65533;&#65533;oh~K`d&#65533;=&#65533;&#65533;(&#65533;&#65533;4&#65533;&#65533; &#65533;&#884;&#65533;&#65533;&#65533;&#65533;kF}n7&#65533;lT
j&#65533;&#65533;?;&#65533;&#17489;&#65533;&#65533;]&#65533;&#65533;&#65533;&#65533;&#65533;81&#65533;0q\>"&#65533;&#65533;Z\&#65533;pH
_&#65533;&#65533;&#41090;&#65533;&#65533;&#65533;&#65533;4&#65533;&#65533; ,]`&#65533;o[&#65533;6&#65533;&#65533;&#1546;2&#65533;j&#65533;kL&#65533;&#65533;r&#65533;&#65533;&#65533;&#1391;I2&#65533;&#65533;&#505;&#65533;&#65533;u&#65533;&#65533;'&#65533;1&#65533;&#65533;B&#65533;&#65533;&#65533;&#65533;&#65533;i @&#65533;&#65533;&#65533;&#65533;i&#65533;&#65533;/X&#65533;:*&#65533;@&#65533;*&#65533;&#65533;&#65533;5&#65533;&#65533;>&#65533;o3&#65533;&#65533;&#65533;!2&#65533;&#65533;&#65533;'&#65533;Ss&#65533;D&#65533;l{&#65533;\&#65533;u&#65533;&#65533;q&#65533;Uf&#65533;n&#65533;&#65533;~&#65533;Q&#65533;`&#65533; &#65533;&#65533;&#65533;2w &#65533; &#65533;Q&#65533;#x&#65533;X&#65533;$&#18550;&#65533;[&#65533;Z&#65533;U#&#65533;Y&#65533;?&#65533;Y&#65533;&#65533;S&#65533;&#65533;&#65533;Fe&#65533;@&#65533;&#65533;J&#7988;&#65533;*?V"D&#65533;pa&#65533;HI
&#65533;&#1040;&#65533;&#65533;&#248;&#65533;= &#65533;&#65533;L&#65533;&#65533;`&#65533;&#1640;Hix@P&#65533;-&#65533;&#65533;&#65533;\0 &#65533;&#65533;E&#65533;u&#65533;k?T&#65533;&#65533;eS&#65533;&#65533;g&#65533;K&#65533;&#65533;h%&#65533;@&#65533;5&#65533;&#65533;&#43040;&#65533;&#65533;\1F&#65533;c&#65533;&#65533;&#65533;7&#65533;&#65533;&#65533; &#65533;&#65533;N"$&#65533;ih&#65533;XwF>oe&#65533;&#65533;:&#65533;8=:&#65533;s&#65533;&#65533;&#65533;2&#65533;&#65533;W&#65533;&#65533;j&#65533;&#65533;&#65533;&#65533;&#712;&#65533;&#65533;&#65533;@f&#65533;&#65533;Ev&#65533;#0&#65533;$&#65533;}&#65533;&#65533; X&#65533;&#65533;/M&#65533;&#65533;&#65533;&#65533;p&#65533;*p&#65533;&#65533;&#65533;&#65533;&#65533;0S&#65533;&#65533;&#841;&#65533;&#65533;DE*&#577;&#65533;&#65533; 	&#65533;	$/&#65533;hH&#65533;A&#65533;&#65533;&#65533;6&#65533;"&#65533;
&#65533;&#65533;lW&#65533;&#65533;S&#65533;&#1282;h&#568;=&#65533;&#65533;&#65533;&#65533;@&#65533;&#65533;=V/s&#65533;J&#65533;6&#65533;s5p&#65533;U&#65533;&#65533;&#65533;})&#65533;&#65533;(&#65533;&#65533;HxbwD&#65533;wzG&#65533;&#65533;&#65533;&#65533;Y &#65533;&#537;U&#65533;<	JP&#65533;U&#65533;&#65533;&#65533;|&#65533;&#65533;&#65533;ku&#65533;&#65533;&#65533;$&#65533;+'&#65533;&#65533;)&#65533;&#65533;&#65533;:&#65533;&#65533;&#65533;]&#65533;6I&#65533;Is<&#65533;B&#65533;&#65533;&#65533; Ob&#65533;J&#65533;&#65533;&#65533;9&#65533;uQ &#65533;&#65533;*&#65533;LA&#65533;&#471;&#65533;&#1311;&#65533;c &#65533;i%(&#65533;&#65533;&#65533;T&#65533;&#65533;!&#65533;&#1232;
PFgW&#65533;&#65533;#+` , <&#65533;i&#65533;&#65533;4i`7&#65533;&#65533; :&#65533;:&#148;&#65533;akM&#65533;&#65533;<&#65533;&#65533;&#1317;L&#65533;`!&#65533;&#65533;R&&#65533;&#65533;1TS&#65533;&#65533;&#65533;l&#65533;|&#65533;3@&#65533;Px&#65533;&#65533;i7&#65533;&#424;&#65533;&#1180;Ut&#65533;b&#65533;&#65533;&#65533;&#1061;&#65533;&#65533;&#65533;8&#65533;z&#65533;*&#65533;&#65533;!&#65533;&#65533;v&#65533;b&#65533;)YY&#586;d&#65533;&#65533;&#65533;&#65533;~&#65533;'&#65533;&#65533;P&#65533;1&#65533;5M&#65533;di&#65533;P&#65533;2?qd&#65533;3&#65533; &#65533;&#65533;)j&#65533;F4&#65533;&#65533;4&#65533;;&#65533;&#65533;NZ&#65533;&#1382;&#577;
&#65533;\lg&#65533;&#65533;&#65533;&#65533;&#65533;&#65533;&#65533;u&#65533;&#1738;[&#65533;~.&#65533;&#65533;Y/&#65533;P&#65533;+&#65533;&#65533; &#65533;g&#65533;&#65533;&#65533;&#409840;&#65533;&#65533;&#65533;jGU&#65533;&#65533;(P&#65533;d&#65533;d&#65533;&#65533;&#65533;&#65533;&#65533;|&#65533;:&#1547;&#65533;&#65533;&#11715;&#1068;f&#65533;r,G%&#65533;}&#65533;[&#65533;&#65533;&#65533;\&#65533;	jdk!&#65533;&#65533;&#65533;&#65533;.&#65533;&#65533;}m&#65533;&#65533;&#65533;&#65533;&#65533;J&#65533;&#65533;&#65533;&#65533;*&#65533;&#65533;&#65533;	$.0&#65533;KF&#65533;&#65533;&#65533;u&#65533;,&#65533;y&#65533;CHn&#65533;$d= &#65533;&#65533;&#65533;&#65533;I&#65533;X[&#1866;[&#65533;87&#65533;&#65533;&#65533;&#65533;|&#65533;&&#65533;m&#65533;{&#65533;*&#65533;c&#65533;&#65533;Xd&#65533;%&#65533;&#65533;g&#65533;d&#65533;&#65533; &#65533;j(&#65533;]&#65533;@&#65533;&#877;Y'&#65533;&#65533;xT&#65533;&#65533;K8&#65533;S&#65533;\;&#65533;&#65533;&#65533;<&#65533;7&#65533;2&#65533;5&#65533;&#65533;&#65533;&#65533;&#65533;8&#65533;&#65533;&#65533;&#65533;(&#65533;4&#65533;Y&#65533;^f+&#65533;&#65533;
&#65533;J&#65533;T[@&#65533;<&#65533;&#65533; ?'Q&#65533;&#65533;=4u&#65533;;&#65533;&#65533;&#65533;[h&#65533;d&#65533;S&#65533;&#65533;=&#65533;*y&#65533;~i&#65533;\&#65533;&#65533;h(&#65533;&#65533;(Yjg	&#65533;&#65533;&#65533;lYG&#65533;jW&#65533;&#65533;&#1094;&#65533;&#65533;a&#65533;I&#65533;d&#65533;V&#65533;&#65533;&#65533;
&#65533;&#65533;&#65533;&#65533;f)&#65533;LzE&#65533;E.;~ &#65533;&#65533;mf&#65533;&#65533;&#65533;6&#65533;/&#65533;&#65533;m&#65533;koR&#65533;Ti&#65533;&#65533;v	V-&#65533;&#65533; &#65533;\&#65533;d2&#65533;&#65533;`j&#65533;]F&#65533;,&#65533;&#65533;lSZ&#65533;&#65533;g&#65533;f&#65533;&#65533;m&#65533;K&#65533;&#65533;&#65533;L&#65533;.&#65533;&#65533;&#65533;(4/&#65533;&#65533;&#65533;&#65533;!#&#65533;g&#65533;<&#65533;&#65533;&#65533;&#65533;LP&#65533;pS4&#65533;p&#65533;&#65533;&#65533;i^&#65533;&#65533;uGnqM&#65533;	&#65533;&#65533;i&#65533; A%&#65533;&#65533;&#1622;	&#65533;^&#65533;&#65533;&#65533;u&#65533;~&#65533;&#65533;o&#65533;:&#65533;5&#65533;&#65533;&#65533;qG&#65533;&#65533;&#65533;-V&#65533;C&#65533;zT&#65533;Eyf&#65533;&&#65533;7&#65533;&#65533;&#65533;&#65533;^&#65533;&#65533;&#65533;&#65533;&#65533;&#65533;c&#65533;&#65533;&#65533;&#65533;"&#65533;]}&#65533;&#65533;6&#65533;&#65533;PA&#65533;&#65533;&#65533;DO9&#65533;&#65533;&#65533;l&#65533;gA&#65533;f&#65533;i&#65533;"&#65533;&#65533;&#65533;]&#65533;rE&#65533;&#65533;&#65533;&#65533;H&#65533;Le&#65533;b&#65533;d&#65533;J&#65533;zzX&#65533;&#65533;N(&#65533;g>&#65533;&#65533;K&#65533;
&#65533;&#1325;&#65533;&#65533;&#65533;&#438;n&#65533;&#65533;&#65533;T&#65533;7&#65533;I&#65533;&#65533;&#65533;_&#65533;&#65533;&#65533;x&#65533;&#65533;p&#65533;>&#65533;&#65533;&#65533;"&#65533;[^}&#65533;nc&#65533;&#65533;%v&#65533;]r&#65533;[&#65533;&#65533;rs&#65533;&#65533;&#65533;#^&#65533;i&#65533;&#65533;&#329;_s&#772;R>&#65533;&#65533;&#65533;&#65533;$&#65533;Z&#65533;&#65533;g&#65533;&#65533;1/&#65533;&#65533;&#65533;o&#65533;&#65533;BV&#65533;W=&#65533;&#65533;3&#65533;1&#1164;&#65533;:&#65533;&#65533;U4&#65533;H&#65533;&#65533;z-ho&#65533;b&#65533;&#65533;.&#65533;"&#65533;&#984; &#65533;&#65533;&#65533;&#65533;&#65533;(&#65533;"K&#65533;L&#65533;&#65533;&#65533;&#65533;&#65533;b&#65533;jh&#65533;&#65533;&#65533;Th&#65533;&#65533;&#65533;&#65533;&#65533; R,&#65533;O&#65533; (&#65533; &#65533;k&#65533;&#1026;&#65533;&#65533;&#65533;`jbD&#65533;j&#65533;;v&#65533;&#65533;J&#65533;whp&#65533;  &#65533;Np&#65533;&#65533;&#65533;n&#65533;&#65533;&#1164;&#65533;&#65533;Ok&#65533;6h&#65533;&#65533;&#65533;&#65533;&#65533;&#65533;&#65533;(C&#65533;J&#65533;&#65533;&#1085;p&#65533;P&#65533;&#938;&#65533;&#65533;.&#65533;&#65533;	1&#65533;E0p
h.v"&#65533;2`&#706;&#65533;Id&#65533;&#65533;&#65533;&#65533;JA^&#65533;k&#65533;&#65533;bMq&#65533;nq&#65533;@&#65533;JE/)!%M&#65533;&#65533;
&#65533;&#65533;&#65533;&#65533;h&#65533;&#1726;&#65533;&#65533;&#65533;0b&#65533;&#65533;;&#65533;N&#65533;&#65533;@&#65533;&#65533;&#65533;  M &#65533;K&#65533;&#65533;R&#65533;&#65533;&#65533;H&#65533;H&#65533;&#65533;&#65533;kn&#65533;E&#65533;o&#65533;.p&#65533;P&#65533;2@&#65533;
N&#65533;&#65533;^&#65533;\&#65533;&#65533;&#65533;p&#65533;,K&#65533;&#65533;&#65533;&#44684;&#65533;&#65533;b&#65533;&#65533;&#65533;&#65533;&#65533;jQ&#65533;k&#65533;&#65533;FL&#232;&#65533;&#65533;1a3&#65533;&#65533;&#65533;&#65533;&#65533;&#65533;&#65533;.&#65533;&#65533;a 4&#65533;h&#65533;b&#65533;&#65533;&#65533;&#65533;(&#65533;  &#65533;F&#65533;e&#65533;$&#65533;%m&#65533;&#65533;1'&#65533;6&#65533;&#65533;
&#65533;&#65533;kP&#65533;&#65533;&#65533;&#65533;&#65533;&#65533;m&#65533;R!/r .&#65533; &#65533;g&#65533;2&#65533;(M`&#65533;&#65533;Z&#65533;&#65533;&#1073; &#65533;!;p&#65533;$&#65533;&#65533;$&#65533;&#65533;&#65533;@ @ .R 2R j&#65533; f&#65533;5&#65533;&#41519;&#65533;.p&#65533;B-{Q>j&#65533;%]&#1916;0)&#65533; 0R!k2#&#65533;&k&#65533;&#65533;&#65533; &#65533;&#65533;/&#65533;O&#65533;.&#65533;`&#65533; &#65533;)&#65533;o&#65533;
m&#65533;*&#65533;&#65533;&&#65533;&&#65533;&#65533;'&#65533;&#65533;&#65533;&#65533;&#65533;jn&#65533; &#936;&#65533;&#65533;,0&#65533;(w'&#65533;R0u&#65533;&#65533;..&#65533;\C1e&#65533;&#65533;h&#65533;&#65533;F&#65533;2"&#65533;&#65533;&#65533;
&#65533;,k&#65533;-`*s&#65533;0o&#65533;&ih&#65533;&#65533;&#65533;^&#65533;5XDV&#65533;&#65533;/&#65533;/&#65533;&#65533;2&#65533;&#1152; &#65533;"&#65533;&#65533;*&#65533;r*3$&#65533;A5&#65533;&#65533;*[&#65533; 4&#65533;M&#65533;&#65533;&#65533; `2_&#65533;&#65533;@+iDv&#65533;9s"k&#65533;O2'&#65533;&#65533;3&#65533;r7! &#65533;&#65533;&#65533;0&#65533;5&#65533;&#65533;k&#65533;9=&#65533;0s&#65533;6oR33r3&#65533;&#65533;=&#65533;&#65533;* &#65533;&#65533;+Q&#65533;/&#339;k3&#65533;&#65533;&`'&#65533;s0&#65533;Q3 `3&#65533;&#65533;*&#65533;2&#65533;P&#65533;8&#65533;, <&#65533;3=&#65533;&#65533;:&#65533;&#65533; &#65533;2C&#65533;&#65533;&#65533;C&#65533;;&#65533; 
4D&#65533;&#65533;&#65533;&#65533;&#65533;B&#65533;&#65533;&#65533;d&#65533;C&#65533;B&#65533;3p&#65533;E&#65533;C5S~&#65533;&#65533;=9S5&#65533;&#65533;&#65533;A&#1192;dsE&#65533; &#65533;aF=:&#65533;:tCG&#65533;I&#65533;Cs4F5&#65533;2Q&#65533;GYSE&#65533;&#65533;	&#65533;2&#65533;@&#65533;&#65533;9&#65533;T35tD&#65533;&#65533;
4'&#65533;3dM&#65533;&#65533;G&#65533;mn'&#65533;&#65533;N&#65533; :&#65533;IwT'14C@&#65533;&#65533;&#65533;A&#65533;&#65533;P&#65533;&#65533;C&#65533;&#65533;C?&#65533;@&#65533;&#65533;Ns &#65533;T0&#65533;&#65533;&#65533;P/uQ3uJut>mK/&#65533;P&#65533;g&#65533;&#65533;J&#65533;Lb&#65533;?AUUu&#65533;@&#65533;T6&#65533;&#65533;I&#65533;4&#65533;>&#65533;K&#65533;  !&#65533;   ,   &#65533; &#65533;  &#65533;@&#65533;pH,&#65533;&#548;r&#65533;9A&#65533;&#65533;R&#65533;T&#65533;F"&#65533;(x&#816;xL.&#65533;&#65533;d&#65533;b&#65533;P&#65533;&#65533;85C&#65533;Z2&#1423;&&#65533;&#65533;X`h&#65533;&#65533;&#65533;&#65533;h^	&#65533;&#65533;&#65533;nO st&#65533;&#65533;&#65533;|t]&#65533;&#65533;&#65533;&#65533;&#65533;c&#65533;&#65533;&#65533;&#65533;&#65533;&#65533;&#65533;&#65533;&#65533;&#65533;{&#65533;}	&#65533;&#65533;&#65533;&#65533;&#65533;&#65533;&#65533;&#65533;&#65533;&#65533;V&#65533;&#65533;&#65533;&#65533;{	&#65533;&#65533;&#65533;L&#65533;N&#65533;&#65533;N&#65533;&#65533;O&#65533;&#494;&#65533;}&#65533;&#65533;&#65533;&#65533;&#40555;&#65533;&#65533;S&#1515;&#65533;&#65533;&#1689;&#1903;&#65533;&#65533;&#65533;&#65533;&#65533;&#65533;]&#65533;	4T &#65533;#&#65533;*lAx&#65533;e&#244;&#65533;&#65533;&#65533;{&#65533;&#65533;/&#65533;f:\ 4&#65533;d&#65533;&#65533;Z&#65533;&#65533;&#65533;DSq&#65533;&#65533;#&#65533;*&#65533;F}83.&#65533;&#65533;&#65533;&#65533;&#65533;&#65533;L
%&#65533;M&#65533;B&#65533;&#65533;&#65533;&#65533;Y*&#65533;7W&#65533;4yP&#1457;&#65533;2p><:t&#65533; &#65533;)&#65533;&#65533;ei&#65533;&#65533;x/'&#891;H&#65533;[&#65533;&#65533;f&#65533;&#65533;!&#65533;&#65533;&0&#65533;j&#65533;+&#65533;&#65533;&#598;e&#65533;&#65533;]&#65533;i&#65533;&#875;t&#65533;7e&#65533;&#65533;q&#65533;&#65533;&#15504;.\x&#65533;7]&#65533;UG&#65533;u&#1072;&#65533;L&#65533;&#692;tGS&#65533;>&#65533;&#65533;I&#65533;&#65533;'$&#65533;e&#65533;;x&#65533;ak&#65533;]&#65533;&#334;<&#65533;t&#65533;&#65533;&#65533;&#65533;a4&#65533;&#65533;&#1849;S&#65533;R&#65533;&#65533;&#65533;&#65533;4_ &#65533;{T&#65533;
&#65533;S&#65533;o&#65533;&#65533;C&#65533;&#65533;F>s&#65533;&#65533;X|&#65533;&#65533;&#65533;Q\&#60024;3k~&#65533;&#65533;k&#65533;4h&#65533;2yA&#65533;&#65533;qU&#65533;&#65533;D&#65533;iS>{D&#65533;&#65533;t&#65533;&#65533;&#65533;&#65533;u&#65533;&#65533;&#65533;&#65533;)&#65533;&#65533;&#65533; X&#65533;&#832;&#65533;&#1408;&#65533;&#65533;{Ka&#65533;&#65533;{QE&#65533;&#65533;&#65533;x&#65533;nm0&#65533;D&#65533;&#65533;e@&#65533;>t`C%&#65533;t&#65533;&#65533;&#65533;X&#65533;QF&#65533;&#65533;&#65533;&#1109;&#65533;-&#65533;So<F0 &#65533;a&#65533;@Z&#65533;&#65533;^KS&#65533;&#65533;^ZX0&#65533;Z&#65533;&#65533;T&#65533;&#65533;t&#65533;v&#65533;eS&#65533;&#65533;&#65533;&#65533;p&RI$B'X&#1802;gQC&#65533;%i&#65533;&#65533;7&#65533;Ig]w^&#65533;&#65533;&#65533;&#65533;u&#65533;&#65533;(:h`6rb#&#65533;&#65533;&#65533;&#65533;Ll&#65533;u,&#65533;&#65533;&#65533;L&#65533;WW&#65533;&#65533;yT&#39768;r&#65533;&#1766;B&#65533;&#65533;&#65533;7&#65533;&#65533;P&#65533;&#65533;%&#65533;"S&#65533;=c&#65533;&#65533;&#65533;h&#685;&#65533;f&#65533;&#65533;&#65533;&#65533;&#65533;&#65533;@&#65533;':pb&#65533;duAa&#65533;!&#65533;(J-%&#65533;I{&#65533;&#65533;[>&#65533;0&#65533;N@*&#65533;&#65533;&#1625;%&#65533;&#65533;&#65533;&#65533;_&#65533;&#65533; y(&#65533;h&#65533;&#65533;u`&#65533;&#34392;&#65533;&#65533;&#65533;&#65533;RNR&#65533;&#65533;&#65533;xX&#65533;@'&#65533;&#65533;Hc&#65533;;&#54575;&#65533;,&#65533;#&#65533;&#65533;'&#65533;&#65533;)h&#65533;&#65533;
&#1591;f:&#65533;.b&#65533;&#65533;&#65533;<&#65533;q&#65533;Z0&#65533;|Tf@&#65533;N7&#65533;y%&#65533;&#65533;&#65533;AV%w	&#65533;,&#65533;|fy1&#65533;t&#65533;Q&#65533;&#65533;&#806;&#65533;&#65533;TtXP&#65533;&#65533;&#65533;z&#65533;t~&#65533;&#65533;oLg&#65533;&#65533;
<p&#703;&#65533;<&#65533;a&#2010;3&#65533;&#65533;r&#65533;pzj&#10008;&#65533;S&#65533;)6&#65533;d&#65533;&#65533;t&#923;e&#65533;m_&#65533;&#65533;u&#65533;>&#65533;@w{&#65533;&#1526;&#65533;&#65533;&#65533;&#65533;&#65533;~{&#1592;&#294;Xl&#65533;&#65533;&#65533;&#65533;&#65533;&#65533;qG0&#65533;v$&#65533;y&#1712;&#65533;&#65533;&#65533;&#65533;&#65533;6&#65533;>m&#65533;&#65533;;f&#65533;)6`&#65533;&#65533;&#65533;5&#65533;w&#65533;&#65533;&#65533;&#65533;z&#65533;:&#65533;Qmenk&#65533;2&#65533;pg&#65533;tVpc&#65533;O&#65533;G0&#65533;&#65533;>zJ&#2002;&#65533;&#65533;H&#65533;&#65533;&#65533;	&#65533;gXS9&#65533;&#65533;&#65533;Fu&#65533;uv&#1217;&#65533;pZZ*_&#65533;&#65533;&#65533;|&#65533;GP_I:&#65533;&#65533;&#65533;`&#65533;3&#65533;&#65533;Ld&#65533;E&#65533;k&#65533;&#65533;&#65533;7&#65533;T/W&#65533;gdV&#65533;&#65533;g>&#65533;u&#65533;&#65533;"&#65533;&#65533;,p&#65533;&#65533;a&#65533;&#65533;&#65533;&#65533;<9C&&#65533;&#65533;&#65533;G:&#65533;&#65533;P&#65533;Dv'-]&#65533;t`V&#65533;&#65533;(&#65533;&#65533;S4&#65533;30&#65533;}ko&#65533;&#65533;&#65533;&#65533;g&#65533;4&#65533;A&#65533;&#65533;q&#65533;X&#65533;&#65533;BJ&#65533;&#65533;t&#65533;&#65533;I&#65533;x&#187;[&#65533;&#1598;&#65533;&#65533;P&#65533;&#65533;!&#65533;&#65533;&#65533;qu&#65533;H&#65533;)L&#65533;&#65533;.&#381;6D{&#65533;&#65533;&#65533;B&#65533;&#65533;&#65533;R&#65533;&#65533;D&#65533;&#65533;;&#65533;p&#65533;G&#65533;c&#65533; P&#65533;<&#65533;.E84&#65533;&#65533;u,&#1449;i&#65533;[&#851;&#65533;&#65533;I&#65533;r&#65533;&#51045;&#65533;&#65533;U &#961;|&#65533;H&#65533;&#65533;&#65533;	&#51334;&#65533;iV&#65533;&#65533;`&#65533;T&#65533;X&#65533;3e&#1610;{<&#65533;F&#65533;&]>bI9f&#65533;&#65533;&#65533; &#65533;
&#65533;&#65533;1 &#65533;&#65533;&#65533;&#65533;&#65533;xCruk`&#65533;&#65533;9&#65533;0ScQ3&#65533;&#65533;SL(&#65533;&#65533;Ygr&#736;&#65533;&#65533;&#679;&#65533;[&#65533;oEg&#65533;D&#65533;&#65533;.&#65533;&#911;&#65533;&#1819;&#65533;&#65533;&#65533;&#65533;&#65533;&#65533;&#65533;&#65533;9)J&#65533;Dq&#1737; &#65533;&#65533;\&&#65533;C<Zh!&#65533;&#65533;&#65533;&#65533;U&#861;&#65533;3&#65533;N'Q&#65533;k&#65533;;sE7&#65533;S&#65533;7&#65533;c*&#65533;_@
&#65533;&#65533;&#65533;&#645;&#65533;&#65533;&#65533;&#65533;D&#65533;Nx&#65533;&#65533;`&#65533;&#65533;&#65533;&#65533;L7&#1133;&#65533;&#65533;a6&#65533;&#65533;&#65533;&#65533;&#65533;)#&#65533;&#65533;f&#65533;&G&#65533;N&#65533;&#65533;,jAys&#65533;&#65533; &#65533;*&#65533;\&#1645;3E&#65533;T&#65533;ji)&#65533;&#65533;Y&#65533;&#65533;@&#65533;*&#65533;&#65533;&#65533;T.&#65533;&#65533;)&#65533;&#65533;Jj&#65533;&#65533;q@&#65533;&#65533;VV&#65533;4)&#65533;R&#65533;&#65533;&#65533;&#65533;&#65533;&#65533;h&#65533;\+L*&#65533;&#65533;&#65533;jnb>&#65533;&#65533;^
/&#65533;&#65533;&#1462;&#65533;&#65533;&#65533;#.-&#65533;&#65533;`&#65533; &#65533;*&#65533;C&#65533;"&#65533;\5#^a&#65533;W|&#65533;&#65533;]&#65533;&#65533;&#65533;,C&#65533;Td&#65533;&#65533;&#65533;n&#65533;k&#65533;qR&#65533;w&#65533;&#65533;&#65533;&#65533;&&#65533;&#65533;"&#65533;&#65533;,&#65533;&#65533;&#65533;&#65533;,&#65533;&#65533;t&#65533;.4#&#65533;(Y&#65533;sU&#65533;!G>b&#65533;^&#65533;&#65533;&#65533;&#65533;]&#65533;(&#65533;&#65533;&#65533;K&#65533;&#65533;&#837;2c&#65533;&#65533;x&#65533;&#865;&#65533;&#65533;C&#1121;&#65533;&#65533;&#65533;&#65533;V&#65533;&#65533;&#65533;t&#65533;&#65533;&#65533;my&#65533;n4[&#65533;u&#65533;&#65533;&#65533;&#65533;n+w%&#65533;~&#65533;Cx&#65533;[&#65533;&#65533;&#65533;&#65533;&#65533;&#65533;&#65533;&#65533;&#65533;){;.%&#65533;qPJ&#65533;&#65533;%+&#65533;+&#65533;&#65533;&#65533;
k&#65533;&#65533;&#65533;&#65533;2&#65533;&#65533;#{+bh7&#65533; :p&#65533;$&#50436;&#65533;&#65533;&#65533;0&#65533;[&#65533;&#65533;4&#65533;&#65533;p,g&#65533;a~j&#65533;&#65533;6&#65533;&#65533;&#65533;&#65533;&#65533;&#65533;)&#65533;sr&#65533;&#65533;G&#65533;3&#65533;	L&#65533;B+&#65533; &#65533;R&#681;&#65533;&#2026;_&#65533;&#65533;&#65533;.&#65533;6&#65533;+&#65533;_]&#65533;&#1632;M&#65533;&#65533;yZ&#65533;X&#65533;D]&#65533;r&#600;L.&#65533;iX&#65533;< $e(&#65533;e&#65533;&#65533;&#65533;E/j&#65533;&#65533;&#65533;u&#65533;&#65533;c&#65533;V&#65533;b&#914;&#65533;\v7&#65533;&#65533;T&#65533;&#65533;[!&#65533;&#65533;@&#65533;C&#65533;Pgq&#65533;Q'&#65533;L&#65533;&#65533;&#65533;&#65533;Y&#65533;&#65533;+&#65533;|&#65533;&#65533;&#65533;@mQzoq&#65533;&#65533;F98&#65533;&&#65533;&#65533;F&#65533;e4&#65533;:7_&#65533;5&#65533;Y&#65533;w&#65533;&#65533;&#65533;7&#65533;&#65533;&#65533;k&#65533;&#531;&#65533;HzVVp&#65533;&#1217;I$
&#65533;&#65533;w&#65533;$&#65533;y&#65533;&#65533;&#65533;&#1452;&#65533;&#65533;b&#65533;&#65533;y&#65533;&#65533;&#65533;f&#65533;A&#65533;G&#1026;2&#65533;N&#65533;&#65533;l&#65533;&#65533; ;	&#65533;5%UG&#887;&#65533;`&#1067;&#65533;&#65533;?(&#65533;&#65533;&#65533;&#65533;&#65533;>&#65533;&#420;&#24036;q&#65533;n8&#65533;w&#65533;&#65533;&#65533;XI1&#65533;&#132;&#65533;&#65533;t&#65533;v&#65533;*&#65533;pD&#65533;&#65533;&#1708;&#65533;&#65533;&#65533;U&#65533;S,&#65533;QVTrx6c+&#65533;	&#65533;&#65533;w&#65533;6&#65533;&#65533;g4&#65533;qV&#65533;A&#65533;(-&#65533;]&#1063;s&#65533;&#65533;&#65533;t &#65533;&#65533; &#65533;^&#65533;"&#65533;&#65533;&#65533;&#65533;Q&#65533;q~ &#65533;&#65533;&#65533;+&#135;/&#65533;v&#65533;Rt&#65533;KN&#65533;B&#65533;&#65533;&#65533;&#65533;2&#65533;k&#65533;&#65533;&#65533;&#65533;N&#896;&#65533;&#65533;`F95&#65533;@w"&#1853; 1&#65533;&#65533;;0 1&#65533;&#65533;&#65533;-&#65533;&#65533;ju&#65533;=&#65533;&#65533;&#65533;1m&#65533;X&#482;P&#65533;&#65533;M\&#65533;&#65533;&#65533;o&#65533;&#65533;C&#65533;^wn&#65533; )3="D&#65533;&#65533;A"&#65533;&#1798;I&#65533;&#65533;HB&#65533;&#65533;i6+&#65533;s&#65533;&#65533;{&#65533;R&#65533;&#65533;&#65533;t&#65533;&#65533;&#1542;'&#65533;&#65533;&#65533;&#459;&#65533; 4&#65533;&#65533;5&#65533;}t&#1821;&#65533;&#65533;&#65533;>&#65533;&#65533;}&#65533;Qk$s&#65533;&#65533;P&#65533; vLtGrs~mSx&#65533;&#65533;D&#65533;!V&#65533;&#65533;&#65533;@&#65533; &#65533;[&#65533;&#65533; 0S&#65533;"O&#65533;Qj&#65533;&#65533;&#65533;  &#65533;&#65533;x,J&#65533;m&#65533;0&#65533;&#65533;137{&#65533;&#65533;&#65533;V#j&#65533;I&#65533;WN!C&#65533;Y&#65533;nAo&#65533;G&#449;WI&#65533;&#65533;!j6Ub&#65533;A^0 P&#65533;&#65533;&#65533;&#65533;&#65533;c5x6i&#65533;u&#65533;Sx&#65533;D]wx&#65533;f)&#65533;TXbu%F&#65533;&#65533;R&#65533;py&#65533;a&#65533; &#65533;2&#65533;&#65533;&xQs}&#1159;w&#65533;&#65533;h;&#65533;&#65533;&#65533;}&#65533;p4%&#65533;7&#65533;F>&#65533;&#65533;]
&#65533;i&#65533;&#65533;;V2vJ&#65533;&#1297;&#65533;&#65533;&#1025;K&#65533;&#65533;&#65533;&#65533;&#65533;&#772;W&#65533;&#65533;0w&#65533;Aqw&#65533;&#65533;&#65533;h9&#65533;c&#65533;a&#65533;&#65533;S;&#65533;&#65533;&#65533;g#&#65533;&#65533;_R&#65533;IoC9&#65533;&#65533;a@@T6@G&#65533;w&#65533;&#568;&#65533;&#65533;6j&#65533;e0}&#65533;Cw&#65533;&#65533;wm&#322;S&#65533;&#65533;nAs!]&#65533;h'&#65533;{&#65533;&#65533;])4&#65533;Gs!&#65533;E&#65533;&#65533;~&#65533;&#65533;&#65533;&#65533;(&#65533;w&#65533;	 U(B6
p &#65533; &#65533;<0 QpL&#65533;_&#65533;-V&#1418;&#65533;&#65533;.&#65533;&#65533;&#65533;{PB&#65533;&#65533;nd@&#65533;&#65533;9O&#65533;x&#65533;$)&#65533;B>&#65533;b&#65533;H&#65533;&#65533;&#65533;&#65533;X&#65533;G&#65533;10&#65533; `e0&#65533;&#65533; &#65533; 0."&#65533;&#65533;GwUxr&#65533;#uq&#65533;&#65533;^&#65533;8&#65533;&#65533;}Ex&#65533;{&#65533;7&#65533;&#65533;k&#65533;e~&#65533;&#65533;{&#65533;&#65533;&#65533;(&#65533;@&#65533;&#65533;Hl&#65533;1&#65533;&#1537;&#65533;&#65533; 1&#65533;7p ` &#65533;0&#65533;&#65533;0&#65533;&#65533;&#65533;iAm&#65533;1m`&#65533;xp&B%t&#65533;CYxH)T&#65533;R>&#65533;&#65533;s&#65533;V@&#65533;&#65533;G#y&#65533;1&#65533;&#65533;&#65533;&#65533;&#65533;&#65533;&#65533;E0&#65533;&#65533;4h@` d&#65533;&#65533;&#65533;I2&#65533;&#65533;&#65533;.HQ&#65533;&#1494;l f&#65533;'&#65533;&#65533;&#65533;&#65533;a&#65533;&#65533;&#65533;&#65533;p&#65533;&#65533;/)&#65533;nS'7X'&#65533;GI&#65533;&#65533;&#65533;|&#65533;q&#65533;&#65533;&#65533;n&#65533;`6~&#65533;&a&#65533; 
&#65533;y&#65533;c&#65533;0&#591;&#65533;&#65533;|&#1382;j&#65533;&&#65533;l&#65533;&#65533;&#65533;B&#65533;&#65533;&#65533;&#65533;&#65533;a	bH9&#65533;NdGw&#65533;46qk8@E~&#35342;&#65533; &#65533;&#65533;&#65533;!&#1609;&#65533;DgwP &#65533;T*)&#65533;&#65533;&#65533;&#65533; &#65533;&#65533;y(7m&#65533;&#65533;&#1496;m&#65533;X&#65533;B&#65533;)&#65533;&#65533;&#65533;&#65533;bK&#65533;v&#65533;&#65533;&#65533;&#65533;&#65533;Bu&#65533;gD&#65533;&#65533;*&#483415;&#449;&#47710;&#65533;&#65533;&#65533;&#65533; &#65533;v&#463;&#65533;v ~#&#65533;&#65533;&#65533; 1&#65533;&#65533;&#65533;&#65533;&#1414;J:&#65533;m&#65533;6i&#65533;,&#65533;0s&#65533;<&#1157;&#65533;&#65533;; 6v&#65533;X&#65533;icX&#65533;&#65533;&#65533; &#65533;&#1566;&#65533;&#65533;&#65533;&#65533;2d#p&#65533;:dy&#65533;&#65533; &#65533;92&#65533; xc(b&#65533;cfZ99F>&#65533;T&#65533;>&#65533;{&#65533;&#65533;4&#65533;uIp&#65533;;&#65533;&#65533;8&#65533;&#65533;&#65533;r&#1124;K&#1678;&#65533;(&#65533;"&#65533;&#65533;N(
 &#65533;&#65533;&#65533;,&#65533;C6&#65533;&#65533;0&#65533;&#65533;<(&#65533;<J&#65533;}upamY&#65533; &#65533;HC&#65533;
`&#65533;&#65533;&#65533;&#65533;&#65533;&#65533;	&#65533;P&#65533;&#65533;&#65533;&#65533;K-&#65533;h|&#99073;
R&#65533;+&#65533; &#65533;$&#65533;u#hi&#1167;q&#1487;&#65533;&#65533;
&#65533;m0&#65533;&#65533;hU&#65533;1&#65533;8Z&#65533;&#65533;Q&#65533;&#65533;&#65533;{&#65533;&#65533;Fys"%sFR:hI&#65533;z&#65533;&#65533;py}&#65533;F&#65533;&#65533;&#65533;&#65533;&#65533;&#65533;&#65533;Y&#65533;&#65533;rW&#65533;SQ&#65533;&#217;Z&#65533;&#65533;&#65533;cP&#65533;&#1273;Q&#65533;&#65533;&#1312;B&#65533;&#65533;l&#1416;&#65533;&#65533;&#65533;&#65533;T#&#65533;6D&#65533;&#65533;q1&#65533;&#676;&#65533;n&#65533;&#65533;&#65533;}&#65533;   P}&#65533;*Q&#65533;jF[*&#1267;?&#65533;Wa &#65533;x@	`&#65533;&#65533;u6&#65533;&#65533;&#65533;&#65533;&#65533;P&#65533;u&#65533;&#65533;2.[!&#65533;2&#65533;&#65533;r(&#65533;&#65533;j&#65533;~ &#65533;Q&#65533;`&#65533;H&#65533;z"(&#65533;w&#65533;&#65533; &#65533;l &#65533;&#65533;$&#65533;@6&#65533;p&#65533;:8{(&#65533;&#65533;b&#1221;B.{{&#784;&#65533;&#65533;x&#65533;&#65533;&#1127;&#65533;&#65533;&#65533;&#65533;&#65533; &#65533;&#65533;x&#65533;q&#65533;
 &#65533;&#65533;&#65533;CA{&#65533;"&#65533;&#65533;&#65533;&#65533;T&#65533;&#65533;mk1&#65533;A&#65533;]&#65533;&#65533;&#65533;&#227;Fy&#65533;&#65533;&#65533;&#10519;o:#&#65533;&#65533;;uAk{&#65533;&#65533;&#65533;X&#65533;6&#65533;Q&#65533;	&#65533;&#65533;QjQ&#65533;"&#65533;&#65533;5O&#65533;b 
PS&#1351;n&#65533;.dz>&#65533;z&#65533;
k	&#1549;&#65533;W&#65533;&#65533;&#65533;nE&#65533;I&#65533;&#65533;&#65533;&#65533;3&#65533;Z&#65533;&#65533;&#65533;&#65533;&#65533;"&#65533;
&#65533;n&#65533;&#65533;&#65533;&#65533; 0 &#65533;"&#65533;&#65533;"&#65533;IQ&#65533;&#65533;&#65533;&#65533;a&#65533;.u&#65533;$&#65533;!&#65533;O!9W&#65533;&#1521;&#65533;-&#65533;nhH&#65533;6&#65533;4&#65533;A/H)!&#65533;	&#65533;&#65533;H&#65533;P&#65533;&#65533;&#65533;&#65533;&#65533;&#65533;&#65533;&#65533;&#65533;W&#1551;"&#65533;H&#65533;&#65533;&#65533;&#65533;B @ #8=5&#65533;^&#65533;&#65533;&#65533;m&#65533;,&#65533;&#65533;vY'&#65533;H9~&#65533;&#65533;e~i%&#65533;&#65533;&#65533;[&#1787;&#65533;1&#65533;&#65533;&#65533;&#539;&#65533;&#65533;&#65533;&#65533;&#65533;&#65533;"z&#65533;&#65533;  W&#65533;{&#65533; ` @Q&#65533; &#65533;&#1331;&#65533;&#65533;&#65533;k1bC&#65533;&#65533;
+f&#65533;n&#65533;&#65533;@&#65533;99g7y&#65533;+9&#65533;&#766;&#65533;d&#65533;r&#65533;&#65533;n&#65533;z&#65533;@&#65533;&#65533;&#65533; `c&#65533;&#65533;&#65533;s 1&#65533; Q &#65533;`&#65533;SpOb&#65533;&#65533;&#65533;3d&#65533;&#65533;W&#65533;&#65533;biKX2&#65533;I&#65533;s&#65533;&#65533;af&#65533;"
&#65533;&#65533;&#1755;~&#65533; l&#65533;&#65533;&#65533;5&#65533;&&#65533; 1&#65533; `<= &#65533;3&#65533; &#65533;&#65533;H[&#65533;k\6WP&#759;n&#65533;&#65533;&#65533;&#65533;&#65533;&#65533;LI&#65533;{&#65533;B&#65533;1yy2Kh}&#65533;=&#65533;&#65533;&#65533;|&#65533;%&#128;z&#65533;k&#65533;Y<h&#65533;&#65533;_&#65533;,&#65533;,&#65533;&#65533;&#65533;K1&#65533;&#65533;&#65533;&#65533;&#65533;&#65533;a&#65533;"&#65533;&#65533;&#65533;&#39523;&#65533;&#65533;&#65533;<G&#65533;&#489;&#65533;&#65533;{POAR&#65533;R&#65533;&#65533;;&#65533;&#65533;K&#65533;"L&#65533;z&#65533;&#65533;&#65533;&#65533; &#65533;L Ph` &#65533;&#65533; @s.F&#65533;x;P&#65533;x&#65533;	&#65533;&#65533;?&#65533;	&#65533;&#65533;&#65533;&#65533;&#65533;_d5&#65533;&#65533;I&#65533; i&#65533;;Q&#65533;*&#65533;&#65533;,&#65533;&#65533;&#65533;&#65533;[&#65533;&#65533;\&#65533;(&#65533;y&#65533;&#65533;&#65533;&#65533; &#65533;	 &#65533;3&#799;&#65533;&#65533;<&#65533;.&#65533;&#65533;<&#65533;*&#65533;A&#65533;&#65533;&#65533;&#65533;&#65533;?&#65533;&#65533;&#65533;&#65533;!&#65533;&#65533;&#65533;RaL&#65533;Q&#65533;&#65533;
&#65533;p&#65533;gK&#65533;&#65533;K&#65533;5&#65533;&#65533;&#65533;&#65533;&#716;&#65533;:V&#65533;,}&#65533;&#65533;<&#65533;&#65533;&#65533;&#65533;B&#65533;2&#65533;&#154;&#65533;9&#65533;O&#65533;&#65533;&#65533;!rI&#65533;T&#651;u&#65533;&#65533;&#65533;=(/&#65533;1+&#65533;Q&#65533;&#65533;"&#65533;8+&#65533;&#65533;&#65533;:&#65533;&#65533;&#65533;e&#65533;"0 (&#65533;&#1165;&#65533;&#65533;09&#65533;&#65533;m&#65533;Yh
&#65533;&#65533;$b&#65533;&#1457;&#65533;	&#65533;&#65533;.&#65533;&#65533;v&#65533;&#65533;&#65533;&#65533;&#1312;&#65533;&#65533;H&#65533;&#65533;&#65533;&#65533;&#65533;&#65533;&#65533;L&#65533;Pm&#65533;~&#65533;[&#65533;  &#65533;Z(&#65533;&#65533;&#65533;'&#65533;&#65533;\&#65533;&#65533;-&#65533; &#65533;n@&#541;&#65533;g-&#65533;&#65533;&#65533;?&#65533;&#65533;&#65533;W&#65533;4&#65533;w)p&#65533;k&#65533;-	&#65533;Q&#1107;g&#65533;&#65533;&#1025;&#65533;&#65533;i&#65533;H&#65533;%&#65533;&#608;&#65533;&#65533;{&#65533;U&#65533;&#65533;&#65533;&#65533;Q&#65533;&#254;&#65533;&#65533;&#65533;&#65533;&#65533;09&#65533;&#65533;&#65533;v&#65533;&#65533;U@Q]&#65533;&#859;4[%&#65533;w&#65533;&#65533;L&#65533;7k&#65533;&#65533;&#65533;&#65533;&#65533;\&#65533;Z&#65533;&#65533;0"&#65533;&#65533;*&#1345;,&#65533;&#65533;&#65533;&#65533;&#65533;&#65533;wh,@&#65533;)]&#65533;&#65533;e&#65533;&#65533;&#65533;&#65533;GP&#65533;g} &#65533; .&#65533;&#65533;	&#65533;]&#65533;&#65533;!&#65533;&#65533;&#65533;&#65533;e&#65533;&#65533;&#65533;
AE&#65533;q&#65533;H4z}&#65533;&#65533;&#65533;?T=&#65533;&#65533;&#65533;&#65533;9;Um&#65533;&#65533;&#65533;&#65533;&#65533;&#65533;&#65533;%.&#65533;&#65533;&#65533;&#65533;dI&#65533;Z&#65533;0^&#65533;&#65533;&#65533;&#65533;,;L&#65533;&#65533;i&#65533;&#65533;&#65533;`&#65533;=~W{P&#65533;[s&#65533;	&#65533;G&#65533;$&#65533;&#48862;O&#65533;&#65533;&#65533;;&#65533;&#65533;f&#65533;&#65533;&#65533;I,&#65533;&#65533;&#65533;[&#65533;&#65533;3&#65533;&#65533;&#65533;&#65533;.9&#65533;&#65533;&#65533;=&#65533;&#65533;&#65533;N~kNvy">&#65533;&#65533;&#65533;&#65533;&#65533;&#65533;&#65533;&#65533;0&#65533;&#65533;&#65533;&#65533;&#65533;&#65533;&#65533;@&#65533;~p\!=&#65533;V(&#65533;b,&#65533;&#65533;&&#65533;&#65533;&#65533;&#65533;]&#65533;f&#65533;&#65533;k&#65533;&#65533;[&#65533;&#65533;&#65533;&#65533;\&#65533;&#65533;&#65533;&#65533;b+&#65533;6&#65533;N&#29928;&#65533;8&#65533;I4y&#65533;&#65533;&#65533;&#65533;&#65533;~&#65533;&#65533;P&#173;>&#65533;lQ&#65533;&#65533;&#65533;`LV&#65533;&#65533;^&#65533;&#65533;\&#65533;&#65533;[mg&#65533;i2p &#65533;&#65533;&#65533;&#65533;&#65533;&#65533;&#65533;&#65533;&#453;&#65533;&#65533; i\&#65533;&#65533;:&#65533;7&#65533;&#65533;&#65533;&#65533;	&#65533;&#65533; !&#65533;K&#65533;&#65533;&#65533;|w&#65533;&#65533;&#65533;&#65533;&#18227;S^&#65533;&#30015;&#65533;&#65533;&#184;&#65533;&#65533;&#65533;&#65533;d&#65533;&#65533;.&#65533;&#65533;q &#65533;/^&#65533;&#65533;^&#65533;l&#65533;f{_;&#65533;W&#65533;&#65533;zT&#65533;/_W#&#65533;&#612;4;&#65533;&#65533;&#65533;n&#65533;Q}&#65533;&#65533;&#65533;Z&#65533;&#65533;&#65533;R&#65533;:&#65533;~&#65533;2<&#65533;&#65533; &#65533;]&#387;&#65533;&#65533;&#40825;&#65533;&#65533;&#65533;0&#65533;&#65533;&#65533;&#65533;xM$&#65533;W&#65533;1Wb&#65533;T&#65533;)&#65533;&#65533;&#65533;&#65533;&#65533;&#65533;&#65533;&#65533;&#65533;1&o&#65533;&#65533;&#65533;&#65533;<&#65533;&#65533;~p U. [&#65533;&#65533;&#65533;&#65533;&#65533;&#65533;^&#65533;&#65533;.&#65533;1&#65533;N&#35806;&#65533;Q*&#65533; &#65533;&#65533;Kz&#65533;&#65533;&#65533;
N&#65533;94H&#65533;&#65533;&#65533;L&#65533;&#65533;k&#65533;&#65533;&#65533;&#65533;&#65533;&#65533;;&#65533;\&#65533;&#65533;#+G&#65533;&#65533;^&#65533;)&#65533;&#65533;&#65533;&#65533;&#65533;]&#65533;e&#65533;5=&#65533;Q*&#65533;&#65533;w&#65533;&#65533;&#65533;}>]q&#65533;&#65533;&#65533;bDH&#65533;uQ&#65533;&#65533; &#65533;&#65533;z&#65533;Oq&#65533;&#65533;&#347;l&#65533;&#65533;9&#65533;&#65533;&#65533;&#65533; D&#65533;$@&#65533;n&#65533;p&#65533;d&#65533;&#65533;-=&#65533;&#65533;n&#65533;&#65533;&#65533;9&#62032;-pNb&#65533;%>&#65533;P#Y74&#65533;&#65533;&#65533;WI&#65533;W&#65533;&#65533;&#65533;5&#65533;&#65533;a&#1432;&#65533;&#65533;&#65533;B&#65533;&#65533;c&#65533;&#65533;&#1215;&#65533;Y&#65533;&#65533;@&#65533;XL6&#65533;b&#65533;X8J&#65533;&#593;B&#65533;5Uk&#65533;&#65533;t<&#65533;&#65533;v&#65533;&#65533;~&#65533;&#65533;&#65533;9&#65533;&#65533;h6&#65533;&#825;&#65533;&#1128;&#65533;&#65533;&#65533;z&#65533;&#65533;&#65533;&#65533;&#65533;&#65533;N#p0&#65533;(&#65533;&#65533;q0c&#65533;&#65533;&#65533;&#65533;   &#65533;BB&#65533; &#65533;`s&#65533;t@t&#65533;&#65533;&#65533;ssb&#65533;&#162;B#I	&#65533;&#65533;&#65533;Q&#65533;&#65533;NJ&#65533;&#65533;&#65533;m&#65533;&#65533;K&#65533;&#65533;&#65533;8&#65533;&#65533;&#65533;M&#65533;&#65533;&#65533;9&#65533;0Z&#65533;0&#65533;&#65533;P&#578;Q#&#65533;@ B&#65533;&#65533;&#65533;4@&#65533;&#65533;&#65533;Shb&#65533;Pc&#65533;;&#65533;q&#65533;?Oc&#65533;&#1520;_d&#65533;&#65533;&#65533;b&#51247;&#65533;&#65533;lX&#65533;&#65533;@9&#65533;&#65533;&#65533;5&#65533;Ph&#65533;!&#65533;&#65533;*c&#65533;DF8&#65533;&#646;&#65533;&#65533;7p,8Hw.])R&#65533;&#1689;#o^&#65533;{&#1714;E&#65533;sKJ&#65533;jt&#65533;&#65533;!&#65533;`e&#65533;p&#65533;&#65533;&&#65533;&#65533;3&#65533;&#65533;&#65533;&#65533;&#65533;K&#65533;&#65533;&#65533;\&#17799;P4?]&#65533;&#65533;&#65533;j&#65533;&#65533;BF0l&#65533;  &#65533;K&#65533;&#65533;&#65533;&#65533;T&#65533;&#65533;O&#65533;&#65533;l&#65533;V&#65533;&#65533;'&#65533;&#65533;b|@&#65533;W1a&#65533;&#65533;)&#65533;&#65533;&#65533;@T&#65533;\&#65533;&#65533;&#65533;'&#736487;&#65533;gu&#65533;\&#65533;F&#65533;Ij<Q3i!&#65533;$p	,@pg7&4&#65533;&#65533;]&#65533;&#65533;5&#65533;@o&#841;&#65533;ah106<&&#65533;&#65533;&#65533;&#20953;9/&#65533;ZP&#65533;;&#65533;&#65533;&#65533;&#65533;&#65533;&#65533;_E&#65533;&#65533;g&#65533;&#65533;&#65533;&#1440;	&#65533;`i
&#65533;'&#65533;u&#65533;=5&#65533;&#65533;&#65533;&#65533;&#65533;&#65533;&#65533;s&#65533;&#65533;&#65533;!`&#65533;&#65533;4&#65533;&#65533;"A): &#65533;:5&#65533;&#65533;&#65533;@&#65533;&#65533;<?&#65533;&#65533;B&#65533;n&#65533;&#65533;H&#65533;j&#65533;&#65533;V&#65533;d=&#65533;h%&#65533;P`Z&#65533;&#65533;&#65533;@@&#65533;&#65533;&#65533;&#65533;%&#65533;/&#65533;&#65533;&#65533;&#65533;&#65533;]"&#1536;H<&#523;&#65533;<&#65533;'&#65533;<&&#65533;c&#65533;&#65533;&#65533;*&#65533;abCET;&#65533;&#65533;&#65533;1i'&#65533;&#65533;&#65533;$&#65533; >&#65533;8&#65533;&#65533;.&#65533;&#65533;?(&#65533;&#65533;.&#65533;&#65533;&#65533;
&#65533;"5&#65533;&#65533;&#65533;&#65533;- tK(j&#65533;^*&#65533;lCGX&#65533;f&#65533;&#65533;&#6764;&#65533;`&#65533;&#65533;d&#65533;+$8&#65533;&#65533;&#65533;&#65533;&#65533;k&#1972;&#65533;%&#65533;&#65533;&#65533;&#65533;&#65533;"&#65533;5&#65533;.PL&#65533;&#65533;B&#65533;]"&#65533;s&#65533;E&#65533;&#65533;&#65533;L&#65533;\iD0&#65533;&#65533;&#65533;&&#65533;Y&#65533;&#65533;&#65533;I&#65533;+&#65533;&#65533;&#65533;&#65533;`&#65533;R&#65533;m&#65533;$6=&#65533;n&#65533;5H&#65533;lm&#65533;vse&#65533;&#65533;&#65533;&#65533;&#65533;&#65533;&#65533;&#65533;LX)&#65533;&#65533;e&#65533;&#65533;&#65533;a&#65533;\.&#65533;0&#65533;&#65533;
I&#65533;&#65533;m&#65533;&#456;&#65533;&#1060;D &#65533;$UO&#65533;&#65533; %&#65533;&#65533;$s&#65533;&#65533;&#65533;&#65533;tc&#65533;&#65533;'v;X ^,&#65533;&#65533;&#65533;&#65533;\]&#65533;&#65533;&#65533;v_
&#65533;&#65533;&#65533;<&#65533;v&#65533;|&#65533;&#65533;#78&#65533;&#65533;jx1&#65533;%``bJh&#65533;&#17165;&#65533;&#65533;cj&#65533;x&#65533;&#65533;`&#65533;X&#65533;&#65533;&#65533;&#65533;>&#65533;sV-&#65533;S&#65533;W&#65533;\v&#65533;n&#65533;&#65533;&#65533;=p&#65533;&#65533;C;0&#65533;dC&#65533;a&#65533;aEp&#65533;^B&#1563;&#65533;&#65533;#&#65533;1!("	&#65533;)`&#65533;r&#65533;&#65533;\{$&#65533;&#65533;\&#65533;N&#65533;&#1011;&#65533;&#65533;wl5&#65533;d&#65533;_&#65533;%&#1815;n&#65533;9&#65533;;&#65533;&#65533;}6&#65533;I&#65533;F-&#65533;&#65533;dXi&#65533;-H<&#65533;&#65533;4u&#65533;$&#65533;6&#65533;8&#65533;&#65533;5&#65533;&#65533;&#65533;&#65533;`Q;&#65533;<.&#65533;Y#&#65533;&#65533;&#1462;mA&#65533;&#65533;&#65533;&#65533;o!c&#65533;},&#1252;&#65533;F&#65533;&#65533;_&#65533;a7&#65533;E&#65533;-&#65533;>&#65533;&#65533;&#65533;>&#65533;[&#65533;_&#65533;p&#65533;&#65533; -&#65533;*P&#65533;'&#65533;I&#65533;&#65533;&#65533;&#65533;=&#65533;&#65533;&#65533;X&#65533;&#65533;&#65533;&#65533;[&#65533;&#65533;AI&#65533;&#65533;4Z&#65533;&#65533;C&#65533;&#65533;Rc)&#65533;,&#65533;&#65533;8O&#65533;P2 &#65533;&#65533;c	&#65533;&#1180;&#65533;0@&#65533;&#65533;z&#65533;&#65533;&#65533;&#231;&#65533;&#65533;&#65533;&#65533;&#65533;-,qQ&#65533;E7&#65533;&#65533;%nt&#65533;&#65533;:&#65533;yD&#65533;&#65533;&#65533;\#8&#65533;&#65533;&#345;^&#65533;os
P&#65533; m&#65533;:&#65533;&#65533;b{&#65533;&#65533;&#65533;&#65533;>%&#65533;q&#65533;#&#65533; a&#65533;&#65533;|R&#65533;&#65533;&#65533;&&#65533;&#65533;Wh&#65533;<&#65533;B&#65533;&#65533; &#65533;&#65533;C&#65533;&#65533;&#65533;(&#65533;2&#65533;&#65533;Tn&#65533;r&#49578;p2&#65533;&#65533;&#65533;&#65533;&#65533;&#65533;9&#65533;I&#65533;+&#65533;HT&#65533; %&#65533;&#65533;&#65533;&#65533;+S|&#65533;AFB*M&#65533;)&#65533;&#65533;=&#65533;&#65533;EJ4a&#65533;oz&#65533;&#65533;p&#65533;:&#65533;e/kW&#65533;[E&#65533;&#65533;&#596;&#65533;-By>>&#65533;X&#65533;$&#65533;&#65533;}&#65533;i&#65533;&#65533;&#65533;&#65533;p)# &#1174;	`&#65533;y&GFR&#65533;&#65533;NX &#65533;v8&#65533;&#65533;&#65533;{&#65533;Rf%A
&#65533;&#65533;|f)&#65533;%MQ&#65533;&#65533;	 &#65533;&#65533;
&#65533;Z&#65533;r&#65533;-&#65533;!&#65533;&#1504;d&#65533;6|B&#65533;B&#65533;$p]&#65533;&#65533;<&#65533;	&#65533;U&#65533;z&#65533;&#65533;&#65533;4s&#65533;O&#65533;&#65533;&#1696;&#65533;&#65533;<&#65533;,j&#65533;K&#65533;&#65533;>&#65533;P"&#65533;9&#11232;&#65533;&#65533;=2&#65533;&#65533;&#65533;4%&#65533;8b&#65533;&#65533;&#65533;&#65533;&#65533;IO&#65533;&#65533;&#65533;	&#65533;&#65533;&#65533;&#65533;K&#65533;&#65533;Jn0`q&#65533;&#65533;$9Q\&#65533;,&#65533;&#65533;&#65533;&#65533;TO&#65533;g&#65533;&#65533;g)&#65533;	P&#65533;J&#65533;'&#65533;T&#65533;&#65533;j&#65533;4-&#65533;*\*&#65533;&#65533;&#65533;&#65533;/&#65533;W&#65533;&#65533;&#65533;&#1145;&#65533;+2xT&#65533;3&#65533;&#65533;&#1015;&#65533;&#65533;&#65533;Ix&#65533;&#65533;`&#65533;&#65533;&#65533;0#&#65533;&#65533;&#65533;
n&#65533;&#65533;-NX&#65533;"&#65533;c&#65533;&#1396;fk&#65533;&#65533;&#65533;Q}>&#65533;&#65533;&#65533;&#65533;&#65533;&#65533;&#65533;!!&#65533;&#65533;&#65533;R	&#576;&#65533;v6k &#65533;X-y&#65533;5Q&#65533;&#65533;&#65533;ac%&#65533;&#65533;&#65533;&#65533;&#65533;&#65533;&#65533;&#65533;4i&#65533;&#65533;&#674;g'&#65533;&#65533;*6Rc&#65533;&#65533;v&#65533;&#65533;&#65533;&#65533;&#65533;@O&#65533;&#65533;|&#65533;Z&#65533;&#65533;O&#65533;k&#65533;&#1197;,Z&#65533;&#65533;&#65533;#&#65533;(CK&#65533;&#65533;[&#65533;&#65533;I &#65533;%&#65533;x^&#65533;5&#65533;&#65533;L&#65533;&#65533;K&#65533;&#65533;&#65533;&#65533;&#65533;}&#65533;&#65533;&#65533;W&#1640;&#65533;i&#65533;&#65533;!]&#65533; &#65533;wb,&#65533;&#65533;&#65533;&#65533; &#65533;5n&#65533;K1&#50825;&#65533;~2&#1393;Ni*&#65533;*&#1678;&#65533;$&#65533;&#65533;bB&#65533;&#65533;&&#65533;&#65533;q&#65533;+N&#65533;X}qS&#65533;iA&#65533;&#65533;8&#65533;2&#65533;&#65533;\i&#65533;&#65533;m&#65533;&#65533;S"&#65533;aG&#65533;&#65533;&#65533;#&#65533;&#65533;|&#65533;Mk&#65533;&#65533;,a&#65533;<&#65533;&#65533;+-&#65533;8&#65533;k&#65533;<&#65533;_n&#65533;&#65533;&#65533;&#1247;v&#65533;&#65533;E]s2I&#65533;&#65533;&#566;9&#65533;&#65533;m6b!@&#65533;`y-E+&#65533;&#65533;&#65533;\&#65533;&#65533;&#65533;&#65533;&#65533;b&#65533;gk7]&#65533;#z&#65533;%h5&#65533;&#65533;[Iy&#65533; y&#65533;48&#65533;&#65533;S&#65533;&#65533;&#65533;2&#65533;rm&#65533;@&#65533;f&#65533;8&#1685;&#65533;=&#65533;&#65533;&#65533;&#65533;z&#65533;&#65533;`&#65533;.&#65533;&#65533;2&#65533;&#65533;&#65533;&#65533;&#65533;3k-&#65533;{&#65533;l&#65533;&#65533;fj&#65533;1&#1268; &#65533;&#65533;&#65533;&#1439;&#65533;&#65533;&#65533;&#65533;W+&#65533;&#65533;-t&#65533;M&#65533;l&#65533;F&#1372;&#65533;&#65533;6&#310;D&#65533;&#65533;( &#65533;&#65533;.^&#65533;]`&#130;&#65533;&#65533;/]knO&#65533;&#65533;&#65533;&#65533;W&#65533;&#65533;xsQ&#65533;&#65533;&#65533;&#65533;F&#65533;m|{&#65533;&#65533;j&#65533;&#65533;&#65533;&#65533;Y&#65533;%H&#65533;&#65533;&#65533;5#&#65533;&#65533;
&#65533;F&#65533;&#65533;	&#65533;R\&#65533;&#65533;&#65533;G&#65533;&#65533;/&#65533;H&#65533;|&#1995;&#65533;-d&#65533;>&#65533;o&#65533;S&#65533;&#65533;&#65533;$1M~&#65533;!V0&#692;&#65533;4l&#65533;&#65533;&#65533;&#65533;&#65533;&#401;&#1942;* &#65533;79&#65533;&#65533;*&#65533;&#65533;.=T&#65533;&#65533;V&#65533;C&#65533;&#65533;Q=F&#65533;>&#65533;jI&#65533;#&#65533; /G&#65533;&#65533;&#65533;&#65533;&#65533;!Y;MW/&#65533;*&#65533;n&#65533;&#65533;&#65533;&#65533;j&#65533;k&#65533;&#65533;f&#65533;&#65533;&#65533;&#65533;=&#65533;&#65533;7&#65533;#&#65533;&#65533;]&#65533;z&#65533;&#65533;&#65533;MU#%]&#65533;;&#65533;&#65533;* L&#65533;&#65533;&#65533;&#65533;8&#65533;&#65533;I&#65533;&#65533;{&#65533;&#65533;&#65533;&#65533;&#65533;&#65533;&#58112;ZR^&#65533; &#65533;&#65533;&#65533;Gq&&#65533;Z&#669;4&#65533;&#65533;Zz&#65533;s&#960;&#65533;;=&#65533;S&#65533;&#65533;&#65533;6&#65533;	+&#65533;RK&#22539;4&#65533;u&#65533;zT&#65533;&#65533;B&#65533;&#954;&#65533;:&#65533;_&#65533;&#65533;&#65533;e&#65533;&#65533;&#65533;&#65533;&#65533;&#65533;h">&#65533;&#65533;W&#65533;&#65533;&#65533;&#65533;&#65533;p=&#65533;M@&#65533;&#65533;|&#65533;FF&#586;&#65533;'&#65533;#&#65533;G&#65533;&#669;&#65533;&#65533;&#65533;2&#65533;&#65533;&#1299;&#65533;&#65533;&#65533;< &#65533;&#65533;&#65533;&#65533;&#65533;&#65533;&#65533;&#65533;&#65533;&#65533;h,&#65533;&#65533;&#65533;&#65533;M&#65533;^&#65533;N
&#65533;|KT&#65533; &#65533;&#65533;<	&#65533;&#65533;&#65533;r &#65533;&#65533;
&#65533;@P&#65533;&#65533;^&#65533;N&#65533;2$&#65533;t&#65533;&#65533; ` &#65533;L c!&#65533;M&#65533;J&#65533;&#1036;&#65533;@&#65533; 
` &#65533; &#65533; &#65533;O-&#65533;&#65533;B&#65533;&#65533;&#65533;)@\&#65533;&#65533; nP&#1752;&#65533;m@&#65533;`p&#65533;&#65533;&#65533;S&#65533; i&#65533;&#65533;&#65533;&#65533;M&#65533;&&#65533;.&#65533;&#478;&#65533;&#65533;&#65533;&#65533;
&#65533;M&#65533;&#65533;&#65533;&#65533;%&#65533;Pq&#65533;P ~&#65533;&#65533;p! 	&#65533;&#65533;@ &#65533;)&#65533;0&#65533; &#65533;&#65533;MQF&#65533;&#65533;&#65533;&#65533;  
 &#65533;0&#65533;&#65533;&#65533;&#65533;&#65533;j1	O&#65533;&#1822;F/#1&#65533;&#65533;Mn&#65533;&g
&#65533; &#65533;&#65533;-Qq(&#65533;{&#65533;&#65533;&#65533;&#65533;X&#65533; &#65533;&#65533;@?$&#65533;;o&#65533;0&#65533;lPW&#65533;&#65533; &#65533;
&#65533;2&#65533;z&#65533;&#65533;0 &#65533;P-&#65533; &#65533;&#65533;&#65533;~&#65533;&#65533;|Qz&#65533;O&#1132;&#65533;&#65533;&#65533;p1&#1102;&#65533;`&#65533;&#65533;&#65533;&#65533;A0h&#65533;&#65533;1aQ&#65533;Q&#65533;&#65533;&#65533;&#65533;1&#65533;&#65533;&#65533;|&#65533;&#65533;&#65533;&#65533;mE&#65533;QQ
&#65533;g&#65533;i&#65533;&#65533;P `&#65533;Q";&#65533;&#65533;QM&#65533;2R&#65533; &#65533;Oh&#65533;"&#65533;&#65533;"-&#65533;P&#65533;K&#65533;$G&#65533;A %l&#65533;<&#65533;#/&#65533;B&#65533;&#2033;$&#65533;)R#&#65533;$&#65533;Qq&#65533;A &#65533;q&#65533;&#65533;&#65533; &#65533;&)&#65533; 0&#65533;&#65533;&#65533;Yr5&#65533;!@(&#65533;&#65533;
&#65533;&#65533;(&#65533;&#65533;&#65533;,K&#65533;e&#65533;&#65533;&#65533;)y&#65533;&#65533;/(&#65533;$y&#65533;(g&#65533;&#65533;-&#65533;#" 2&#65533;(&#65533;+&#225;&#65533;&#65533;&#65533;2-k&#65533; |&#65533;&#65533;&#65533;&#65533;'&#65533;{&#65533;")&#65533;&#65533;&#65533;.)&#65533;b&#65533;&#65533;&#65533;,ir0&#65533;/&#65533;&#65533;	3t2S2(&#65533;{P&#65533;&#65533;$&#65533;&#65533;R!&#65533;&#65533;&#65533;&#65533;^23k&#65533;/2Q&#65533;0%&#65533;&#65533;&#65533;a&#65533;2T-m&#65533; &#65533;&#65533;R &#65533;Q1&#65533;4&#65533;Q6&#65533;&#65533;"&#65533;&#65533;:&#65533;m&#65533;&#65533;2&#65533;&#1571;(&#65533;&#65533;;e&#65533;X&#65533;&#65533;:m&#65533;9&#609;&#65533;&#65533;'&#65533;&#65533;; ;I<&#65533;>)&#65533;"&#65533;&#65533;&#65533;28Ks7=&#65533;=k3  !&#65533;   ,   &#65533; &#65533;  &#65533;@&#65533;pH,&#65533;&#548;r&#65533;9A&#65533;h&#65533;R&#65533;X*&#65533;
&#65533;&#65533;H&#65533; sL.&#65533;&#65533;&#65533;Y &#65533;@0T&#65533;E&#65533;P&#65533;&#1484;&#65533;&#65533;&#65533;&#65533;	j&#65533;&#65533;&#65533;&#65533;&#65533;`	Spt&#65533;&#65533;&#65533;rSYz&#65533;&#65533;~^&#65533;&#65533;&#65533;&#65533;gnO&#65533;O&#65533;&#65533;&#65533;&#65533;YT&#65533;|&#65533;&#65533;&#65533;&#65533;	l&#65533;&#65533;&#65533;&#65533;&#65533;&#65533;&#65533;&#65533;&#65533;twX&#343;&#65533;&#65533;&#65533;^&#65533;&#65533;&#65533;L&#65533;&#65533; &#145;&#65533;wY&#65533;&#65533;&#65533;z&#795;&#65533;z&#65533;&#65533;&#65533;&#65533;&#1343;&#1452;&#65533;&#65533;X&#65533;&#65533;&#65533;&#65533;&#65533;&#65533;&#65533;&#65533;&#65533;h&#149;x&#294;X8&#65533;'&#65533;=[&#65533;&#65533;&#65533;&#65533;&#65533;&#65533;&#65533;5	9&#65533;8p`	&#65533;b&#65533;&#65533;&#65533;Y&#65533;&#65533;&#65533;:&#65533;&#65533;&#199;B]&#65533;&#65533;D 6&#65533;&#65533;sgG&#65533;&#65533;&#65533;0&#65533;&#65533;&#65533;!&#65533;&#65533;)7x&#65533; &#65533;&&#65533; 7&#65533;&#1832;&#65533;g&#65533;`D&#65533;&#65533;&#65533;&#65533;R&#65533;&#65533;zU&#65533;@&#65533;&#65533;~`p&#65533;&#65533;'&#1373;V&#65533;&#1153;&#65533;+&#65533;H&#65533;&#65533;&#65533;m&#65533;h&#65533;&#65533;&#688;c&#65533;y(&#65533;&#65533;&#65533;3vv&#65533;z&#65533;&#65533;&#65533;&#65533;&#65533;|&#65533;9&#65533;&#65533;&#1940;=y&#65533;&#65533;9&#65533;f&#65533;&#65533;&#65533;&#65533;&#65533;&#65533; }1&#65533;K&#65533;&#65533;<&#690;&#65533;&#1027;&#65533;&#65533;&#65533;&#65533;T`Y~&#65533;&#65533;&#65533;&#65533;&#65533;C
&#65533;^&#65533;8&#65533;&#399;*8&#65533;&#65533;1&#65533;*&#65533;Y#&#65533;&#1728;&#65533;3R&#65533;a&#65533;n&#65533;&#65533;&#65533;&#65533;&#65533;i&#65533;&#65533;&#1078;x&#65533;&#65533;&#65533;&#859;?&#65533;l@&#65533;&#65533;&#155;W&#65533;&#1849;&#65533;l&#65533;&#65533;g< ^"8I&#65533;@y&#489;w{&#65533;&#65533;7&#65533;4U&#65533;VAt&#700;&#65533;WD&#65533;&#65533;&#65533;&#65533;l &#65533;&#65533;&#65533;g&#65533;S@@&#1353;&#65533;&#65533;&#65533;;s1&#65533;7&#65533;F&#65533;CzU8&#65533;&#65533;~}&#65533;`Jy&#65533;  2Un&#65533;&#65533;y&#65533;&#65533;`{8&#65533;wB&#65533;' &#65533;h&#65533;g&#1799;&#13724;y&#65533;&#65533;&#65533;&#65533;u&#1666;&#65533;0f&#65533;N&#65533;}&#65533;KAP#&#65533;&&#65533;&#65533;&#65533;	~~&#65533;'&#65533;~}&#65533;&#1631;&#65533;m&#65533;&#65533;wcPb&#65533;9A&#65533;r&#65533;&#65533;&#65533;&#65533;O&#65533;&#65533;&#65533;&#65533;O&#65533;C&#840;&#1629;&#65533;&#65533;&#65533;&#65533;W&#65533;1&#65533;&#65533;r&#65533;&#65533;:`&#65533;&#65533;&#65533;&#65533;@&#65533; &#65533;&#602;\&#65533;-&#65533;(5&#65533;H)&#65533;/|&#65533;dg&#65533;5^&#65533;u&#65533;Z&#477;&#65533;.&#65533;&#65533;B&#65533;&#65533;I&#65533;&#65533;Q&#65533;&#65533;&#65533;fO&&#482;{n>gE1s&#65533;T&#65533;&&#65533;&#65533;&#65533;&#65533;&#65533;&#65533;6&#65533;&#65533;&#65533;nW&#65533;&#65533;d&#65533;&#65533;$+&#65533;b&#65533;\&#65533;&#749;'&#65533;&#65533;TP+s@!,%&#65533;&#65533;&#65533;q&#65533;&#65533;&#65533;&#65533;&#65533;&#65533;&#65533;!&#65533;.y&#609;w &P&#1835;JY+&l0\&#65533;&#65533;"&#65533;A/f%&#65533;|TF';0&#65533;&#65533;t&#65533;&#65533;&#65533;|9o&#65533;&#65533;&#65533;h&#65533;&#65533;k2$&#65533;Li&#65533;+&#65533; &#65533;p6@&#65533;&#1175;I&#65533;{fy&#65533;&#65533;&#65533;&#65533;	u&#574;&#65533;&#65533;&#65533;&#65533;,&#65533;S &#65533;&#65533;&#65533;&#65533;&#65533;J&#65533;&#65533;m&#65533;+7&#65533;&#65533;$&#65533;&#65533;&#65533;4&#65533;"&#65533;sE&#65533;w&#65533;&#65533;&#65533;^&#65533;&#65533;&#65533;/m&#65533;,&#65533;&#65533;&#65533;&#65533;%&#65533;~FN&#65533;&#65533;3	`A&#65533;&&#65533;Q&#65533;&#65533;4&#65533;&#65533;&#65533;_^w&#32454;&#65533;dlw&#1378;&#65533;&#65533;>{&#65533;_&#65533;xv&#65533;,&#65533;&#65533;u&#65533;&#65533;&#65533;&#17515;M&#65533; "Wp&#65533;R&#65533;&#65533;&#65533;&#65533;*&#65533;gG&#65533;&#65533;\&#1143;4k&#65533;&#65533;f&#1057;K&#65533;S?&#65533;&#65533;7.&#65533;&#1042;w&#65533;&#65533;:P&#65533;&#65533;9&#65533;&#65533;&#65533;&#65533;t/w&#65533;D6y&#65533;&#65533;&#65533;'&#65533;+&#65533;C&#65533;}R&#65533;&#65533;&#65533;&#65533;&#65533;&#65533;&#65533;&#65533;&#65533;&#65533;&#65533;&#65533;'&#65533;\&#65533;"0&#65533;&#65533;&#65533;t>&#65533;4 nw&#65533;W]&#65533;&#364377;&#65533;
&#65533;&#65533;m&#65533;&#65533;&#65533;&#65533;	^&#65533;C&#65533;8&#1289;&#65533;&#65533;&#65533;T&#65533;&#65533;&#65533;8&#65533;&#65533;&#65533;# &#65533;Vz&#65533;&#65533;&#65533;lD(&#65533;W&#65533;&#65533;7&#65533; E&#65533;&#65533;C-&#65533;f'&#65533;k&#65533;&#211;&#65533;H&#65533;,&#65533;&#65533;&#65533;&#65533;x &#65533;a&#65533;&#65533;&#65533;&#65533;&#65533;&#65533;&#65533;7&#65533;&#65533;&#65533;_&#65533;Bb&#65533;&#65533;&#65533;&#65533;&#65533;&#65533;&#65533;&#65533;&#65533;&#65533;D&#65533;&#65533;&#65533;LXe&#65533;&#65533;&#1050;&#65533;B':&#65533;Q&#65533;4&#65533;&#65533;jY&#65533;	v3&#65533;&#65533;h&#65533;HQ&#65533;&#65533;C&#65533;&#65533;!)9ok&#65533;&#65533;P&#65533;l&#65533;&#65533;&#65533;&#65533;&#65533;&#65533;&#65533;A&#65533;*V&#65533;=&#65533;+ &#65533;:D &#65533;&#65533;&#449;&#65533;&#660;t&#65533;[&#65533;H&#65533;E&#65533;&#65533;&#65533;^&#65533;&#65533;]&#65533;&#1084;4&#65533;#KYr&#65533;&#65533;&#65533;E6&#65533;0nh&#65533;B&#65533;v&9Lzi&#65533;&#65533;(eX,fq`&#65533;&#65533;&#65533;&#2494;Xy&#65533;_<&#65533;&#65533;dY.MCO&#65533;Q&#65533;&#65533;&#65533;? n`&#65533;L&#1769;&#65533;&#65533;&#65533;R&#65533;h&#65533;&#65533;@&#65533;&#65533;&#65533;L&#65533;=Px&#65533;&#65533;&#65533;F>b&#65533;&#65533;&#65533;M&#65533;&#14978;|~&#65533;M&#65533;&#65533;c&#65533;&#65533;&#65533;If&#65533;0&#65533;&#65533;d&#65533;&#65533;(&#65533;, @&#65533;3&#65533;E$&#65533;&#65533;3}us%*&#65533; &#65533;&#65533;&#65533;&#65533;&#65533;l&#65533;-&#65533;&#65533;&#65533;]&#65533;z&#65533;&#65533;&#65533;^&#65533;f;&#65533;N&#65533;&#65533;K>@&#65533;B R&#1128; &#65533;Y>&#65533;&#65533;2&#65533;&#65533;2&#1555;|x)*&#65533;W&#65533;,h&#65533;
W!&#65533;&#850;&#65533;&#65533;
!&#1473;_pr&#65533;$&#65533;<&#65533;R2P#ZYGWY<*&#65533;&#65533; b$&#65533;P*&#65533;q5o&#65533;&#65533;&#65533;U-&#65533;&#65533;&#65533;[&#65533;&#65533;n&#65533;&#65533;&#65533;qH)"&#65533;&#65533;h&#65533;&#65533;&#65533;|&#836;&v&#65533;&#65533;/&#65533;8i&#65533;&#65533;G&#65533;q&#65533;g&#65533;O&#65533;0&#65533;	8&#65533;&#65533;.Q\&#65533;>&#65533;N~ &#65533;&#65533;<&#65533;;E&#65533; &#65533;f&#65533;&#1722;&#65533;mW&#65533;T&#65533;)&#65533;&#65533;S/%&#65533;=&#65533;yI&#65533;i9K&#65533;&#65533;&#65533;R&#65533;M&#65533;&#65533;&#65533;r&#65533;&#65533;&#65533;rU&#65533;!d&#967;&#333;`&#65533;|&#65533;&#65533;b&#65533;&#65533;&#65533;O&#65533;k&#65533;W&#65533;&#65533;J-&8I&#65533;#&#65533;&#65533;&#65533;&#65533;6f*O&#65533;c;}&#65533;`&#65533;w&#65533;%&#65533;&#65533;B&#65533;&#640;&#65533;&#65533;{&#65533;R&#65533;*;&#65533;f&#65533;n&#65533;&#65533;>&#65533;C&#65533;&#65533;Z&#603;&#65533;N&#65533;&#1325;&#65533;d&#65533;!t&#65533;8&#65533;&#65533; |&#1910;&#65533;&#65533;&#65533;	e&#65533;E&#65533;A&#65533;&#65533;&#65533;<&#65533;&#65533;&#1096;(&#65533;&#65533;&#65533;#q&#65533;&#65533;&#65533;ZOq&#65533;lbQ&#65533;&#65533;&#65533;C&#65533;@&#65533;w&#65533;&#65533;&#65533;&#65533;&#65533;&#65533;00&#65533;&#65533;&#65533;|:tq&#65533;H&#65533;&#65533;&#1005;w`&#65533;&#65533;&#65533;:W&#65533;U&#65533;Z&#65533;@$Q&#65533;&#733;*&#65533;Tm&#65533;;&#65533;X&#65533;:&#65533;&#65533;&#65533;0&#65533;&#65533;=#=h@&#65533;!&#674;&#65533;]&#65533;|&#65533;&#65533;g=q&#65533;&#65533;++mL&#65533;0&#65533;&#65533;*&#65533;&#65533;&#65533;&#65533;e$	C&#65533;&#65533;K6&#65533;r&#65533;o&#65533;H&#65533;&#65533;&#65533;R_&#65533;!v&#65533;&#65533;&#682;&#65533;&#65533;%=iG&#65533;&#65533;&#65533;&#65533;&#65533;@V&#65533;XttnY&#65533;&#65533;(8S[F&#65533;6;&#65533;&#65533;L	@3^&#65533;&#65533;8a&#65533;nv&#65533;&#65533;&#65533;%G&#65533;&#65533;4h&#65533;3&#65533;uk f&#65533;`&#65533;&#65533;Lk&#65533;Z&#65533;b|&#65533;&#65533;/&#65533;Q&#65533;*&#65533;d&#65533;w&#65533;33&#65533;&#65533;&#65533;X&#65533;V2	&#65533;0&#65533;&#65533;&#65533;j%*4vb&#65533;&#65533;;&#65533;&#65533;Bk` &#65533;Bn{
C3`X.&#65533;3&#1517;&#65533;_+&#65533;&#65533;+]&#65533;iF&#65533;&#65533;&#65533;[kz&#65533;SCh&#65533;7&#65533;9r&#65533;-&#65533;&#65533;&#65533;&#65533;%&#65533;x8&#65533;^&#1651;&#65533;=P&#65533;S&#65533;&#65533;-&#65533;M&#65533;e&#65533;&#65533;]/x&#65533; 0&#65533;&#65533;&#65533;&#65533;&#65533;&#65533;&#65533;&#65533;&#945;&#65533;&#65533;&#65533;&#65533;}k&#65533;p&#65533;&#65533;e&#65533;&#65533;&#65533;&#65533;&#65533;&#65533;wGF&#65533;$&#65533;?|sXo;&#65533;&#65533;	&#65533;&#65533;&#65533;{b)&#65533;&#498;+&#65533;G&#65533;&#65533;&#822;"&#65533;n&#65533;&#65533;&#65533;H&#65533; &#65533;FX&#65533;%&#763;&#65533;uig;&#65533;p&#65533;_&#65533;&#65533;&#65533;&#65533;|3&#65533;3&#65533;i&#65533;l&#65533;h&#65533;Z]eu#&#65533;0&#65533; &#65533;}&#65533;&#658;&#1461;&#65533;r&#65533;B&#65533;&#65533;wz&#65533;&#65533;m.Z&#65533;2&#65533;&#65533;&#65533;K&#65533;&#1701;&#65533;&#65533;&#65533;X*%k&#65533;&#65533;&#65533;vn".2 W&#65533;`&#65533;&#65533;&#65533;C/_<&#65533;&#65533;
fj#Q	+&#65533;&#65533;&#65533;&#65533;Fb&#65533;&#1973;8&#65533;&#65533;~&#65533;&#65533;N&#65533;&#65533;g&#65533;&#65533;97eg&#65533;W`&#65533;&#65533;% &#65533;&#65533;c@ &#65533;&#65533;vO&#65533;&#34014;&#65533;0&#423;&#65533;ORo&#65533;<&#65533;vf&#65533;&#65533;&#65533;%.&#65533;u&#65533;&#65533;} &#65533;u&#65533;"/9&#65533;j&#65533;&#65533;p]&#65533;s&#65533;&#65533;&#65533;&#65533;&#65533;&#65533;Eb&#65533;t>&#65533; &#65533;Y&#65533;TbG&#65533;&#65533;&#65533;&#65533;$\VWsEf&#65533;efr'&#65533;&#65533;&#65533;01&#65533;&#65533;,&#65533;&#65533;}p6j&#65533;j9b9&#65533;w&#65533;s&#65533;&#65533;m9&#449;`&#65533;g&#65533;&#65533;}`&#65533;&#65533;'&#65533;E&#916;
&#65533;1z&#65533;&#65533;M&#65533;&#65533;Y&#65533;&#65533;Y&#65533;cg&#65533;wU&#65533;0&#65533;p&#65533;&#65533;KY&#65533;F&#65533;&#65533;3DC_r&#65533;&#65533;2{&#65533;.K&#65533;m&#65533;&#65533;&#65533;y&#65533;0O&#65533;tOT&#65533;ErSt&#65533;`/D&#65533;
"&#65533;es&#65533;wW&#65533;w&#65533;"&#65533;eT?41&#65533;&#65533;i.&#65533;.&#65533;&#65533;SmHa`&#65533;=&#65533;{'&#65533;D(=Y&#30148;&#1974;&#65533;J&#65533;&#65533;L&#65533;W&#65533;]&#65533;tO%&#65533;tG z&#65533;&#65533;|aV&#65533;&#65533;VH&#65533;C&#65533;Q&#65533;&#65533;'a=&#65533;r\&#1472;&#65533;w_|&#65533;%&#65533;pH&#65533;g&#65533;&#1540;h&#65533;&#65533;&#65533;&#65533;X$&#65533;Q &#65533;h&#65533;d&#65533;*8&#65533;&#65533;|&#65533;2G&#65533;&#65533;&#65533;&#65533;i&#65533;'&#65533;rm&#65533;}&#65533;&#65533;,bb:}ah&#65533;&#65533;&#1910;~1}h0O!&#65533;4&#65533;&#65533;qI&#65533;&#65533;' &#65533;&#65533;/&#65533;&#65533;&#65533;&#65533;^!&#65533;yuehC6&#65533;x&#65533;&#65533;&#65533;9&#65533;&#65533;&#388;&#65533;&#65533;&#65533;&#65533;&#65533;&#65533;&#65533;,&#586;<g&#65533;b&#65533;&#65533;Ljun&#65533;
E&#65533;&#65533;&#65533;t  '&#65533;&#65533;&#65533;@&#65533;	S&#65533;3Y&#65533;
"&#65533;u&#65533;&#65533;&#65533;&#65533;I6&#65533;&#65533;&#65533;~&#65533;W&#65533;g}&#65533;	&#1618;&#65533;&#1549;B&#65533;&#65533;&#65533;x &#65533;$&#65533;&#65533;7&#65533;&#65533;b_ JE&#65533;&#65533;&#65533; &#65533;&#65533;&#65533;`uiwiu&#65533;c&#65533;u$&#65533;&#65533;&#65533;oK&#65533;8&#65533;&#65533;m8U$I&#65533;,&#65533;&#65533;&#65533;&#65533;&#1601;&#65533;&#65533;&#65533;&#65533;&#65533;G_&#65533;22&#65533;!&#65533;&#65533; ` &#657; &#65533; `   &#65533;t%vZ0f(e&#65533;&#65533; &#65533;u'q&#65533;GaI&#65533;D&#65533;&#1606;&#65533;!&#65533;&#143;,&#65533;&#533;&#65533;&#1284;~ &#65533;&#65533;&#65533;~&#65533;&#65533;Gw>eu[&#65533;xn&#65533;y91&#65533;>&#1053;&#65533;&#65533;&#65533;0 Z&#65533;&#65533;&#65533;(&#65533;&#65533;Pre4&#65533;&#65533;&#65533;<s&#65533;<&#65533;r&#65533;&#65533;&#65533;[dSY*&#65533;b&#65533;&#65533;x&#18433;,a&#65533;&#65533;&#65533;&#65533;&#65533;&#65533;&#65533;E`y&#65533;&#65533; H&#65533;Q&#65533;&#65533;@&#65533;r&#65533;Y&#65533;` Z&#65533; &#65533;&#65533;&#65533;b0&#65533;8vf&#65533;&#65533;&#65533;&#65533;&#65533;W&#65533;&#65533;rN&#65533;&#1027;&#65533;8x&#65533;c&#65533;x%&#65533;68&#65533;i&#65533;'Z&#65533;_&#65533;g3&#65533;&#65533;&#65533;C`"&#65533;6&#65533;%&#65533;&#65533;h	&#65533; 
&#65533; &#1060;&#65533; &#65533;&#65533;J&#65533; &#65533;0_8W1&#65533;t'J&#65533;&#65533;	&#65533;W&#65533;?&#65533;&#65533;K&#65533;a&#65533;#iU&#65533;'&#65533;X~&#640;&#65533;&#65533;	&#65533;f&#65533;&#65533;&#65533;&#1628;J&#65533;&#65533;&#65533;i&#65533;9&#65533; ]p-nPbT &#65533;J&#65533;&#65533;P&#65533;&#65533;&#1188;U'&#65533;&#65533;&#65533;V&#65533;&#65533;Sup&#65533;&#65533;&#65533;&#65533;&#65533;.j{&#65533;&#65533;r&#65533;'&#65533;&#1782;:^&#65533;&#65533;&#65533;&#65533;iLx&#65533;'&#65533;&#65533;&#65533;&#65533;gv&#65533;&#65533; q&#21732;&#65533;@	0`p &#65533;&#65533;J&#65533;y L&#65533;&#65533;&#65533;J+&#65533;&#65533;&#65533;&#65533;8  P":&#65533;)&#65533;r&#65533;&#65533;&#65533;llH&#65533;&#65533;6&#65533;&#65533;&#65533;&#65533;&#65533;&#65533;&#65533;b&#65533;&#65533;r&#65533;&#65533;q&#65533;l>&#1709;0&#65533;&#65533;&#65533;&#65533;E&#65533;&#65533;/&#65533;&#65533;C&#65533;$7&#65533;:&#65533;&#65533;&#65533;p&#65533;Jix&#65533;&#65533;#7&#65533;&#65533;C&#65533;&#65533;&#65533;&#65533;&#65533;v&#65533;&#65533;:&#65533;9@&#1472;&#65533;38Z&#65533;'&#65533;&#65533;{&#65533;&#65533;:&#65533;&#65533;'&#65533;&#65533;&#65533;&#65533;&#65533;l=*&#65533;&#65533;&#65533;&#65533;P+&#65533;&#65533;w&#65533;&#65533;&#65533;z O&#65533; &#65533;&#65533;0q&#65533;+&#65533;&#65533;cR&#65533;&#65533;d&#65533;&#65533;&#65533;Fo&#65533;: &#31494;&#65533;K&#65533;&#65533;&#65533;&#65533;&#65533;&#65533;&#65533;&#65533;&#65533;&#65533;]Y&#65533;&#65533;&#65533;-i&#65533;38&#65533;&#65533;R|&#1060;}&#65533;G&#65533;C&#65533;&#65533;&#65533;&#65533;&#65533;*&#65533;4&#65533;Z PZ&#65533;&#65533;&#65533;&#65533;&#65533;R&#65533;&#65533;&#65533;i&#65533;&#65533;&#65533;&#65533;&#65533;&#65533;&#65533;&#65533;s'z&#65533;&#65533;&#65533;!w&#65533;&#65533;([&#65533;&#65533;6&#65533;&#582;&#65533;">0&#65533;M:eT&#65533;C&#65533;&#65533;|&#65533;&#65533;Q&#65533;&#65533;&#65533;&#65533;&#65533;&#65533;&#65533;&#65533;&#65533;<&#65533;i&#65533;j&#65533;e&#65533;r5&#65533;L&#65533;&#65533;&#65533;&#65533;I&#65533;)&#65533;&#65533;&#65533;&#65533;(&#65533;c&#65533;&#65533;  &#65533;@	`Q*&#65533;&#65533; &#65533;U&#65533;&#65533;&#1079;NP&#65533;&#65533;&#65533;&#65533;1&#65533;f&#65533;&#65533;#&#65533;&#65533;&#65533;*&#65533;K&#65533;&#65533;.&#65533;&#65533;j&#65533;d&#65533;&#65533;v6&#725;&#65533;
&#65533;&#65533;Iir&#65533;)&#65533;&#65533; "&#65533; &#65533;z&#65533;` &#65533;&#65533;&#65533;!t&#65533;@OG&#65533;f&#65533;&#65533;&#65533;G&#65533;&#65533;&#162;&#65533;&#65533;&#65533;&#65533;&#65533;&#65533;XG&#65533;]Q&#65533;(n&#65533;&#65533;Hy&#65533;&#65533;4X&#65533;E9&#65533; &#65533;"R 0+] &#65533;w&#65533;M&#801;+&#65533;Z&#65533; 
 &#65533;&#65533;&#65533;zX&#65533;iUW&#65533;~&#65533;&#65533;y&#65533;)Y&#65533;1&#65533;&#65533;}V&#1344;&#65533;&#65533;&#65533;f&#65533;&#65533;&#65533;&#729;&#65533;^&#65533;&#65533;;&#65533;&#65533;&#65533;&#65533;@K(&#65533;&#65533;|&#65533;&#1435;&#65533;&#65533;&#65533;&#65533;&#65533;M&#65533;vK*KY&#65533;7&#65533;&#65533;@&#65533;&#65533;]y&#65533;&#65533;1U<&#553;aKxpV&#65533;a&#65533;)|V&#65533;&#65533;&#1052;^&#1651;&#65533;&#65533;&#65533;&#65533;&#65533;&#65533;*&#65533;&#65533;&#65533; 
&#65533;&b&#65533;^&#389;&#1803;&#151330;&#65533;&#209;4&#65533;&#65533;&#65533;\&#65533;&#65533;)1&#65533;e]v&#65533;&#65533;&#65533;x&#65533;[&#65533;z&#65533;9&#65533;&#65533;&#65533;&#508;d8&#65533;h	
 &#65533;W`&#65533;&#65533;2&#65533;&#65533;V+&#65533;&#65533;&#65533; &#65533;[&#65533;&#65533;7\
1'&#65533;&#65533;f&#65533;&#65533;:&#65533;c#l&#65533;&#65533;]&#65533;S&#65533;WB&#65533;f~&#65533;&#65533;&#65533;+9&#65533;&#65533;	&#65533;&#597;&#65533;&#65533;z}&#65533;k0&#65533;&#65533;&#65533;&#65533;`&#65533;en&#65533;.&#65533; &#65533;M&#65533;z  O&#65533; `&#65533;&#65533; c&&#65533;}&#65533;w[&#65533;&#65533;[;\&#65533;WQ&#65533;&#65533;&#65533;
@&#65533;&#65533;&#65533;&#65533;&#65533;&#65533;&#65533;&#538;&#65533;&#65533;&#65533;	&#65533;&#65533;T&#32337;:&#65533;&#65533;*h&#65533;&#65533;b&#65533;&#65533;&#65533;s&#65533;@'w`Q9&#65533;7A?&#65533;fow&#65533;&#65533;&#65533;&#65533;t*M&#65533;&#65533;O&#65533;Fj&#65533;.t&#65533;&#65533;,&#636;&#602;&#65533;&#65533;&#65533;&#65533;T&#65533;&#65533;F&#65533;&#65533;  &#65533;'7fY&#65533;c &#65533;&#65533;&#65533;&#65533; &#1148; 9<7f&#65533;&#65533;&#65533;r
&#145;&#65533;&#65533;&#65533;f&#65533;vIp6&#65533;b&#1503;&#65533;)=&#65533;s)\&#65533;&#586;&#65533;&#65533;&#65533;&#1115; u&#65533;<&#65533;&#1898;&#65533;kk&&#65533;&#65533;&#65533;p&#1381;&#65533;&#65533;&#65533;&#860;&#65533;&#65533;~S&#65533;&#65533;&#65533;c&#65533;&#1527;`''&#65533;!&#65533;&#65533;&#65533;z&#65533;&#65533;&#65533;Z&#65533;5&#65533;$=&#65533;&#385;Wi&#65533;&#554;&#65533;-)&#65533;&#65533;P&#65533;&#65533;&#831;,u&#65533; &#65533;kk&#65533;2&#65533;]@&#65533;P&#65533;V&#65533;&#65533;&#65533;` &#65533;j*&#65533; &#65533;x`}cX&#65533;&#65533;v&#1235;&#65533;?W&#65533;&#65533;X&#65533;&#65533;=o&#65533;@&#65533;q&#65533;&#65533;i&#1756;:J&#65533;^&#1648;&#424;&#855;F&#65533;3&#65533;&#65533;L&#65533;=&#65533;&#65533;&#65533;H&#65533;t&#65533;&#65533;_&#65533;&#65533;l&#65533;&#65533;&#65533;&#1502;&#65533;&#65533;&#65533;&#65533;L# &#65533;/&#5421;,&#65533;[Rph{&#65533;&#65533;&#65533;m&#65533;%&#65533;&#65533;Iy&#65533;'&#65533;z&#65533;s&#65533; &#65533; &#65533;&#65533;E&#65533;&#65533;&#65533;&#65533;&#65533;&#295;&#65533;&#65533;&#65533;&#65533;&#65533;9&#65533; p&#65533;
pc&#65533;&#65533;&#65533;(&#65533;&#65533;'&#65533;%J&#65533;8M&#65533;=9"ss4&#65533;&#65533;&#65533;&#65533;&#65533;Z&#65533;-&#65533;&#65533;&#65533;|&#569;I&#65533;&#65533;|}&#65533;H&#65533;&#65533;L&#65533;s h9&#65533;@&#65533;&#65533;bHn &#851;|&#2000;&#65533;0=&#65533;&#65533;&#65533;:&#65533;o&#65533;x&#65533;~&#65533;A&#65533;&#65533;}&#65533;U&#65533;C&#65533;&#65533;6f&#65533;&#65533;&#65533;&#65533;&#65533;&#65533;&#65533;&#65533;&#65533;{&#65533;c&#65533;F&#65533;&#65533;&#518;&#65533;!&#65533;*&#65533;&#65533;J&#65533;2&#65533;[&#65533;&#65533;_&#65533;&#65533;`&#65533;&#65533;M:#q&#1732;&#65533;m&#65533;&#65533;&#65533;G&#65533;c&#65533;&#65533;)MV&#65533;e_VY&#65533;|q&#729;
E&#1904;&#65533;&#65533;&#65533;&#65533;&#65533;&#65533;&#65533;&#65533;<&#65533;&#65533;&#65533;&#65533;D&#65533;&#65533;&#65533;3&#65533;&#387; &#65533;&#65533; X&#65533;&#65533;Z.&#65533;\&#65533;&#65533;RT&#65533;In&#65533;E&#65533;&#65533;&#65533;FV&#65533;&#65533;!g&#65533;$&#65533;&#65533;+&#31178;&#65533;y&#65533;'W&#65533;&#65533;&#65533;&#65533;&#1794;=&#65533;&#65533;R&#65533;&#65533;&#65533;&#65533;Y&#65533;&#969;&#65533;&#23790;&#65533;&#65533;H&#65533;&#65533;M&#65533;w&#65533;&#65533;v&#65533;&#65533;&#65533;&#65533;R&&#65533;&#65533;6&#65533;D&#65533;&#65533;
8&#65533;v&#65533;%&#65533;&#65533;7H&#65533;&#65533;&#65533;&#65533;&#65533;Z&#65533;&#65533;&#65533;&#65533;R&#65533;&#65533;&#65533;&#42453;M&#65533;W&#65533;&#33390;&#65533;)&#65533;\&#65533;~i&#65533;&#739;&#65533;&#65533;&#65533;&#65533;[B&#65533;&#65533;[&#65533;jr4~&#1617;&#65533;&#65533;)&#65533;&#65533;uz&#65533;&#65533;&#65533;2Nuo&#65533;t0&#65533; &#65533;&#65533;+c+&#65533;U&#65533;&#65533;/&#65533;+&#65533;&#65533;&#65533;&#65533;&#65533;,N&#65533;%&#65533;&#65533;:&#65533;r&#65533;&#65533;%&#65533;&#65533;&#65533;&#65533;&#65533;?&#65533;&#65533;"&#65533;&#65533;&#65533;&#65533;o&#65533;h&#65533;&#65533;~E&#1660;&#65533;Z&#65533;|g&#65533;1>&#65533;&#65533;Y&#65533;&#65533;(&#65533;&#65533;&#65533;i&#65533;&#1100;&#65533;&#65533;&#65533;*&#65533;&#65533;&#65533;D&#65533;&#65533;{&#65533;&#65533;mhk&#65533;N8&#65533;&#65533;'&#65533;&#65533;&#65533;^&#65533;&#65533;&#65533;&#795;lrz&#1751;&#65533; &#1555;&#65533;8&&#65533;&#65533;&#65533;&#65533;25&#65533;-Z&#65533;&#65533;:&#65533;&#65533;;&#65533;&#65533;0L&#65533;p&#65533;&#65533;&#14157;&#65533;&#65533;{`&#65533;&#65533;2&#65533;'F&#65533;&#65533;&#65533;.,&#65533;-&#65533;'*&#65533;Zou$wr&#65533;3&#65533;|u&#65533;,&#65533;&#65533;Q&#65533;&#65533;Y&#65533;&#65533;&#65533;&#65533;&#65533;no&#65533;p?k&#65533;&#65533;J&#65533;&#65533;6S&#65533;XsR<&#65533;&#65533;A&#65533;-&#5085;&#65533;}M&#65533;&#65533;k&#65533;&#65533;&#65533;&#65533;\}&#845;o~
(0a&#65533;&#65533;&#65533;&#65533;&#65533;(&#65533;&#1365;&#1466;&#65533;&#65533;iX&#65533;&#65533;rxm&#65533;[5g&#65533;&#65533;&#65533;cq%V&#65533;&#65533;&#65533;&#65533;&#65533;&#65533;|&#65533;[&#65533;'Q3>Wor&#65533;&#65533;0-R)wP&#65533;&#65533;&#65533;&#65533;&#65533;&#65533;[&#447;&#65533;s&#65533;&#65533;)&#65533;&#65533;%W&#65533;&#65533;&#65533;h&#65533;@&#65533;&#65533;t&#65533;&#65533;"Q&#65533;&#65533;X&#65533;&#65533;e&#65533;&#65533;p&#65533;&#65533;&#396;%&#65533;&#65533;f*&#65533;
&#65533;b&#65533;  &#65533;RAK*&#65533;&#65533;!&#317;~&#65533;#&#65533;u&#65533;aaap"baq&#65533;cH&#65533;&#65533;#&#65533;&#65533;Cr&#65533;&#65533;&#65533;&#65533;3&#65533;cH&#65533;&#65533;S&#65533;#&#65533;&#65533;c&#547;&#65533;()k&#65533;45&#65533;Q&#65533;	&#65533;&#578;&#65533;*VhLc&#65533;"w&#65533;&#65533;@&#65533;M&#65533;&#65533;&#65533;&#65533;`&#65533;&#65533;&#1614;Y&#65533;o`&#65533;&#65533;ooa&#65533;&#65533;pc&#65533;&#65533;&#65533;1&#65533;&#65533;&#65533;2&#65533;R&#65533;r&#65533;T&#65533;&#65533;T4&#65533;=&#65533;#<|(&#1448;&#65533;&#65533;
c)&#65533;?*&#65533;&#65533;P&#65533;&#65533;&#65533;U&#65533;p	S&#65533;&#65533;&#65533;&#65533;@&#65533;&#65533;&#65533;&#65533;&#65533;&#65533;&#65533;&#65533;&#65533;4&#65533; &#1865; hA&#65533;]PE&#65533;H&#65533;O&#65533;hN&#65533;&#65533;a]&#65533;S&#65533;>E&#65533;&#65533;&&#65533;z&#65533;\&#65533;[u&#1288;&#65533;VL&#65533;,&#65533;&#65533;4&#65533;/&#65533;&#65533;,&#65533;&#65533;ID 	0C&&#65533;&#65533;&#65533;&#530;9&#65533;@&#65533;;&#65533;<&#65533;&#65533;h&#65533;{&#65533;z&#940;y&#65533;'&#65533;&#65533;>p &#65533;&#65533;&#65533;yD&#65533;&#65533;+&#65533;&#65533;&#65533;B&#65533;&#65533;&#6098;&O";&#65533;ZUa&#65533;.&#65533;&#65533;r0&#65533;@6&#65533;IC({:&#65533;4iiG&#65533;=&#65533;&#133;V&#65533;>5&#65533;kS&#65533;&#65533;H&#65533;&#65533;g;&#65533;`"&#65533;&#65533;&#65533;T&#65533;&#226;WHK~&#65533;&#65533;&#65533;VVuW&#65533;&#65533;&#968;)V&#65533;b&#65533;z&#65533;&#65533;&#65533;3r&#1665;:$&#65533;D$&#65533;R&#65533;P&#65533;&#65533;v&#1584;A&#65533;O&#65533;x&#65533;&#65533;4&#65533;&#65533;40L&#65533;T&#65533;`.&#65533;&&#65533;x&#65533;	8&#65533;&&#12934;8&#65533;&#65533;+&#65533; &#65533; &#65533;<=Nb&#65533;$N&#65533; &#65533;P|&#65533;&#65533;&#65533;&#65533;&#65533;&#65533;7&#65533;*&#65533;&#65533;&#65533;Izx&#65533;&#65533;PRQ&#65533;?<&#65533;9Z`&#65533;&#65533;%"|&#65533;	&#65533;&#65533; &#166;&#65533;&#65533;H&#65533;&#65533;&#65533; &#65533;&#65533;(&#65533;<&#65533;&#65533;B&#1088;q&#65533;<&#65533;&&#65533;E&#65533;dG&#65533;L'&#65533;&#65533;&#65533;O&#65533;&#65533;8e&#65533;&#65533;&#65533;&#65533;2U&#65533;`&#65533;
&#65533;j4&#65533;(&#65533;&#65533;
&#65533;[,&#65533;&#65533;&#65533;"-,
*PoK&#65533;&#65533;&&#65533;&#65533;&#65533;B&#848;3MQ&#65533;6q6x`N4!&&#65533;I.@&#65533;&#65533;&#65533;&#65533;&#65533;&#65533;l")&#65533;"T&#65533;$x&#65533;n&#65533;0"d&#65533;3&#65533;&#65533;C&#65533;&#65533;p&#65533;&#65533;K&#65533;&#65533;k&#65533;M&#65533;&#65533;&#65533;&#65533;&#65533;&#65533;&#65533;2X&#65533;&#65533;4;&#65533;$&#65533;&#65533;z\
$&#65533;&#65533;	u&#65533; &#1194;&#65533;&#65533;L&#65533;&#65533;&#65533;&#65533;%&#65533;&#1066;&#65533;&#65533;&#65533;;3&#65533;z,++&#65533;&#65533;&#65533;&#65533;&#65533;M&#65533;Rg&#65533;@&#65533;&#65533;&#65533;&#65533;-li:g&#65533;O6&#65533;&#65533;%T8&#65533;&#65533;W&#65533;!&#65533;s&#65533;P&#65533;&#65533;`

&#65533;&#65533;@&#65533;0&#65533;V_&#65533;&#65533;,_1&#65533;&#690;&#2029;&#65533;&#65533;&#65533;&#65533;&#65533;@&#65533;&#65533;dC<&#65533;.&#65533;-&#65533;W:S&#65533;&#65533;|&#65533;&#65533;;Y&#65533;&#65533;&#65533;&#65533;&#65533;&#65533;t0eR&#65533; e[d&#65533;&#65533;x1&#65533;&#65533;&#65533;$)&#65533;5&#65533;Z&#65533;&#65533;N&#65533;*&#65533;&#65533;"&#65533;6(i&#65533;&#65533;&#1536;&#65533;&#65533;&#65533; z&#65533;A&#65533;n&#65533;&?&#65533;&#65533;%&#65533;&#65533;f&#65533;&#65533;s&#65533;&#65533;&#65533;UJF&#65533;k&#65533;&#65533;&#65533; &#65533;U&#65533;`
&#65533;U;&#65533;{&#65533;&#65533;&#65533;&#65533;_1&#65533;&#65533;W&#65533;=&#65533;	&#65533;&#65533;&#65533;&#1706;&#65533;D&#65533;&#65533;=.&#65533;&#65533;&#65533;&#65533;x&#1722;&#65533;&#465;&#65533;!&#65533;Zk"$H&#65533;G&#65533;&#65533;<l&#925;&#65533;&#65533;%&#1006;7&#664;&#65533;&#65533;&#60082;-H&#65533;m&#65533;&r=&#1531;&#65533;&#65533;&#65533;&#65533;&#65533;av&#65533;&#65533;&#640;&#65533;&#65533;^&#65533;p&#65533;/&#65533;&#65533;&#65533;&#65533;&#65533;&#65533;&#65533;&#65533;&#65533;&#65533;&#65533;&#65533;&9&#1307;A&#65533;&#65533;5&#65533;=sX&#65533;&#65533;&#65533;&#65533;w&#65533;&#65533;&#65533;&#65533;mO&#65533;&#65533;T&#65533;
&#65533;j,)yK&#65533;&#65533;9HkI`@&#65533;f&#65533;&#65533;\@x&#235;'.&#65533;&#65533;&#65533;L-&#65533;&#1249;&#65533;&#65533;&#65533;&#65533;E&#65533;g&#65533;&#65533;&#65533; $&#65533;&#65533;e&#65533;:&#65533;&#65533;&#65533;&#65533;&#65533;&#1356;nP&#65533;gz&#22339;@&#65533;!&#65533;"Z!L&#65533;&#65533;&#65533;vZ!T&#65533;&#65533;&#65533;<&#65533;&#65533;&#65533;XE&#65533;&#65533;p
v&#65533;&#65533;&#65533;&#65533;&#676;&#49243;&#65533;&#65533;&#65533;&#65533;&#65533;q&#65533;]Y&#65533;&#65533;&#65533;&#65533;&#65533;)n&#65533;&#65533;&#65533; yT&#65533;*&#65533;&#65533;a&#65533;&#65533; 4NBq&#65533;M_R&#1409;Z$&#65533;uR|&#65533;9'`&#65533;4&#65533;&#616;C&#65533;~&#65533;2&#65533;|&#65533;&#65533;&#65533;:to^&#65533;&#65533;&#65533;&&#65533;&#65533;	&#65533; &#65533;&#65533;%&#65533;&#1535;0 6o&#65533;&#65533;?&#65533;J&#65533;9&#65533; &#65533;S&#65533;!&#65533;A&#65533;s
:&#65533;&#65533; 3W&#65533;&#65533;jS&#16548;xH3X&#65533;uP&#65533;S@-&#65533;)"&#65533;&#65533;&#65533;M&#65533;&#65533;&#1268;q&#65533;[&#65533;l&#65533;&#65533;&#65533;&#65533;i&#65533;qu&#65533;&#65533;&#65533;&#871;&#65533;&#65533;&#65533;{HU&#65533;P}&#65533;i	&#65533;&#65533;&#65533; n&#65533;&#65533;_,&#65533;	&#65533;&#65533;>&#65533;P$&#65533;&#65533;&#65533;&#65533;6 &#65533;&#65533;X&#65533;W&#65533;~&#65533;&#65533;q&#65533;&#65533;K&#65533;&#65533;&#65533;M&#65533;&#65533;&#65533;&#65533;M|%-&#65533;`=&#65533;@&#65533;&#65533;&#65533;&#898;R:*h&#65533;&#65533;&#65533; y&#65533;&#65533;&#65533;S&#65533;q&#65533;&#65533;&#65533;&#65533;4&#65533;&#65533;&&#65533;&#65533;d&#65533;&#65533;T&#65533;&#65533;`]&#65533;A&#65533;NzQ &#65533;&#65533;V&#65533;&#65533;&#870;t2&#65533;[&#65533;R&#65533;8<&#65533;&&#65533;&#65533;mfX1&#65533;t&#65533;&#65533;M&#65533;XJ&#65533;R&#65533;&#65533;aU,u&#65533;&#65533;&#65533;&#65533;kV&#65533;s6! &#65533;&#65533;S&#65533; %&#65533;&#65533;&#65533;<&#65533;&#65533;&#65533;&#65533;@;&#65533;&#65533;.&#65533;J<&#65533;YU[&#65533;z&#65533;&#65533;_&#65533;&#65533;&#65533;^&#65533;]&#65533;&#65533;F]%&JSJ<e&#1421;)%a&#65533;&#65533;&#65533;&#65533;f
&#65533;A-%:&#65533;*&#65533;&#65533;&#65533;&#65533;&#65533;U>&#65533;
&#65533;&#65533;&#65533;&#65533;, S&#65533;&#65533;)&#65533;=D#Hy+&#65533;&#65533;&#65533;&#41249;U&#65533;h	&#65533;\&#65533;b&#65533;&#65533;Hte&#65533;"&#65533;Z&#65533;&#65533;&#65533;V&#65533;&#65533;&#65533;&#65533;sX&#65533;Y&#65533;3&#65533;"E`<Z&#65533;w&#65533;&#65533;&#65533;K&#65533;&#65533;{S&#65533;6&#1410;&#65533;y&#65533;v&#65533;+&#1656;iV&#65533; e$&#65533;Xe&#65533;%&#65533;^0&#65533;&#65533;&#65533;&#65533;]3&#65533;^&#65533;j#&#65533;M&#65533;**B&#65533;&#879;D&#65533;P&#65533;&#65533;X&#65533;&#65533;E&#65533;8>&#65533;F&#65533;&#65533;G&#987;B&#65533;&#65533;\&#65533;X&#65533;&#65533;&#65533;7&#65533;&#65533;u&#1930;
&#65533;o&#1436;&#65533;&#65533;a&#65533;&#65533;p<J&#65533;&#65533;sH&#65533;&#65533;&#65533;&#65533;%&#65533;2OP&#65533;?S &#65533;(&#65533;]&#65533;&#65533;&#65533;&#65533;Y&#65533;s&#65533;4&#65533;&#65533;&#65533;S&#65533;&#65533;&#65533;^E&#65533;&#65533;Ug[+O&#65533;?h&pG&#65533;U=&#65533;&#1149;v&#65533;N&#65533;&#65533;[&#65533; R&#65533;1v&#65533;&&#65533;&#65533;&#65533;&#65533; &#63571;#fS&#65533;&#1725;J&#65533;#}&#65533;&#65533;!@&#65533;@&#65533;l&#65533;&#65533;&#928582;Z&#704;94{&#65533;L=i&#65533;:&#979;n&#65533;&#65533;j&#65533;$&#282;&#65533;&#65533;&#65533;&#65533;>&#65533;h\&#65533;:&#65533;&#65533;&#65533;&#65533;bJl&#65533;&#65533;V&#65533;&#65533;\&#65533;T&#65533;5:gn&#65533;;&#65533;&#65533;&#65533;\[&#65533;&#65533;&#65533;&#65533;i&#65533;-&#65533;&#1330;Z}!&#65533;&#65533;-&#65533;
$&#65533;&W5&#65533;&#65533;g6&#65533;&#65533;3u/<&#65533;^&#65533;&#65533;&#65533;&#65533;D<C &#65533;X&#65533;&#65533;&#65533;#&#65533;&#65533;#T&#65533;&#65533;&#65533;J&#65533;>OsOB&#65533;&#1933;&#65533;Ox&#65533;&#65533;&#65533;&#65533;~&#65533;]9&#1989;j&#65533;&#65533;
&#65533;b&#65533;5&#65533;&#1369;U&#65533;2@[\s&#65533;&#65533;&#65533;D&#65533;&#65533;yZ&#65533;&#65533;=A&#27781;@%&#65533;&#65533;&#65533;&#65533;&#65533;^&#65533;:&#65533;J&#65533;&#65533;@&#826;X&#65533;&#65533;BAFO&#65533;t&#65533;-S&#65533;\&#65533;&#65533;&#541;Z&#65533;{u&#65533;z&#65533;&#65533;+k&#65533;~%&#65533;&#65533; HNw&#65533;0&#65533;`&#65533;&#65533;&#65533;7&#65533;:X&#65533;&#65533;=&#65533;&#65533;
&#65533;{~&#65533;^&#65533;&#65533;&#65533;\&#65533;!x&#65533;&#65533;l&#65533;g9d&#256;&#65533;&#65533;&#65533;x)&$&#65533;>&#65533;!&#65533;\&#65533;&#65533;x&#65533;&#65533;&#65533;&#65533;&#65533;;&#65533;&#65533;^w S&#65533;y&#65533;&#65533;&#65533;6&&#65533;7&#65533;&#65533;ky&#65533;\&#65533;&#65533;P"bFmOhN&#65533;&#65533;&#65533;VG26}/&#65533;&#65533;&#65533;&#65533;(&#386;&#65533;Oh&#65533;&#712;&#2010;&#65533;8&#1051;y&#65533;[&#65533;9&#65533;&#65533;&#65533;_&#65533;&#65533;;~&#65533;V>&#65533;h&#65533;&#65533;&#65533;>&#65533;H&#65533;|A&#65533;P&#65533;&#65533;&#65533;&#65533;L_&#65533;>&#65533;?&#65533;&#65533;?&#65533;&#65533;&#288;&#65533;O&#65533;&#9121;&#65533;&#65533;&#65533;&#65533;&#65533;&#65533;/r&#65533;&#65533;&#65533;"O&#65533;*&#65533;&#65533;&#65533;&#65533; hRp&#65533;&#65533;&#65533;&#65533;&#65533;&#65533;,&#1178;&#65533;O&#65533;v&&#65533;&#65533;4&#65533;/e&#65533;&#65533;d*&#65533;&#65533;&#985;N&#65533;z(&#65533; &#65533;Q&#65533;"Hp&#65533;&#65533;&#65533;&#65533;&#65533;+&#45838;&#65533;(@&#65533;"&#65533;N&#65533;&#65533; &#65533;&#65533;&#65533;&#65533;)&#65533;8 @ 2&#65533;  &#65533;&#65533;	&#65533;p    @p&#65533;&#65533;&#65533;!&#65533; @&#65533;&#65533;P&#65533;@&#1318;&#65533;6N&#65533;&#65533;&#65533;&#65533; &#65533;@
&#65533;P&#65533;&#65533; &#630;N,k!&#65533;o2 &#65533;&#65533;P&#65533;V&#65533;&#65533;6'&#65533;P&#65533;pqs+&#65533;&#1568;&#65533;l
@&#65533;Gm&#65533;Q*&#65533;&#65533;&#65533;UP&#967;8&#65533;&#65533;d&#65533;0&#65533;&#65533;	) &#65533;+&#65533;}0&#65533;p&#65533;k	) 3&#65533;&#65533;Oy&#1326;z&#65533;&#65533; 
&#65533;Q&#65533;&#65533;
&#65533;&#65533;eZ&#65533;&#65533;&#65533;&#65533;&#65533;&#65533;&#65533;&#65533;P&#65533;/4"g&#65533;Zl&#65533;@&#65533;&#65533;[1&#46609;"|&#65533;&#65533;&#65533;}&#65533;&#65533;&#65533;&#65533;Qi&#65533;&#65533;&#65533;.&#65533;(&#65533;&#65533;q&#65533;1&#65533;p'&#65533;5b&#65533;&#65533;&#1489;&#65533;&#65533;`&#65533;0n&#65533;0&#65533;s&#65533;1&#65533;&#65533;  &#65533;,p&#65533;	&#65533;#S1P&&#65533;&#65533;&#65533;2&#65533;&#65533; &#65533;&#65533;P&#65533;&#1936;"&#65533;1 &#65533;Wg@%b&#65533;J&#65533;$&#65533;	&#65533;c&#65533;Bk#Z&#65533;Q" ")ru"&#65533;2'M&#65533; z,&#1408;2&&#65533;&#65533;	#&#65533;re&#65533;Qh#&#65533;
5&#65533;&#65533;&#65533;2&#65533;Q&#65533;@R&#1648;?Q&y&#65533;(&#65533;R+Y&#65533;*&#65533;&#65533;R&W&#65533;Q&#65533;&#65533;&&#65533;R/&#65533; 4&#65533;r)@.&#65533;&#65533;&#65533;&#65533;+C&#65533; &#65533;&#65533;&#65533;&#65533;1/q/n&#65533;rJ0S.&#65533;q1&#65533;&#65533;0&#65533;&#65533;&#65533;&#65533;+9S#F3&#65533;$ &#65533; 5E&#65533;@&#65533;"&#65533;1$;+W'.Y&#65533;0&#65533;M&#65533;15S&#65533;&&#65533;&#65533;&#65533;PQ,e&#65533;&#65533;&#65533;0[QGR&#65533;&#65533;r7&#65533;&#65533;s
r31;R+9R8e&#65533;.&#242;&#65533;&#402;9w&#65533;*&#65533;H&#65533;0&#65533;&#65533;:&#65533;e+&#65533;0&#65533;&#65533;s;&#65533;&#65533;&#65533;&#65533;#&#65533;h4&#65533;]&#65533;
&#65533;D7&#65533;&#65533;&#65533;  !&#65533;   ,   &#65533; &#65533;  &#65533;@&#65533;pH,&#65533;&#548;r&#65533;9&#65533;&#970;t&#65533;&#65533;$&#65533;&#160;&#65533;&#65533;z&#65533;&#65533;xKE2&#65533;P&#65533;&#65533;"Ug*&#65533;;&#65533;&#65533;&#65533;&#65533;&#65533;&#65533;&#65533;hUpkj&#65533;vy&#65533;&#65533;w~&#65533;&#65533;&#65533;&#65533;`&#65533;P&#65533;O&#65533;&#65533;&#65533;&#65533;ow&#65533;z&#65533;yP&#65533;&#65533;&#65533;&#65533;&#65533;&#65533;&#65533;N&#65533;&#65533;&#497;&#65533;vx&#301;&#65533;Y&#65533;&#65533;&#65533;L&#65533;&#65533;&#65533;&#65533;&#65533;&#65533;&#65533;&#65533;x&#65533;&#65533;&#65533;&#65533;	&#65533;&#65533;&#65533;&#65533;&#65533;&#941;&#1641;&#65533;&#65533;mR&#65533;&#65533;&#24029;2t&#65533;&#65533;CP&#65533;0@&#65533;y&#65533;&#65533;l3vI~&#65533;j&#65533;&#1752;g`&#65533;&#65533;)f&#65533;  0&#65533;Ho"&#65533;}&#65533;&#65533;z&#65533;'W&#65533;2D&#65533;&#65533;&#65533;&#65533;&#65533;I,8` &#65533;.Y&#65533;2&#436;&#65533;&#65533;)9r&#65533;Pn&#65533;G* &#65533;*D&#65533; &#65533;&#65533; b&#65533;b.#&#65533;&#1255;&cF&#65533;&#65533;&#65533;&#65533;&#65533;&#65533;&#65533;20&#65533;:R &#65533;	&#65533;:&#65533;&#65533;2&#65533;&#65533;j%&#65533;y&#65533;\MT&#65533;&#1924;FU.^&#65533;&``&#65533;:p9&#65533;0&#65533;d&#65533;&#65533;&#65533;y&#65533;&#65533;c&#1934;u&#65533;A&#65533;M&#65533;6&#65533;
&#65533;6&#65533;&#65533;&#65533;&#65533;&#65533;8&#65533;V&#65533;tR&#65533;&#65533;i|&#48230;&#65533;&#65533;*&#65533;&#65533;4&#65533;&#65533;&#1850; &#65533;`&#65533;$&#65533;&#286;&#65533;h8&#65533;&#65533;:q&#1598;}L&#65533;&#65533;&#1913;Tm&#65533;&#65533;&#65533;C.&#1653;&#65533;&#65533;a&#65533;&#65533;&#65533;H&#65533;&#65533;iS b&#428;&#1432;&#65533;&#65533;&#357;&#65533;&#65533;&#138;m&#65533;&#65533;&#65533;x&#65533;)&#65533;&#65533;&#65533;&#65533;h&#65533;Zq<&#65533;&#65533;9&#65533;aALH&#65533;@6&#65533;HP&#65533;&#65533;} &#65533;A&#65533;D&#65533;W &#65533;@<0&#65533;&#65533;&#65533;&#65533;M&#65533;l,Vb&#65533;&#65533;(&#65533;G3&#65533;6&#1484;VU&#65533;&#65533;&#65533;&#1639;Y&#65533;I&#65533;!X&#65533;@0&#65533;&#65533;&#65533;&#65533;%&#589;+"j&#65533;L&#65533;PX&#65533;OT&#65533;&#65533;&#65533;9&#65533;C&#65533;&#65533;&#65533;&#65533;F&#65533;t4&J&#65533;}|&#65533;&#65533;^d"&#65533;&#65533;&#65533;&#65533;U &#65533;&#65533;&#65533;&#65533; &#65533;L6&#65533;&#65533;SQ.&#65533;b&#65533;&#65533; &#65533;`G&#65533;&#65533;&#65533;t&#65533;y`U&#65533;&#65533;&#65533;I&#13201;1 0 XH>Dqp&#65533;&#65533;&#65533;i&#2032;&#65533;&#65533;j`&#65533;,&#65533;&#65533;z&#22546;&#65533;k:&#65533;&#442;*&#65533;9z&#65533;&#1861;&#65533; 	&#65533;5&#65533;J&#65533;h&#65533;&#65533;&#65533;&#65533;&#65533;8%.X&#65533;&#65533;O&#65533;x&#65533;&#65533;8&#65533;\@&#65533;&#343;h&#65533;&#65533;&#65533;&#65533;&#65533;Px&#65533;&#65533;&#65533;&#65533;&#65533;!&#65533;&#65533;=&#65533; &#65533;n&#65533;)&#65533;&#65533;H&#464;p&#1740;+&#65533;8&#65533;&#65533;&#65533;6V&#360;V&#65533;	&#65533;&#65533;=&#65533;G:'T]]&#65533;6Jct&#65533;RF&#65533;&#65533;L&#65533;'&#65533;&#65533;@H&#65533;&#65533;s6H&#65533;&#65533;&t&#65533;[q&#65533;&v&#65533;&#65533;&#65533;INN9}d&#65533;U&#65533;v0L&#65533;&#65533;&#65533;&#65533;A&#65533;4&#65533;&#65533;&#65533;&#65533;&#65533;&#2020;\
&#65533;&#65533;g&#65533;\RlJ&#65533;&#400;Dy&#65533;&#65533;&#1224;&#65533;&#65533;U&#65533;A&#65533;z&#65533;	lr&#65533;X&#65533;\&#65533;&#65533;&#65533;t&#65533;5&#65533;_\0_&#65533;"@@&#65533;W&#65533;0&#65533;me4E[&#65533;&#65533;+j$&#65533;nc*&#65533;&#65533;&#65533;M&#65533;&#65533;]&#65533;&#65533;b&#65533;&#65533;&#65533;&#65533;&#65533;&#65533;&#65533;&#65533;&#65533;&#65533;[&#65533;>&#65533;#eH&#65533;&#65533;4`&#65533;&#227;&#65533;2Z&#65533;C[&#65533;&#65533;&#65533;&#65533;&#65533;&#65533;>U&#65533;&#65533;T&#65533;&#65533;&#65533;&#65533;;e?&#1633;&#65533;&#65533;.&#65533;&#65533;[g-&#65533;&#718;
&#65533;&#65533;&#65533;$e(9&#65533;&#65533;|ik %&#65533;&#65533;&#65533;&#65533;}t#&#65533;ac&#65533;1&#65533;"^&#65533;T&#65533;&#65533;&#65533;:&#65533;&#65533;,w&#65533;
&#65533;&#65533;u&#65533;&#65533;c`&#65533;K&#65533;&#65533;~G&#65533;&#65533;&#65533;x&#65533;c&#218;&#65533;&#65533;A&#953;&#65533;;&#65533;&#65533;&#65533;8&#65533;d&#65533;&#65533;&#65533; &#65533;7&#65533;&#65533;k&#65533;&#65533;&#65533;&#65533;pG&#65533;&#65533;O`&#65533;K&#65533;&#65533;(h&#65533;^Nsph&#65533;&#65533;&#65533;&#65533;9&#65533;&#65533;i< &#65533;&#65533;[r&#1204;&#65533;8&#65533;O&#65533;&#65533;&#65533;&#151;&#65533;&#65533;&#65533;&#65533;&#65533;&#65533;!&#1590;&#65533;C&#65533;&#65533;&#65533;wE&#65533;$&#65533;&#65533;&#65533;}&#65533;ml&#65533; 0u1g&#65533;&#65533;&#65533;b&#65533;8VD2F&#65533;k2/,&#65533;&#65533;&#65533;&#65533;w&#65533;&#65533;&#65533;&#65533;#HGu&#65533;&#65533;X&#65533;W&#65533;HF&#65533;&#1100;&#65533;&#65533;I&#65533;&#65533;)&#1090;o&#65533;&#65533;&#558;&#65533;'&#65533;I&#65533;&&#65533;Y+&#65533;&#65533;.)&#65533;&#65533; )_&#65533;&#791;J&#65533;A&#65533;g&#65533;Q`(7&#65533;1&#65533;Qn&#65533;&#52678;&#65533;&#65533;&#65533;"m&#65533;&#65533;&#65533;&#65533;&&&#907;d:&#65533;&#65533;&#65533;s&#65533;C&#65533;&#65533;&#65533;5lT)&#65533;&#65533;~&#65533;k I@5&#65533;&#65533;&#65533;&#65533;&#65533;G&#65533; a&#65533;&#438;5&#65533;&#65533;%&#65533;h&#734;&#65533;&#1454;D&#65533;&#65533;&#65533;V&#65533;I^T&#65533;&#65533;=n&#65533;U&#65533;&#65533;&#65533;)M&#65533;Y3&#65533;&#65533;!&#65533;&#65533;|&#65533;&#65533;$,>t &#65533;(7]6 Cb&#1754;&#65533;`&#65533;&#65533;DoT&#65533;K=$&#65533;&#65533;&#65533;&#65533;_&#65533;&#65533;f4&#65533;&#65533;&#210;&#65533;&#65533;8&#65533;EAs&#65533; 1&#65533;M&#65533;&#28436;>&#65533;&#65533;*&#65533;&#65533;m&#65533;[	1&#65533;&#65533;>{w&#65533;cd&#65533;t(&#65533;t&#65533;d&#65533;&#65533;Z&#65533;th&#65533; KK&#65533;0&#65533;s&#65533;k(&#65533;jj&#65533;G&#65533;&#62307;[&#65533;&#65533;d/&#65533;*&#65533;x&#65533;&#65533;&#65533;&#65533;%&#65533;!&#65533;&#65533;5%&#65533;&#1639;&#65533;&#65533;)E&#65533;:&#65533;Xs&#65533;"&#65533;&#65533;&F$&#65533;1&#65533;b0&#65533;&#65533;8&#65533;&#65533;&#65533;&#65533;&#65533;z&#65533;&#65533;d&#65533;2#f:&#65533;{&#65533;CRW&#65533;&#65533;D&#65533;&#35743;%d^Ga&#65533;3%&#65533;,<s&#65533;&#65533;&#65533;v&#65533;!5&#65533;$&#65533;Q&#65533;&#65533;&#65533;&#65533;J
TZMD2y&#65533;&#65533;;y&#65533;]&#65533;W&#65533;&#65533;"&#65533;&#65533;7&#65533;&#1388;j!>u&#65533;&#65533;+B-&#65533;&#65533;&#65533;n&#65533;&#65533;&#65533;&#65533;,&#65533;u&#65533;cKk&#65533;&#65533;%YdB-&#65533;&#65533;&#65533;&#65533;&#65533;&#65533;D&#1400;4[AL&#65533;#0&#618;>$&#207;&#65533;P&#65533;nJx"C&#65533;&#65533;&#65533;Y&#65533;h&#65533;f&#65533;&#65533;DL&#65533;#&#65533;&#65533;&#65533;C&#65533;xV&#65533;P&#65533;k&#65533;4\q&#65533;&#65533;O&#65533;&#1621;&#65533;;j\h&#65533;&#65533;&#65533;6&#65533;&#65533;&#65533;o&#65533;&#65533;'<&#65533;&#65533;&#65533;&#65533;&#65533;&#65533;b&#65533;`&#65533;&#65533;&#65533;&#65533;c&#65533;B&#65533;&#65533;DS&#65533;U&#65533;&#65533;..&#65533;&#65533;&#65533;>r8&#65533;&#765;k@&#65533;&#65533;Y0Y(&#65533;&#65533;A/e9&#65533;O&#65533;&#65533;&#1642;k&#65533;4&#65533;#&#65533;@liE&#65533;&#65533;&#65533;&#65533;	&#65533;ldy>&#65533;&#65533;G&#65533;u|&#65533;&#65533;k@&#65533;&#65533;&#65533;&#65533;&#65533;&#65533;&#65533;&#65533;&#65533;&#65533;&#65533;&#65533;&#65533; &#27820;&F&#65533;Y&#65533;b&#65533;&#65533;&#65533;&#65533;&#65533;&#65533;P&#65533;b&#65533;&#65533;&#65533;&#65533;Y&#65533;&#65533;&#65533;&#65533;&#65533;Hg(g9+&#65533;j&#65533;&#65533;&#65533;&#65533;8&#65533;g&D&#65533;&#65533;Pqr&#65533;)*8Vh&#65533;b{&#65533;&#65533;&#65533;AJ&#65533;a&#65533;&#65533;&#65533;(a &#65533;&#65533;&#65533;&#65533;P{RS&#65533;&#65533;u-_&#65533;&#65533;&#193;&#65533;|&#65533;h&#65533;h&#368;&#65533;! g}R&#65533;<h&#65533;&#65533;:g[Fl&#65533;,&#138;`&#65533;
&#65533;w&#65533;@&#65533;&&#65533;&#65533;`r.&#65533;+j&#65533;&#65533;&#65533;g[&#65533;&#65533;f&#65533;1&#65533;jKN&#65533;&#65533;/0?&#65533;&#65533;&#65533;&#1007;&#65533;&#65533;./&#65533;`Ka &#65533;{&#65533;1c-&#65533;&#65533;&#65533;/&#65533;&#65533;/m>&#65533;&#65533;}&#65533;;&#65533;9&#65533;M&#65533;s&#65533;&#65533;f&#65533;&#65533;&#1624;&#623;&#65533;&#65533;&#65533;$&#65533;&#65533;`&#65533;&#65533;<&#65533;&#65533;7&#65533;w{&#65533;&#65533;P&#65533;3^&#65533; &#65533;YM&#65533;,,&#65533;|F&#65533;&#65533;{?&#65533;&#65533;&#65533;|3&#65533;u&#547;m&#65533;
Q&#65533;
&#65533;&#65533;&#65533;go&#65533;&#65533;
&#65533;&#65533;&#65533;&#65533;&#65533;&#65533;&#65533;!&#65533;C&#65533;&#65533;y&#65533;kE&#65533;,'&#65533;&#65533;&#65533;y&#65533;]&#65533;&|S&#65533;97/J&#65533;&#65533;N4[&#65533;G&#65533;N`&#65533;: o&#65533;&#65533;&#65533;) l_&#65533;&#65533;&#65533;{&#65533;&#65533;
&#1967;&#65533;&#65533;&#65533;&#65533;&#65533;j&#65533;&#1512;&#65533;&#65533;&#65533;&#1254;&#65533;HW&#65533;&#65533;&#65533;*A&#65533;f&#65533;&#65533;&#65533;&#65533;&#65533;&#1035;#&#65533;^&#65533;_0@`&#65533;&#65533;&#447;|S	 &#65533;&#65533;&#65533;&#65533;&#65533;&#1978;&#65533;&#65533;&#65533;&#65533;&#65533;'&#65533;&#65533;&#65533;&#65533;y&#65533;v&#65533;&#65533;&#714;j&#65533;v&#65533;m7!9K&#65533;&#65533;I&#65533;&#65533;&#65533;&#65533;r&#65533;&#65533;&#65533;}&#65533;9&#65533;&#1300;p&#65533;&#227;&#65533;Gbbql=&#65533;&#65533;&#65533;&#65533;&#65533;o&#65533;&#65533;&#65533;&#65533;&#65533;#&#65533;z&#65533;dzV&#65533;w&#65533;&#65533;&#65533;&#65533;%VwV&#65533;K&#65533;_p
V&#65533;>&#65533;h&#65533;j&#65533;7&#65533;&#65533;~&#65533;7Q&#65533;&#65533;U
&=&#65533;&#65533;XL3/&#786;^5&#65533;&#65533;tZ&#65533;-&#65533;&#65533;&#65533;&#65533;@&#65533;Cu&#65533;xQq &#65533;&#870;&#65533;&#65533;fjR&#65533;W&#65533;bV&#65533;P &#65533;r|  6&#65533;&#65533;6&#65533;E1!&#65533;&#65533;:v&#65533;&#65533;&#65533;Vg\n&#65533;R'u@&#65533;v&#65533;&#65533;u&#1700;&#65533;&#65533;+]'&#65533;&#65533;W	&#65533; &#65533;&#65533;>&#65533;Wy&#65533;&#65533;K&#65533;p&#65533;`"K2&#65533;5ail&#65533;(4J&#486;i1&#65533;-&#65533;&#65533;B&#65533;x&#65533;&#65533;&#65533;&#65533;&#65533;"0&#65533;>&#65533;w~&#65533;b&#65533;S Q&#65533;	\&#65533;o&#65533;r&#65533;dS4&#65533;.zz#z=vVg~&#65533;&#450;&#65533;o>&#65533;Rd&#65533;&#65533;&#65533;9x{&#65533;6&#65533;&#65533;
&#65533; &#65533;&#65533;;C&#65533;g&#65533;&#65533;g|&#65533;HXo&#65533;y&#65533;vk!={#}o&#65533;7qw&#65533;&#65533;&#65533;l&#65533;L!&#65533;*3&#65533;&#65533;PC&#1268;&#65533;&#65533;F&#65533;W{R&#65533;x&#65533;g&#65533;&#65533;&#65533;&#65533;&#65533;&#65533;\F&#65533;r&#1093; =&#65533;_&#65533;s)&#65533;&#65533;rpy&#65533;Q&#65533;C&#65533;$Ll2&#65533;&#65533;:&#35139;t&#65533;B&#65533;Pg&#65533;H&#65533;o&#1480;i&#65533;m
m8&#65533;q]Xq&#65533;&#65533;&#65533;&#65533;^IP _&#65533;H&#65533;&#65533;_8&#65533;&#65533;hP tp7&#65533;C:y&#65533;7!&#65533;`&#65533;gfy&#65533;Fg&#65533;&#65533;x&#65533;X&#65533;@4&#65533;Q&#65533;r&#65533;&#65533;Xg$&#65533;r*w &#65533;+ &#65533;&#65533;&#65533;3K<&#65533;&#65533;&#65533;&#65533;g&#65533;&#65533;$'&#65533;"&#65533;&#65533;&#65533; &#65533;,9&#65533;#&#65533;&#65533;l&#65533;&#65533;;V3J&#65533;
t-&#65533;z&#450;2d@i&#65533;;8xu&#65533;&#65533;:&#65533;&#65533;&#65533;8`&#65533;$9&#65533;jC&#65533;8G&#65533;&#65533;p&#65533;F&#65533;Lt&#65533;p
&#65533;"&#65533;q&#65533;t`y@&#65533;&#65533;g&#65533;&#65533;&#65533;d8Dd&#65533;a&#65533;&#65533;B*&#65533;&#65533;&#65533;(si&#65533;p&#65533;w&#65533; &#65533;&#65533;7&#65533;C$&#65533;C&#65533;&#65533;&#65533;&#65533;&#65533;&#65533;&#65533;&#65533;'&#65533;6/&#65533;&#65533;&#65533;#ag&#65533;&#65533;GY!&#65533;^&#65533;830Xx;YTY&#65533;!&#65533;	5&#65533;6&#65533;y&#65533;&#65533;F .&#65533;&#65533;bixV&#65533;m&#65533;
&#65533;&#65533;&#65533;p
&#65533; 
P&#65533;kU&#65533;n&#65533;qWGt&#65533;,&#65533;&#65533;&#65533;&#65533;&#65533;&#65533;&#65533;2	&#65533;&#65533;G; CQ&#65533;	&#65533;u&#65533;^i&#65533;<8&#65533;v<TZ	&#65533;&#65533;	&#65533; i|&#65533;  
&1Ndqp&#65533;&#65533;:&#65533;&#65533;&#65533;&#65533;&#65533;&#65533;V&#65533;k&#65533;l&#1588;@&#65533;i&#65533;e	&#65533;&#65533;I&#65533;U&#65533;^&#65533;&#65533;&#65533; 5&#65533;gf&#65533;&#65533;<@&#65533;&#65533; jH &#65533;ip&#65533;"&#65533;Qs&#65533;&#1501;&#1828;F&#65533; &#65533;&#65533;&#65533;&#65533;&#65533;&#65533; !Z8&#65533;&#65533;(9&#65533;
&#65533;u&#65533;bg&#65533;&#65533;d&#65533;&#65533;&#65533;u-&#65533;9-&#65533;/9&#65533;r&#65533;m&#1507;b&#65533;I&#65533;&
u&#65533;&#65533;3&#65533; @s
&#65533;&#65533;y|&#65533;v
&#65533;d&#1704;!&#43102;q@^t4&#65533;<z&#65533;2JfH&#65533;d&#65533;a&#65533;p&#65533;@0b@&#65533;&#65533;w&#65533;&#65533;&#65533;&#65533;&#65533;&#65533;8d&#65533;6i&#65533;ukXdy&#65533;&#65533;W8W &#65533;&#65533;Y&#65533;&#65533;
&#65533;&#65533;&#1128;pp;&#419;&#65533;&#65533;^&#65533;&#65533;l&#65533;&#65533;f&#65533;JT&#65533;w&#65533;&#65533;lj@8!&#65533;&#65533;@&#570;	&#65533;	(&#65533;&#65533;	&#65533;I&#65533;b&#65533;v&#65533;p TJg&#65533;&#65533;bsY&#65533;&#2018;&#65533; %B;&#65533;&#65533;&#65533;&#65533;`$&#65533;&#65533;7w&#65533;H&#65533;9B3&#65533;&#65533;&#65533;G&#65533;O5&#65533;Qm&#65533;&#65533;p&#65533;p&#65533;&#65533;&#1049;q&#65533;	W&#65533;,&#65533;&#65533;&#65533;&#65533;&#65533;@]{&#65533;g&#33438;&#65533;B&#65533;R|.WX&#65533;&#65533;&#65533; V&#65533;X&#65533;&#65533;+&#178;&#65533; &#65533;&#65533;w&#65533;t&#65533;&#130;&#65533;4&#65533;.&#65533;N&#65533;Y&#65533;&#65533;2U9J&#65533;u:&#65533;>j/&#65533;y&#65533;M&#65533;0yZy&#65533;_&#65533;eA&#65533;&#65533;&#65533;&#65533;s&#65533;&#1348;O&#65533;&#65533;&#65533;&#65533;&#65533;0&#65533;&#65533; &#65533;Pw&#65533; ~,H3&#65533;\&#65533;C&#65533;dd&#65533;1&#65533;&#65533;&#65533;A&#65533;&#65533;Jk&#65533;&#65533;H&#65533;
&#65533;c=&#279;&#65533;1&#65533;X&#65533;Yp &#65533;
k`)kDQ&#65533;&#65533;.&#65533;&#65533;/&#65533;v&#65533;&#65533;&#65533;&#65533;&#65533;2&#65533;C&#65533;TH&#65533;B&#65533;
j&#65533;&C&#65533;&#65533;t2&#65533;&#65533;&#65533;&#65533;w&#65533;)a+&#65533;k&#65533;&#65533;&&#65533;&#65533;
&#65533;&#65533;p&#65533;2Nk&#65533;&#65533;|&#65533;n=uI&#65533;&#65533;4&#65533;&#65533;&#65533;&#65533;t&#65533;&#65533;Y&#65533;&#65533;@nE&#65533;kFEE&#65533;&S&#65533;=&#65533;&#65533;&#65533;&#65533;9&#65533;,9&#65533;g&#65533;b&#65533;&#65533;&#65533;T&#65533;$&#65533; &#65533;<&#65533;;&#65533;e<&#65533;h~c*;Aw:[-&#65533;&#65533;&#65533;&#65533;DJ!uO&#65533;&#65533;q&#65533;Ad&#1329;%&#65533;IzJ&#65533;&#65533;k&#65533;&#65533;&#65533;y;&#65533;&#65533;&#65533; &#65533;{Tz&#65533;&#65533;GIM&#65533;/J&#65533;&#65533;n&#65533;VUw&#65533;a#&#65533;&#65533;&#65533;*&#65533;#&#65533;[&#65533;&#65533;["&#65533;o:&#65533;&#65533;&#65533;D@&#65533;X&#10600;\&#65533;P&#65533;;&#65533;!&#1083;T&#65533;&#65533;r&#65533;&#65533;&#65533;&#65533;&#65533;.r&#65533; &#65533;&#65533;,u&#65533;&#132;80F&#435;&#1720;&#65533;&#65533;l&#65533;aI78!&#65533;j^&#65533;Zf&#65533;s=P#^(&#65533;*&#65533;&#65533;&#65533;+K&#65533;+T&#65533;&#65533;&#65533;&#309;&#65533;1r&#65533;&#65533;&#65533;&#65533;&#65533;"t&#65533;,X&#65533;I6JyWE&#65533;&#65533;&#65533;m&#65533;&#65533;^22&#65533;&#1725;&#65533;&#65533;&#65533;f&#65533;&#65533; t&#65533;p+TY&#65533;&#65533;Ar+&#65533;&#65533;z&#65533;A&#65533;&#65533;&#65533;p&#65533;&#65533;&#65533;Q&#65533;&#65533;_&#65533;&#65533;&#65533;&#65533;Sc&#65533;&#65533;&#65533;2D&#65533;%&#65533;k&#65533;&#1033;&#65533;&#65533;&#65533;aJGyP&#65533;&#65533;&#65533;,&#65533;,<&#65533;&#65533;-pc&#65533;{&#65533; &#65533;&#65533;+&#65533;G&#662;|M8&#65533; &#65533;c &#65533;&#65533;8L&#65533;QO&#65533;L-&#65533;&#65533;%pv;&#65533;bO&#65533;Udj4	&#65533;&#522;&#65533;&#65533;&#65533;k<&#65533;,?<&#65533;&#508;&#65533; &#65533;hg&#65533;&#65533;&#65533;]&#65533;<R&#65533;3i &#65533;&q&#65533;B%&#65533;
&#65533;<,&#65533;+*d;KR&#65533;DM&#65533;<M&#230;&#65533;&#65533;e@&#65533;&#65533;w`(&#65533;u*&#65533;S&#65533;X&#65533;&#65533;k&#65533;&#65533;9YZa'D&#65533;DE&#65533;k&#65533;&#65533;&#65533;&#65533;j &#65533;&#38078;&#65533;HS'&#65533;&#65533;"&#65533;&#65533;d&#65533;&#65533;4&#65533;v&#65533;/B&#65533;&#65533;&#65533;*&#65533;9Z&#65533;K[&#65533;&#65533;3&#65533;&#65533;&#65533;'O "&#65533;j&#65533;&#65533;&#65533;S4*&#65533;&#65533;&#65533;&#65533;&#65533;&#65533;`&#65533; &#65533;Q<&#65533; &#65533;&#65533;@&#65533;D&#65533;&#65533;&#65533;H&#65533;&#65533;x&#65533;&#65533;CE&#65533;&#14762;&#65533; &#65533;^_"&#65533;&#65533;L&#65533;&#65533;&#65533;cVO&#65533;&#65533;&#65533;9&#65533;&#65533;&#65533;9l&#65533;A&#65533; t`&#65533; ,]3&#65533;4&#65533;&#65533;S&#65533;&#665;&#65533;&#65533;&#65533;&#65533;t&#65533;&#65533;5&#65533;o&#65533;$&#65533;j&#639;&#65533;&#65533;:GT&#65533;Q&#65533;&#65533;&#65533;&#65533;'XqP&#65533;'&#65533;}&#65533;+z&#65533;l &#65533;b&#65533;&#869;5 &#65533;}<l&#65533; #,&#65533;0&#65533;k&#65533;&#65533;&#65533;i&#65533;&#65533;&&#65533;Q&#65533;&#65533;DY&#65533;R9&#65533;5036&#65533;2(&#65533;<&#65533;&#65533;9&#65533;3i*%(&#65533;(]&#65533;&#65533;&#65533;&#65533;&#65533;&#1765;	U&#65533;C _] m&#65533;+&#65533;S&#65533;]&#65533; R$&#65533;&#65533;&#65533;&#65533;&#65533;&#1873;&#65533;)8jx&#65533;Y&#1396;O&#65533;l&#65533;6&#65533;*$&#65533;&#65533;&#65533;&#65533;&#355;&#65533;&#65533;c&#65533;k&#65533;12&#65533;&#65533;9&#65533;'!9&#65533; _&#65533;uZ&#65533;A&#65533;&#65533;Jt &#65533;&#65533;'&#65533;H&#65533;&#65533;0&#65533;&#65533;&#65533;T&#65533;&#65533;T&#65533;&#65533;&#65533;V&#65533;&#65533;7j
x&#65533;PD&#65533;qG&#65533;>|=&#65533;&#149;&#882;&#65533;Xu6&#65533;WZ&#65533;&&#65533;7&#65533;+&#65533;s&#65533;&#65533;|&#65533;&#65533;.&#65533;&#1447;&#65533;&#65533;oM&#65533;&#65533;&#1071;jt&#65533;q&#65533;&#65533;&#65533;z&#65533;=&#65533;&#65533;i{z{&#65533;s&#65533;q&#65533;	&#65533;&#65533;=&#65533;'z&#65533;"z&#65533;&#65533;X &#65533;&#65533;&a (qA&#65533;|&#65533;&#65533;&#65533;&#1157;&#65533;&#65533;&#65533;&#65533;Z&#65533;8&#65533;&#65533;z&#65533;&#65533;=&#65533;&#65533;&#65533;&#65533;&#1497;&#65533;Q/&#650;&#65533;&#953;	&#65533;I&#65533;&#65533;>\&#65533;N[&#65533; &#65533;-$&#65533;&#65533;+&#65533;&#65533;?&#65533;jp ..e&#65533;uP-N&#65533;_A&#65533;^&#65533;`&#65533;RR4"x&#65533;6&#65533;<#G&#65533;9;O;&#65533;&#65533;&#65533;&#65533;&#65533;#&#15197;T&#65533;&#65533;cL&#65533;&#65533;=%&#65533;-?]&&#65533;&#65533;K&#65533;&#65533;$&#65533;&#65533;1|&#65533; &#65533;&#65533;&#65533; -&#65533;&#65533;&#65533;>&#65533;&#65533;&#946;&#1030;&#65533;&#65533;_&#65533;&#65533;&#65533;3&#65533;&#65533;&#65533;&#65533;&#65533;n&#65533;&#65533;&#65533;4l<&#65533;>&#65533;&#65533;&#236;&#65533;&#65533;b&#769;E&#65533;9\vS&#65533;-&#65533;&#65533;n&#65533;&#65533;&#65533;&#65533;j&#65533;&#65533;p&#65533;&#65533;&#65533;"&#65533;&#1677;SM&#65533;5&#65533;&#65533;N&#65533;&#692;#&#65533;	&#65533;'&#65533;&#65533;zk&#65533; &#65533;I&#65533;&#65533;fj,}J&#65533;&#65533;&#65533;&#65533;M&#65533;`&#65533;&#65533;P4&#1266;u?&#65533;&#65533;^&#65533; /&#65533;&#65533;>&#65533;A&#65533;&#65533;&#1960;&#65533;&#65533;8&#65533;nR&#65533;RWv5P&#65533;A&#65533;&#65533;&#65533;&#65533;VP&#1533;&#65533;&#65533;c&#65533;&#65533;&#356;'i&#65533;&#1409;v&#65533;]S&#65533;]Q&#65533;p&#65533;&#65533;&#65533;_~P&#65533;5&#65533;&#65533;>&#65533;&#65533;~&#65533;b&#65533;&#65533; Z&#65533;;&#65533;(&#65533;G~ m&#65533;x&#65533;tJt,"&#65533;&#65533;&#65533;&#65533;&#65533;"z}&#65533;&#65533;Qk&#65533;%1&#65533;c`&#65533;`&#65533;&#65533;r&#65533;&#65533;&#65533;&#65533;&#65533;&#65533;&#65533;&#65533;&#65533;f>&#65533;
&#65533;&#65533;z&#65533;&#65533;5&#65533;&#65533;N&#65533;&#65533;&#65533;'&#65533;!&#65533;&#65533;r^&#65533;&#65533;`9f&#65533;&#65533;&#65533;S}&#65533;*vA&#65533;9&#65533;&#65533;$B&#65533;C&#65533;&#65533;&#65533;Ro&#65533;3&#1953;&#65533;&#65533;X&#65533;&#65533;"F_&#1650;o9&#65533;&#65533;&#65533;f&#65533;Gn&#65533;^&#65533;&#65533;&#65533;&#65533;&#65533;&#65533;&#65533;&#65533;/@&#65533;h>&#65533;&#892;}A[&#65533;&#65533;F&#65533;6rP	S&#65533;&#65533;{&#65533;&#65533;&#65533;-e&#65533;&#65533;&#65533;&#65533;	&#65533;@0&#65533;/&#65533;&#65533;&#65533;x&#65533;M&#65533;&#65533;&#65533;&#65533;H&#65533;&#65533;&#65533;N&&#65533;&#65533;D;&#855;&#65533;&#65533;x&#65533;&#65533;&,&#65533;&#65533;&#65533;l&#65533;Ec&#65533;X&#65533;LC&#65533;d*&#65533;&#65533;&#65533;o&#65533;@BB&#65533;Q&#65533;"&#65533;&#65533;1&#1122;&#65533;B&#65533;Q&#65533;&#65533; &#65533;&#65533; &#65533;!TT4a&#65533;TTa5ba6Vvb		&#65533;)&#65533;J&#65533;IJjL,I&#195;-*#&#65533;&#65533;L&#65533;&#65533;-&#65533;&#65533;&#65533;N/Cr.N[&#65533;&#975;&#65533;@`&#65533;&#65533;"&#65533;&#65533;q&#65533;&#65533;&#65533;b&#65533;t&#65533;>"5&#65533; &#65533;&#65533;&#65533;u&#65533;&#65533;E&#65533;,&#65533;&#65533;&#65533;I&#65533;,&#320;C6&#65533;MD&#65533;`&#65533;4&#65533;&#65533;[&#65533;8p8r&#819;gO#G&  &#65533;]&#65533;F&#65533; 5&#65533; &#65533;&#65533;G&#65533;:q&#65533;g3&#1283;P&#65533;Bm&#65533;&#65533;&#1986;a9&#65533;D&#65533;]	&#65533;L&#65533;&#65533;&#65533;&#759;h&#65533;,&#65533;&#65533;R&#65533;&#65533;78Z&#65533;&#65533;&#65533;&#65533;q&#65533;&#408; /u&#65533;&#65533;d"D&#65533;&#65533;A&#65533;&#65533;&%&#65533;&#65533;*`&#65533;p&#65533;&#65533;&#65533;Q&#65533;x"&#65533;4&#65533;&#65533;&#65533;:&#65533;%Z&#65533;&#65533;.'&#65533;N&#65533;&#65533;%&#65533;5X&#65533;&#65533;IVM&#65533;w&#65533;&#65533;&#39573;&#65533;&#65533;<y&#65533;&#772;&#65533;'&#65533;&#65533;'&#65533;*b&#65533;&#65533;I&#65533;&#65533;P&#65533;$o&#65533;&#65533;&#65533;}&#65533;&#65533;>``+V
&#65533;&#65533;`&#65533;(&#65533;&#65533;J&#65533; &#65533;&#65533;&#65533;i&#65533;&#65533;&#65533;(;&#65533;&#65533;&#65533;6&#1565;&#65533;&#65533;&&#65533;5m`&#65533;l&#65533;&#65533;u&#65533;&#65533; &#65533;&#65533;p&#65533;[q&#65533;)}d&#65533;3_&#65533;|:&#65533;&#65533;&#65533;&#65533;@V&#65533;C&#65533;0&#65533;"&#65533;j&#65533;9&#65533;&#65533;
&#65533;&#65533;&#65533;r#&#65533;f&#65533;&#65533;&#65533;&#65533;&#936;	&#65533;=&#65533;"=N"&#29845;ZjdD&#65533;&#65533;&#65533;&#65533;&#65533;P&#65533;SR!LF&#65533; &#65533;&#65533;'&#65533;J&#65533;&#65533;&#65533;b&#65533;%&#65533;e)&#486;&#65533;&#65533;
+&#65533;p&#65533;2&#65533;$c&#65533;&#65533;?&#65533;&#65533;c<&#65533;@&#65533;&#65533;<@L&#65533;&#65533;&#65533;&#65533; !i$&#65533;&#65533;B1(&#65533;&#65533;&#65533;zq&#65533;&#65533;^,e&#65533;&#65533;&#65533;&#65533;*&#65533;&#65533;z+&#65533;H&#65533;Hf6&#65533;l&#65533;&#736;qr&#65533;;&#65533;&#65533;B&#65533;h&#65533;x&#65533;C=.1-$&#65533;&#65533;T&#65533;&#65533;&#65533;K&#65533;&#65533;d&#65533;	Lq&#65533;8x&#340;R&#65533;&#65533;&#65533;UcT B&#65533;&#65533;"&#65533;&#65533;&#65533;&#65533;p&#65533;&#65533;h&#65533;
&#65533;{R&#65533;&#65533;&#65533;<&#65533;&#744;&#1176;F{v&#65533;&#65533;N"&#65533;&#65533;&#65533;p&#65533;&#65533;&#65533;&#65533;H&#65533;&#65533;&#65533;V&#65533;&#65533;V&#65533;&#65533;&#65533;:Y*&#65533;T&#65533;R&#65533;Hu&#65533;&#65533;&#65533;3&#65533;&#65533;@&#172;&#65533;&#65533;&#65533;f&#65533;#&#65533;=&#65533;&#65533;F,,&#362;?4 &#65533;&#65533;K&#65533;&#65533;<`JQT&#65533; &#65533;&#65533;k&#65533;&#65533;Utp&#65533; :&#1033;&#65533;T(#&#65533;&#65533;_&#65533;kF_&#65533;`&#65533;&#620;&#65533;r&#65533;hK&#65533;&#65533;M&#65533;&#65533;-Z&#65533; &#65533;&#65533;G&#65533;&#65533;RLz&#65533;&#65533;&#65533;i&#65533;]&#65533;&#1493;Wl&#65533;&#65533;&#65533;q&#65533;9[&#65533;&#65533;&#65533;{&#65533;iF;&#65533;z&#65533;`&#65533;&D&#206;5&#65533;&#65533;&#65533;&#65533;&#65533;&#65533;&#65533;6&#65533;&#65533;&#65533;&#65533;&#65533;&#65533;&#65533;0O&#65533;$>&#65533;&#65533;C&#65533;&#65533;
&#65533;l&#65533;=&#65533;&#65533;rU&#65533;@&#65533;&#65533;r&#65533;&#65533;c&#65533;H|&#65533;&#65533;&#65533;&#65533;6X&#65533;&#65533;&#65533;HVg&#65533;/&#65533;#C
H3&#65533;&#65533;&#65533;3&#65533;:&#65533;&#65533;=
pz&#65533;&#65533;&#65533;&#65533;&#65533;&#9786;&#65533;&#65533;&#65533;Z]~G&#65533;&#65533;&#65533;z&#65533;&#65533;3&#455;0[&#65533;2&#65533;%|&#65533;&#65533;t&#65533;#&#16385;"&#65533;@&#65533;d
&#65533;&#65533;&#65533;&#65533;&#65533;&#65533;m7&#65533;&#65533;J&#65533;jX&#65533;&#65533;.&#65533;&#65533;&#65533;&#65533;x&#65533;+l&#65533;*T&#65533;MXVa6&#65533;&#65533;W&#65533;^]&#65533;&#65533;&#65533;&#65533;&#65533;&#65533;&#65533;THR&#65533;&#65533;0>&#65533;&#65533;&#65533;g&#65533;&#65533;&#65533;d&#65533;3l&#65533;&#65533;&#65533; {&#65533;&#65533;Kp@#~0&#1845;&#65533;&#65533;?&#65533;	Mwb&#65533;)&#65533;&#1340;x&#65533;H&#65533;&#65533;S&#65533;&#65533;z&#65533;@&#65533;&#65533;@&#65533;&#732; &#65533;&#65533;
&#65533;&#65533;&#65533;6@&#65533;7&#65533;P&#65533;&#65533;C!d&#65533;&#65533;8&#65533;A&#65533;&#65533;&#65533;N6t7-&#65533;4Lw&&#65533;!{>r&#65533;K5&#65533;a{xWqSs&#65533;H)F&#65533;&#65533;&#65533;>p3&#65533;=&#65533;@"H&#65533;&#65533;b&#65533;=&#65533;.&#65533;&#65533;&#65533;EeaQv&#65533;PVkg	lp &#65533;&#65533;&#65533;rm@#&#65533;&#65533;%6&#65533;&#65533;?&#65533;Y&#65533;&#65533;qbA&#65533;&#65533;	H&#65533;@>&#65533;G>M{M,&#65533;!9&#65533;&#65533;&#1313;a&#65533;&#1424;C&#65533;0&#65533;7&#65533;	&#65533;o&#65533;&#65533;C&&#65533;7&#65533;
&#65533;&#397;&#65533;M.&#65533;&#65533;&#65533;&#65533;<&#65533;8&#65533;$&#65533;&#65533;Jaf&#65533;,&#65533;Ea&#65533;&#65533;&`+W&#65533;[&#65533;8i!t>&#65533;A&#65533;&#65533;32&#65533;D&#65533;&#65533;g+&#65533;@&#65533;&#65533;DL&#65533;n&#820;&#65533;X&#65533;&#18511;h)&#65533;& &#65533;&#65533;&#65533;h&#38969;&#65533;&#65533;&#65533;&#65533;&#65533;&#65533;1mLhh&#65533;|&#65533;&#65533;Zd&#65533;A&#65533;&#65533;&#65533;&#65533;&#65533;&#65533;&#65533;`&#65533;t&#1575;?&#65533;>4t&#65533;a&#65533;F&#65533;&#65533;}j3$&#65533;&#65533;&#65533; &#65533;&#65533;n&#65533;&#65533;d&#65533;a&#65533;S&#65533;L|&#65533;k&#65533;R&#65533;&#65533;&#1303;=&#65533;&#65533;	_&#65533; &#65533;&&#65533;&#65533;&#65533; &#65533; &#65533;T&#567;~&#65533;q#f&#65533;X&#65533;9&#65533;&#65533;&#65533;F&#65533;&#65533;&#65533;L 5&#65533;E}&#65533;4&#65533;*&#65533;&#65533;&#65533;&#1941;L&#514;&#65533;
U&#65533;qp&#65533;&#65533; &#65533;&#65533;&L&#65533;3~&#65533;&#65533;bmCI&#65533;&#65533;&#65533;.&#1897;5&#65533;F8&#715;&#65533;&#65533;W&#65533;&#65533;%e&#65533;	x&#65533;@]p&#65533;&#65533;Q&#1856;&#65533;&#65533;&#980;&#65533;Tvxe&#65533;b&#65533;f&#65533;&#65533;&#65533;M&#65533;&#65533;fiN&#65533;&#65533;&#65533;&#65533;!9#&#65533;&#65533;&#65533;&#65533;F&#65533;&#65533;&#65533;]&#65533;/V{&#65533;r&#65533;lmN)&#65533;&#65533;&#65533;&#65533;&#65533;+&#65533;m%_&#65533;W&#65533;&#950;v&#65533;&#65533;H&#1988;&#65533;&#435;&#65533;$>&#65533;&#40916;&#65533;&#65533;&#65533;3&#65533;&#65533;&#65533;]&#65533;&#65533;]&#65533;&#65533;x&#65533;&#65533;&#65533;iT&#65533;u&#65533;nW&#65533;a&#65533;&#65533;]g{&#65533;&#65533;Xw&#65533;&#1334;&#65533;//b&#65533;"&#65533;@C&#65533;&#65533;&#65533;&#65533;&#65533;&#65533;W&#65533;4$I&#65533;~A2&#65533;*&#65533;0&#65533;&#65533;6&#65533;&#65533;&#65533;Sp&#65533;&#65533;>&#65533;U"&#65533;5&#396;<b&#65533;&[&&#65533;R&#65533;&#65533;&#65533;&#65533;&#65533;&#65533;&#65533;&#65533;xgb&#65533;&#65533;&#65533;v&#65533;&#65533;&#857;D~&#65533;`&#65533;&#65533;&#65533; &#65533;1&#65533;&#65533;.i&#65533;0hw&#65533;&#65533;&#65533;&#362;y*^&#65533;&#258;>lm&#65533;&#65533;&#65533;&#65533;|_&#65533;&#42499;&#65533;&#65533;b&#65533;L&#65533;Nv&#65533; &#65533;&#65533;+&#65533;gN&#65533;m &#65533;tS&#65533;+w1DTT)&#65533;&#65533;&#65533;&~u&#65533;&#65533;&#65533;d&#65533;,%&#65533;&#65533;&#65533;M&#65533;~&3&#65533;&#65533;8&#65533;fD;&#65533;!pXl%=b&#65533;n&#65533;	&#65533;&#564;&#65533;:j2&#65533;x&#65533;x&#65533;&#65533;&#65533;bx `&#65533;&#65533;JI&#65533;&#65533;m5cg&#65533;&#65533;}&#65533;w&#774;+&#65533;&#65533;&#65533; j\&#65533;&#65533;&#65533;u&#65533;&#65533;B`&#65533;t&#65533;&#65533;~&#65533;%[dJ7&#65533;&#65533;&#65533;^h&#65533;f['&#65533;^S&#65533;&#65533;r&#1616;*&#65533;z&#65533;XD&#65533;&#65533;&#65533;=&#65533;r_&#65533;&#65533;&#65533;&#65533;&#65533;~&#65533;&#65533;564k&#65533;&#144;&#65533;&#65533;6{w&#65533;L&#65533;&#65533;7a&#65533;9nKT&#65533;&#2034;&#65533;&#65533;&#65533;&#65533;mV&#65533;&#65533;jfH&#65533;I&#65533;r&#65533;&#905;&#65533;&#65533;&#65533;&#65533;]&#65533;ag&#65533;&#65533;[&#65533;if&#65533;n\AIW)&#65533;M&#65533;k&#1062;&#65533;{&#65533;&#65533;&#65533;=&#65533;&#65533;j&#65533;&#65533;&#65533;&#65533;&#65533;&#65533;?>&#65533;i&#65533;1N&#65533;7&#65533;&#65533;&#65533;r&#65533;<E&#65533;E&#65533;&#65533;]&#65533;&#65533;6&#65533;
m&#65533;&#65533;&#65533;&#65533;&#65533;p&#65533;&#65533;&#65533;&#65533;&#65533;&#65533;{XK&#65533;&#1915;&#65533;h&#65533;j>&#65533;/&#65533;x{&#65533;=&#65533;&#65533;5&#65533;&#65533;{&#65533;&#65533; &#65533;7&#65533;&#65533;F5&#860;&#65533;c&#65533;&&#65533;&#1230;&#65533;&#65533;IA&#65533;$&#65533;<&#65533;&#65533;J&#65533;&#65533;&#65533;\&#65533;lv&#65533;&#65533;&#65533;&#65533;&#65533;&#65533;	)&#65533;&#65533;KL&#65533;&#65533;&#65533;&#65533;lg<&#65533;&#65533;iI&#65533;&#65533;&#65533;gh&#425;&#65533;&#65533;&#65533;i&#65533;&#65533;^&#65533;&#65533;K]g&#65533;&#65533;&#65533;3&#65533;&#65533;&#65533;J&#65533;&#65533;&#65533;&#65533;n&#65533;k)&#65533;&#65533;&#65533;C&#65533;&#65533;T&#65533;&#65533;L(0|&#65533;&#65533;&#65533;?G~&#65533;&#65533;&#65533;&#65533;d&#65533;&#65533;&#65533;&#65533;/&#65533;;
l$&#65533;&#65533;c&#1979;&#65533;&#65533;dlb?e&#65533;&#65533;f&#65533;&#65533;Klx&#65533;&#65533;E&#65533;&#65533;_q&#65533;&#65533;&#65533;&#65533;o7&#65533;|O&#65533;X&#65533;&#65533;oZ&#65533;L&#65533;&#65533;/&#65533;O&#65533;8&#65533;&#65533;&#65533;n&#65533;&#65533;&#65533;,IM&#65533;&#65533;&#65533;&#65533;&#65533;"&#65533;&#65533;2&#65533;v$&#65533;&#65533;&#65533;&#65533;k4$&#65533;&#65533;&#65533;B&#65533;&#65533;&#65533;&#65533;&#65533;l&#65533;4P[o&#65533;(`&#494; &#65533;*&#65533;&#65533;
&#65533;dk&#65533;&#65533;M&#65533;X0&#65533;T&#65533;m&#65533;&#65533;^"&#1001;&#65533;&#65533;K&#510;&#65533;&#65533;&#33579;&#65533;&#65533;fK&#65533;`pO &#65533;&#65533;0I&#65533;.&#65533;&#65533;&#65533;k&#65533;&#65533; &#65533;v2&#65533;yl'&#65533;&#65533;f&#65533;&#65533;&#65533;
&#65533;
&#65533;&#65533;&#65533;&#65533;&#65533;$&#65533; &#336;&#65533;&#65533;0	]Pv&#65533;P&#65533;&#65533;&#65533;p$JgGB&#65533;*&#65533;&#65533;&#65533; &#65533;.
  &#65533;F&#65533;5&#65533; &#65533;&#64940;o&#65533;~nt&#173;&#65533;&#65533; -&#65533;&#65533;&#65533;w@I J&#65533;JQG&#65533;&#65533;&#65533;2&#65533;&#554;&#65533;&#65533;/&#65533;&#65533;&#65533;&#65533;&#65533;&#65533;0&#65533;P&#65533;}&#65533;&#65533;b
&#65533; * ~80&#65533;1 {&#65533;bo&#65533;&#65533;
&#65533;ns&#65533;&#65533;&#65533;&#65533;&#65533; &#65533;LN&#65533;&#65533;&#65533;&#65533;&#65533; &&#65533;!~&#65533;&#65533;&#65533;b&#65533;)&#65533;&#65533;&#65533;&#65533;&#65533;&#65533;.( &#65533;&#65533;&#65533;1&#65533;&#65533;&#65533;&#65533;&#65533;&#65533;v&#420;k&#65533;&#1233;&#65533;&#65533;&#65533;&#65533;-&#2001;&#65533;Q&#65533;&#65533;&#65533;~&#65533;&#65533;&#65533; /&#65533;&#65533;&#65533;&#65533;&#65533; &#65533;0&#65533;M&#65533;&#65533;&#65533;&#65533;M&#65533;2&#65533;&#65533;q &#65533;%"!&#65533;&#209;&#65533;
&#65533;&#65533;1&&#65533;%&#65533;&#65533;(&#65533;&#65533;:&#65533;&#1161;&#65533;k&#65533;
` &#65533;&#65533;&#65533;&#65533;&#65533;%O1(&#65533;&QAIm&#65533;9R'=O 2&#1097;F'&#65533;>&#65533;&#65533;*&#65533;&#65533;&#65533;&#65533;v &#1234;r"&#65533;@cR&#1010;*&#65533;&#65533;&#65533;6l!-/&#260;&#65533;&#65533;2)&#65533;Qa,&#65533;&#65533;&#65533;r0&#65533;*'&#65533;RO&#65533;}&#65533;&#65533;,O&#65533;&#65533;&#65533;&#65533;&#65533;%O&#65533;&#65533;&#65533;1m5V2&#65533;"1&#65533; &#65533;&#65533;&#65533;&#65533; Sr/3)&#65533;&#65533;-&#65533;&#65533;|13&#65533;&#65533;R&#65533;)&#65533;*;syr	&#65533;&#65533;&#65533;&#65533;&#65533;R0&#65533;a&#65533;&#65533;&#65533;$&#65533;&#65533;&#65533;2 -&#65533;6u&#65533;&#65533;&#65533;&#65533;`&#65533;}s,W&#65533;&#65533;-  &#65533;&#65533;&#65533;&#65533;R  &#65533;<g&#65533;8&#65533; &#65533;&#65533;&#65533;8&#65533;&#65533;,&#65533;q5&#65533;0&#65533;&#65533; @ 8&#1106;g3<&#65533;%gk:&#65533;	&#65533;,SS&#65533;:&#65533;&#65533;
9&#65533;&#65533;A'&#65533;&#65533;&#65533;&#65533;&#65533;i&#65533;&#65533;&#65533;&#65533;&#65533;&#65533;&#65533;7TC&#971; &#65533;<&#65533;8&#65533;qB'D&#65533;GNq&#65533;&#65533;sC5&#65533;1(&#65533;()&#65533;p&#65533;&#2017;S&#65533;F=&#65533;&&#65533;1@a&#65533;@&#1106;@
&#65533;F&#65533;+  !&#65533;   ,   &#65533; &#65533;  &#65533;@&#65533;pH,&#65533;&#548;r&#65533;&#65533;&#65533;&#964;&#65533;R&#65533;T&#65533;&#65533;$&#65533;H$
&#65533; sL.&#65533;&#65533;&#65533;&#65533;&#65533;&#65533;80&#65533;&#65533;J&#65533;W-&#65533;&#65533;~&#65533;&#65533;0
j&#65533;&#65533;&#65533;&#65533;&#65533;l&#65533;&#65533;U&#65533;&#65533;&#65533;&#65533;sPPzm&#65533;&#65533;&#65533;&#65533;g&#65533;&#65533;&#65533;&#65533;&#65533;&#65533;&#65533; &#65533;&#65533;&#65533;&#65533;|&#65533;&#65533;&#65533;&#65533;&#65533;&#325;&#65533;&#65533;&#824;&#65533;&#65533;&#65533;&#65533;&#65533;&#65533;q&#887;	&#65533;&#65533;&#65533;&#65533;M&#65533;&#815;&#65533;&#985;&#65533;&#65533;S&#65533;Oz&#65533;	&#65533;&#65533;&#65533;&#65533;&#65533;&#65533;&#65533;}*W.&#65533;+H&#65533;:yHoC&#65533;:T8&#65533;&#65533;b&#65533;F&#65533;"4&#65533;&#725;&#463;&#65533;&#65533;&#65533;&#65533;M&#65533;9s&#65533;&#65533;&#65533;&#65533;&#65533;&#6038;n&#65533;&#65533;&#65533;&#65533;&#347;g(&#65533;&#65533; 2&#65533;	B&#65533;e&#65533;`&
V4d&#65533;&#65533;t&#65533;&#65533;2,&#65533;&#65533;&#65533;j&#65533;&#65533;NXp&#65533;&#65533;&#65533;H&#65533;@&#1410;&#1057;&#65533;8]Rk	J&#65533;|:&#260;&#1618;f&#65533;x&#65533;&#1050;u&#65533;
XUp&#65533;&#65533;#H[&#18481;m&#65533;&#65533;,&#65533;&#65533;F&#65533;&#65533;a1y+
``&#65533;&#1470;&#65533;&#65533; !&#65533;&#65533;Y#&#65533;"&#65533;da&#65533;&#65533;&#65533;.sI&#65533;W&#1302;!B&#65533;P&#65533;jfb&#65533;&#65533;&#65533;&#65533;&#65533;&#65533;(;&#65533;J&#65533;9&#65533;&#65533;.&#65533;&#65533;&#65533;!e&#65533;_&#65533;&#65533;F&#65533;&#65533;P.&#65533;|&#65533;.&#65533;A &#65533;|&#65533;>h&#65533;&#65533;&#65533;q&#65533;&#65533;&#65533;|&#65533;&&#65533;&#65533;cs&#65533;gvvT&#65533;.E% TD&#65533;&#65533;7&#65533;X`&#65533; &#65533;&#65533;&#65533;ZH &#65533;`(&#65533;&#65533;a6G&#65533;&#65533;s&#65533;P&#65533;&#1160;&#65533;&#65533;1&#65533;&#65533;&#65533;D&#65533;E4&#65533;n&#65533;,8H&#65533; &#65533;&#65533;&#65533;ea$ A
UPIk&#65533;&#65533;Zu$&#65533;@&#65533;i&#65533;&#65533;&#65533;&#65533;&&#65533;&#65533;&#616;&#65533; 5`c&#65533;&#65533;-&#65533;c&#65533;&#65533;&#65533;&#65533;&#65533;
,'&#65533;Q!ic &#65533;d5J&#65533;&#65533;R]&#65533;&#65533;)`vB&#65533;&#65533;wXiFyZ&#65533;}y&#65533;%{D0&#65533;&#801;f&#1059;G&#65533;&#65533;Nlo&#65533;#&#65533;<q&#65533;4&#65533;B4&#65533;&#65533;QB&#65533;&#65533;-
&#65533;&#65533;&#65533; h&#65533;e&#65533;&#65533;&#65533;IV{T&#65533;&#65533;v8&#65533;%&#65533;&#65533;t&#65533;&#65533;[u&#65533;&#50660;&#65533;&#65533;I6&#65533;n&#65533;)&#65533;1`j<&#65533;&#65533;t9&#65533;&#666;&#65533;R&#65533;&#65533;&#583;&#65533;>C&#65533;&#65533;&#65533;q g<&#35972;&#65533;i]&#65533;&#65533;&#65533;d,~`&#65533;&#65533;&#65533;Bu`&#65533;&#65533;&#65533;&#65533;Z*p@&#65533;&#65533;U%&#65533;&#65533;&#65533;P\q&#65533;Z&#65533;&#65533;&#730;&#65533;&#65533;&#65533;&#65533;t&#65533;K&#65533;&#65533;&#1921;&#65533;&#65533;&#65533;&#65533;A&#65533;&#65533;Ah# \&#65533;&#65533; YI&#65533;&#65533;#?AI%V$\&#65533;[&#65533;E"i&#65533;&#65533;))&#65533;&#65533;+fW4=S&#65533;&#65533;&#65533;+&#65533;P	Q&#65533;&#65533;&#65533;z&#65533;&#65533;
8&#65533;&#65533;d&#65533;&#65533;&#65533;*&#65533;&#65533;t&#65533;&#65533;sEkw&#65533;&#65533;&#65533;[&#65533;&#65533;v&#65533;&#65533;&#65533;x &#65533;&#65533;H&#65533;-&#65533;L&#65533;2U&#65533;MH%&#65533;2&#65533;&#65533;j &#65533;2&#65533;&#65533;-&#65533;la&#65533;&#65533;%y+b&#65533;&#65533;&#65533;%
g.&#65533;&#1692;SZn&#65533;&#65533;&#65533;-zK&#65533;&#65533;&#65533;-`D!7&#65533;$&#65533;t&#8747;&#65533;&#65533;2\7 &#65533;&#65533;=V&#65533;&#65533;&#65533;e^&#65533;&#65533;w&#65533;&#65533;t&#65533;&#65533;v<&#65533;h&#65533;&#65533;&#65533;&#1958;&#65533;&#65533;|B-&#65533;&#65533;&#65533;&#65533;&#65533;&#65533;e&#65533;&#65533;&#1480;{[&#65533;(&#65533;&#65533;i^&#65533;&#180;`&#65533;&#65533;[;&#65533;=&#65533;&#65533;CM&#65533;&#65533;x7&#65533;]&#65533;&#65533;AM&#65533;&#65533;&#65533;&#65533;&#1274;W&#65533;]&#65533;K&#65533;J &#65533; &#65533;&#65533;Zhr&#65533;[-&&#65533;&#65533;&#65533;&#65533;/a&#65533;C&#65533;&#1640;&#65533;&#65533;&#65533;X@Xs&#65533;&#65533;&#1880;g&#65533;=&#65533;]&#65533;&#65533;&#65533;L^&#65533;&#65533;j&#65533;&#65533;&#65533;&#65533;&#65533;T&#65533;ii&#65533;&#65533;&#1806;h&#1100;&#65533;),asx_&#65533;`&#65533;x&#65533;M&#65533;&#212;&#65533;&#65533;1=&#65533;&#65533;oc&#65533;[88&#65533;&#65533;0P&#65533;&#1024;&#65533;o&#65533;&#65533;&#65533;&#65533;&#65533;g&#65533;*\&#65533;&#65533;&#14393;&#65533;&#65533;9teg&#65533;E&#1235;&#65533;&#65533;&#65533;&#65533;&#65533;K &#1699;I&#65533;!&#65533;&#65533;eQU[|&#65533;uX9	&#65533;/g>&#65533;C&#65533;*`D*S&#65533;S&#65533;&#295;=&#65533;.Y&#65533;&#65533;&#65533;]%x`&#65533;&#65533;P&#65533;&#65533;&#65533;&#65533;&#65533;&#65533;&#65533;&#65533;b!i&#65533;&#65533;M&#65533;?PH&#65533;&#1650;P&#65533;T#)1bK&#65533;5&#65533;&#65533;&#46266;&#65533;M&#65533;&#65533;1E&#65533;&#65533;&#65533;IY&#65533;h&#65533;@Ve&#65533;&#65533;]D&#65533;&#65533;H&#65533;1&#65533;&#65533;}&#65533;&#65533;&#65533;y&#65533;x&#65533;&#65533;&#65533;&#65533;&#65533;^&#65533;7)&#65533;&#65533;@{&#65533;&#65533;\&#65533;w&#65533;&#65533;+J&#65533;&#65533;&#65533;-&#65533;&#65533;&#65533;&#65533;a&#65533;/&#65533;T&#65533;&#65533;J/&#65533;L&#65533;@&#65533;&#65533;7&#65533;&#65533;I`&#65533;&#65533;f&#65533;UK%u&#65533;&#65533;;Z
&#65533;&#65533;&#65533;MZ&#65533;@49PM&#65533;1&#65533;@}&#65533;~q&#65533;4G&#65533;&#65533;&#65533;dLW&#65533;,&#65533;&#65533;&#65533;4Q)&#65533;F&#65533;G&#65533;&#65533;&#65533;&#65533;a&#65533;c]H&#65533;cn&#65533;&#65533;:)^4&#65533;4&#65533;G&#65533;&#65533;&#65533;jg&#65533;Bjh&#65533;IR0&#65533;cT%&#65533;&#65533;&#420;T&#65533;
&#65533;&#65533;U&#65533;&#65533;&#65533;&#65533;e&#65533;&#65533;kO&#65533;&#65533;N
&#920;&#65533;&#65533;1`&#65533;.e&#65533;K&#65533;|&#65533;&#65533;9Rek&#65533;&#824;6&#1879;&#65533;o&#65533;&#65533;~&#65533;c&#65533;&#65533;&#65533;&#65533;&#65533;n{}&#65533;&&#65533;&#65533;`z&#65533;t&#65533;&#65533;g&#520;&#65533;fEKH&#65533;&#65533;5&#65533;&#65533;&#65533;&#65533;&#65533;&#65533;&#65533;&#65533;	&#65533;&#626;<"&#65533;.&#65533;U&#65533;&#65533;&#65533;E&#65533;&#717;&#65533;|&#65533;&#1254;=&#65533;&#65533;Aj(&#65533;h ,J&#65533;FY&#65533;&#65533; 6&#65533;CA6&#65533;r@&#65533;j&#65533;* e&#65533;iCR5`&#65533;PK&#65533;&#65533;X&#65533;&#65533;K&#65533;Z&#65533;yE&#65533;u&#65533;&#65533;&#65533;&#65533;<&#65533;bZ&#65533;&#65533;&#65533;g&#65533;&#65533;L ,&#65533;e`5&#65533;CP1&#65533;&#65533;x&#65533;&#65533;&#65533;7&#65533;SC&#65533;^&#351;l)
&#65533;&#65533;P7&#65533;&#65533;d&#65533;a#&#65533;&#65533;1@X\&#65533;O0&#656;83c$Z&#65533;&#65533;O\&#65533;5]&#65533;&#65533;&#65533;&#65533;&#65533;&#65533;&#65533;t"&#65533;(&#65533;&#65533;&#65533;=&#65533;&#65533;&#1432;H&#65533;oL  &#65533;,U&#65533;&#65533;&#65533;&#65533;&#65533;&#65533;&#65533;&#65533;Hw:&#65533;&#65533;q&#65533;&#65533;C&#65533;qxaVU&#65533;R,U?&#65533;&#65533;yG&#65533;)0&#65533;&#65533;eX&#65533;S&#65533;&#65533;L&#65533;
Yp&#65533;t&#65533;\&#65533;2&#65533;&#65533;hY&#65533;&#65533; &#65533;&#65533;@ &#65533;&#65533;&#65533;R5&#65533;&#65533;t&#65533;&#65533;&#1500;&#65533;&#835;[&#65533;})[&#65533;"&#65533;&#65533;d-k1&#65533;&#65533;&#65533;&#65533;Y&#65533;&#65533;&#65533;0&#65533;V&#65533;*B&#1309;&#65533;&#65533;&#65533;/U&#65533;GQU&#65533;,&#65533;&#65533;&#65533;Z&#65533;&#65533;`dC&#65533;&#65533;&#65533;)&#65533;&#65533;Y&#65533;\,&#65533;&#65533;&#65533;G(}&#65533;&#65533;&#65533;&#65533;v&#204;-&#65533;L
)\&#65533;&#65533;&#65533;&#65533;zZc&#65533;]&#65533;2&#65533;&#65533;m&#65533;G&#65533; l&#65533;V&#65533;&#65533;&#65533;&#65533;&#65533;i&#65533;)&#1188;=md&#65533;&#782;?&#65533;Z&#65533;a\4Oz&#65533;&#65533;EX4&#65533;&#65533;C&#65533;&#65533;&#65533;&#850;N&#65533;&#65533;;:.[&#65533;&#284;A&#65533;8+p&#65533;&#65533;&#65533;e&#65533;&#1253;&#65533;&#65533;,#&#65533;'&#1660;D&#65533;bn2&#65533;&#1997;d&#65533;1&#65533;9&#65533;t&#65533;]&#65533;&#65533;&#65533;&#65533;G2&#65533;-&#65533;u&#65533;k&#65533;I&#65533;&#65533; &#65533;&#65533;H!&#65533;/)X&#65533;jC&#65533;&#65533;$&#65533;&#65533; W1FO&#65533;?&#65533;F&#65533;&#65533;&#65533;b&#65533;&#65533;k:&#65533;&#65533;&#65533;&#65533;&#65533;D&#65533;&#272;*R
&#65533;2&#65533;&#65533;&#65533; &#65533;	&#65533;#&&#65533;9I%&#65533;K&#65533;&#65533;&#65533;&#65533;&#65533;&#65533;q&#65533;&#65533;R&#65533;dn&#65533;M&#65533;&#65533;@&#65533;&#65533;&#65533;&#65533;&#65533;&#65533;+&#65533;X&#65533;-&#65533;H8O&#65533;&#65533;&#65533;&#65533;4k&#65533;&#483;&#1600; lq&#65533;.&#65533;/A&#65533;&#65533;H&#65533;&#65533;&#65533;&#65533;&#65533;&#65533;&#65533;C&#65533;V&#65533;R[&#65533;5p&#1260;&#65533;:&#65533;&#65533;)72&#65533;&#65533;Y&#65533;e`&#65533;av &#65533;&#65533;o8&#65533;&#65533;g\k\d+
&#65533;&#65533;7&#65533;&#25623;+&#65533;_&#65533;&#65533;&#65533;{&#65533;&#65533;]&#65533;&#65533;&#65533;&#65533;w:&#65533;&^&#65533;x&#65533;nq&#65533;&#65533;pOz&#65533;P}&#65533;'&#65533;&#65533;&#65533;&#65533;P&#65533;&#65533;&#65533;&#65533; &#65533;&#65533;&#65533;&#65533;&#65533;/ w&&#65533;&#65533;$4xA%&#65533;~&#1014;ibA&#65533;&#65533;`RY&#65533;&#65533;1&#65533;&#65533;&#65533;+&#65533;&#688;&#762;S&#65533;8&#65533;&#65533;&#65533;&#65533;&#65533;e&#65533;w&#65533;&#65533;L&#65533;&#65533; `!&#65533;E&#65533;`  &#65533;&#65533;&Og&#65533;u&#65533;3nqK&#65533;E4&#65533;Um&#65533;1&#65533;&/	F&#65533;by&#65533;S|&#1379;?&#65533;p&#65533;&#65533;oo7lzG&#65533;^~qJK&#65533;}^&#65533;_&#65533;8&#65533;&o&#65533;TF/U&#65533;&#65533;Zp&#65533;uL&#65533;Q&#1665;b&#65533;&#65533;'&#65533;&#65533;Bz&#65533;B<L&#65533;7)&#65533;1&#65533;J&#65533;V&#65533;&#65533;k&#65533;&#65533;w]4i&#65533;  #&#1879; &#65533;PU&#65533;#X&#65533;o&#65533;D),gS&#65533;sPvd&#65533;N'&#65533;'[&#65533;5&#65533;&#65533;"-k&#65533;&#65533;{dOJ&#65533;[b iL&#65533;&#65533; &#65533;&#65533;l0Z A&#65533;Pgmxo&#65533;&#65533;.&#65533;&#65533;l&#65533;&#65533;	&#65533;&#65533;)&#65533;p"C&#65533;&#65533;(&#65533;@QO&#65533;"&#65533;&#65533;Un',&#65533; 7-&#65533;Xn&#65533;8>{&#65533;zbHq&#65533;&#65533;&#65533;&#65533;&#65533;z&#65533;r&#65533;A&#1700;&#65533;f.q ,5e)~&#65533;7&#65533;vj&#65533;P&#65533;&#65533;ege.@r&#65533;7&#65533;ry&#65533;E:&#65533;&#65533;p&#65533;w&#65533;&#65533;&#65533;&#65533;%J(!&#65533;2&#65533;&#65533;&#65533;&#65533;&#65533;z&#65533;V&#1027;&#65533;D&#65533;&#1414;o&#65533;&#65533;<&#65533;R7&#65533;s&#65533;v&#65533;&#65533;&#65533;&#65533;m-6 &#65533;:J&#65533;S&#65533;&#65533;&#65533;&#65533;p &#65533;U3&#65533;&#65533;&#65533;&#65533;&#65533;/Y&#65533; _&#65533;}4&#65533;&#65533;n&#65533;++F&#65533;H&#65533;&#65533;9&#65533;&#65533;&#65533;&#65533;&#65533;T&#65533;&#65533;&#65533;&#65533;$v&#65533;&#65533;?TRhO&#65533;,&#65533;B&#65533;&#65533;&#65533;y&#65533;&#65533;77&#65533;,&#65533;&#65533;&#65533;w&#65533;&#65533;n&#65533;&#65533;O[&#65533;&#65533;&#264;&#65533;&#65533;&#65533; F&#65533;&#65533;ol&#65533;P$y) ,?Wj&#65533;v&#65533;s1	&#65533;&#65533;wy<&#65533;"&#65533;',b&#65533;&#65533;RXpc&#65533;&#65533;Vs&#65533;DYC&#65533;H(&#65533;2&#1943;&#65533;D &#65533;`&#65533;&#65533;&#65533;Aed<&#65533;&#65533;$&#65533;&#65533;[&#65533;^fBtD^&#65533; &#65533;Ge&#65533;&#65533;&#65533;?&#65533;P&#65533;&#65533;&#65533;xS&#65533;c)&#65533;&#65533;s&#65533;|G(&#65533;^&#65533;X-&#1346;zy&#65533;&#65533;C&#65533;C U&#65533;oA&#65533;M&#65533;y&#65533;&#65533;&#65533;"&#65533;&#65533;1Y&#65533;;Ws&#59847;4&#65533;,	&#65533;N+&#65533;$&#65533;US&#65533;&#1363;I&#65533;`DP;y&#65533;5&#65533;2&#65533;&#65533;O<&#65533; ^&#65533;&#65533;	 z&#65533;\C&#65533;?Y D&#65533;&#65533;o[&#65533;D&#65533;WBu&#65533; L&#65533;Vs&#65533;&#65533;40O56&#65533;"&#65533;&#65533;&#65533;&#65533;94t&#65533;G`5&#65533;&#65533;2&#65533;P &#65533;&#65533;^&#65533;&#65533; &#65533;@&#65533;&#65533;z
(Z&#65533;q&#65533;9&#65533;&#65533;&#65533;&#65533;1PVB&#65533; &#65533;&#65533;&#65533;p&#65533;&#17162;&#65533;p}#&#65533;h&#65533;&#65533;&#65533;&#65533;]&#65533;&#65533;&#65533;&#65533;&#65533;I@&#65533;&#65533;k&#65533;t&#1129;%&#65533;h&#65533;b&#65533;`@&#65533;&#1737;	&#65533;&#65533;&#65533;B]&#65533;&#65533;pCp&#65533;&#65533;y&#65533;&#65533; &#65533;&#536;BUh&#65533;&#65533;4_&#65533;%/&#65533;&#65533;$w&#65533;1&#65533;F&#65533;&#65533;&#65533;1&#65533;&#65533;&#745;%&#65533;&#65533;_H &#65533;&#65533;E&#65533;&#65533;C&#65533;&#65533;&#65533;2&#65533;}&#65533;&#65533;A&#65533;&#65533; h&#65533;c&#65533; 0&#65533;`&#65533;&#65533;:&#65533;&#65533;&#65533;&#65533;&#65533;&#65533;Q&#65533;&#135;>uL&#65533;&#65533; T&#65533;&#65533;&#65533;"|SIo&#65533;d&#65533;&#65533;WHVczH&#65533;)&#65533;
&#65533;k&#65533;&#65533;6F l&#65533;E&#65533;v	 $V&#65533; &#65533;&#65533;Ij&#65533;q&#65533;I&#65533;p&#65533;*&#65533;&#65533;&#65533;&#65533;&#65533;H*5#|&#65533;&#65533;,Y&#65533;&#65533;GvF&#65533;&#65533;&#65533;"&#65533;"&#65533;z&&#65533;UpZB&#65533;&#65533;&#65533;@&#65533;O4 i&#65533;&#65533;&#65533;&#65533;v&#65533;#~&#65533;A`.
&#65533;&#65533;p&#65533;&#65533;&#65533;&#65533;:&#65533;&#65533;Z&#65533;N&#65533;*&#65533;&#65533;&#65533;&#65533;Qd&#65533;&#65533;&#65533;7&#65533;J&#65533;&#65533;?&#65533;a4 I&#65533;Zz&#65533;)Z&#65533;7W&#657;J	&#65533;;	&#65533;t&#65533;&#65533;&#65533;&#65533;,C&#65533;&#65533; &#65533;&#65533;&#65533;&#65533;~ &#65533;&#65533;Z&#65533;&#65533;J&#65533;&#65533;&#65533;&#65533;N&#65533;8|&#65533;&#65533;X&#65533;&#65533;&#65533;1&#65533;!&#65533;6&#65533;'t&#65533;&#65533;64&#65533;g)&#65533;AfZ&#65533;&#65533;&#65533;"i8&#65533;E&#65533;&#65533;k]T&#65533;&#65533;&#65533;
&#65533;5d&#65533; p-&#65533;oq&#65533;0]r"&#65533;*+&#65533;`&#65533;E:&#65533;&#65533;6p&#65533;&#65533;&#1647;_&#65533; &#65533;&#65533;&#1700;-BJ&#65533;&#65533;&#1368;"*&#65533;&#65533;l&#65533;*C&#65533;8&#65533;&#65533;&#65533;#_&#65533;f?&#65533;t&#65533;&#65533;
 &#65533;&#65533;WPe&#65533;0J&#65533; &#65533;i&#425;x&#65533;%&#65533;&#65533;&#65533;&#65533;&#65533;&#65533;"vy&#65533;&#65533;<&#65533;p&#65533;9=a,Y'/&#65533;$&#65533;f&#65533;&#65533;.C`8&#65533;&#65533;Y&#65533;&#65533; 0i&#65533;#|G>w&#65533;&#65533;&#65533;-dANg&#65533;AKL&&#65533;|'^K&#65533;&#65533;&#65533;&#65533;&#65533;XJ&#65533;N&#65533;&#65533;&#65533;%L&#65533;Z&#65533;#=&#65533;CG/&#65533;K>&#65533;&#65533;&#65533;A&#65533;y&#65533;&#65533;P&#65533;&#65533;#3v&#65533;\4l&#65533;!iP &#65533;1}&#65533; &#65533;j ad&#65533;
&#65533;rq&#65533; y&#65533;-&#65533;Z&#65533;FJ%'^W&#65533;&#65533;4&#65533;&#65533;*&#65533;|&#65533;&#65533;&#65533;&#65533;K^&#65533;)&#65533;&#65533;r&#65533;&#65533;&#65533;U#&#65533;&#65533;8Z&#65533;!&#65533;v &#65533;R&#65533;&#65533;&#65533;22&#65533;t&#65533;r&#65533;n&#65533; &#65533;-	%Y&#65533;M&#65533;@S&#65533;&#65533;`BzX[i&#65533;&#65533;.&#65533;|&#65533;&#65533;7&#65533;A&#65533;&#65533;&#65533;"aU&#65533;/&#65533;)&#65533;6k&#65533;#l&#65533;f&#65533;f&#65533;&#65533;&#65533;&#65533;d!3&#65533;&#65533;Z!&#65533;r&#65533;&#65533; &#65533;&#65533;&#65533;&#65533;l&#65533;&#65533;&#65533;n&#65533;&#65533;&#65533;I|Mh&#65533;&#65533;H&#65533;.yhV`&#65533;&#65533;&#65533;0A4n(]&#65533;&#65533;&#65533;&#65533;sE>&#65533;z&#65533;&#65533;F} g!&#65533;W&#65533; &#65533;#&#65533;&#65533;&#65533;#&#65533;&#65533;&#65533;&#65533;~&#65533;G7r&#65533;&#65533;s&#65533;&#65533;fQ&#65533; &#65533;<%&#65533;QC=Q &#65533;+w&#65533;Nb4&#65533;x&#65533;Yuy&#65533;f{,&#65533;K(;&#365;&#65533;c` &#65533;&#65533;&#65533;&#65533;5&0&&#65533;JY{U&#65533;N&#65533;,r&#65533;b&#65533;Ng&#65533;j&#65533;b&#65533;#&#65533;9&#65533; 3&#65533;"&#65533;&#65533;(2&#65533;q11[U&#65533;o&#1264;}&#65533;&#659;&#65533;&#65533;&#65533;&#65533;2Z&#65533;:&#65533;vg&#542;&#65533;"W&#65533;&#65533; &#65533;&#65533;&#283;x&#65533;&#65533;&#65533;&#65533;dQ&#65533; &#65533;&#65533;`&#65533;Kh:m&#65533;'3&#65533;&#65533;&#65533;<&#582;&#65533;&#65533;I]&#1205;&#1044;&#65533;+ &#65533; K|>&#65533;j	&#65533;(&#65533;ai&#65533;&#65533;&#65533;UP&#65533; v0&#771;N&#65533;&#65533;r4&#65533;&#65533;&#65533;&#386;sV&#1334;SN&#1141;9&#1405;B&#65533;&C&#65533;F&#65533;x&#870;&#65533;&#65533;8&#65533;&#65533;hZ\p &#65533;&#65533;T&#65533;
` &#65533;D&#65533;z&#65533;K]K&#65533;H1&#65533;K&#65533;&#65533;&#1017;
^&#65533;&#65533;c&#65533;&#65533;n&#65533;$}"&#65533;u&#65533;&#65533;&#1242;$8&#65533;$&#65533;&#65533;r=}J&#65533;#3&#65533;&#65533;&#65533;Z&#65533;@&#416;c&#65533;0y&#65533;&#65533;ED&#65533;&#65533;&#65533;&#65533;&#65533;&#1142;&#65533;2&#65533;&#65533;b&#65533;u&#65533;&#65533;#&#65533;&B&#65533;t&#147;&#65533;&#65533;k&#65533;&#65533;&#65533;P{W&#65533;&#65533; PlvW,&#65533;*&#65533;&#65533;[&#65533;&#1815;&#65533;4r&#59590;t&#65533;&#65533; @&
@&#65533;&#65533;&#65533;
0&#65533;&#65533;&#65533;&#65533;&#1353;&#65533;&#65533;4&#65533;x&#65533;@&#65533;&#65533;&#65533;&#65533;&#65533;&#65533;BDn&#65533;&#1136;j&#65533;:lN,+,&#65533; &#65533;&#614;SK&#65533;#&#65533;&#65533;&#65533;&#65533;
&#65533;&#65533;&#65533;&#65533;&#65533;r&#65533;[&#65533;&#65533;a&#65533;&3&#65533;&#65533;&#1747;gp&#65533;&#65533;jM&#65533;S&#65533;q&#65533;&#475;&#65533;&#65533;U&#65533;&#65533;&#65533;nR{&#65533;'  &#65533;&#65533;8&#65533;T&#65533;v&#65533;2(u9 \&#65533;&#65533;&#65533;f&#65533;>&#65533;{&#65533;Y0&&#65533;&#65533;d&#65533;&#65533;&#65533;+&#65533;&#65533;=&#65533;&#65533;m&#65533;Yf&#65533;j&#65533;&#65533;B&#65533;"&#65533;WB&#65533;&#65533;&#65533;&d&#1855;&#65533;&#65533;(,&#65533;MDls&#65533; P&#65533;{&#65533;&#65533;9i&#65533;&#65533;tQn&#65533;&#65533;&#65533;a&#65533;&#65533; &#65533;&#65533;&#65533;a&#65533;&#33643;(&#65533;S&#65533;&#65533;&#65533;}&#65533;e[&#65533;&#65533;NUjs2N&#65533;",&#65533;L&#65533;H&#65533;$+&#1146;&#65533;V&#65533;Z&#65533;v&#65533;
&#65533;%&#65533;&#65533;&#65533;&#65533;f&#65533;$	&#65533;z a&#65533;YKK&#65533;b"&#65533;&#65533;|&#65533;&#65533;~:&#65533;u&#65533;&#1351;&#65533;&#65533;&#1234;&#65533;s&#65533;&#65533;&#638;G&#65533;|&#65533;W&#65533;&#65533;i]G&#65533;&#65533;l&#65533;Mt&#65533;[` p+&#65533;o&#65533;&#65533;x&#870;&#65533;&#65533;
m&#65533;&#65533;&#65533;-j&#789;&#65533;&#65533;(Y&#65533;&#65533;&#65533;&#65533;&#65533;&#65533;&#65533;&#65533; &#55147;&#65533;&#65533;&#65533;&#65533;&#65533;&#65533;Y^=&#65533;|&#65533;&#65533;B&#65533;?X<,&#65533;&#65533;xK&#65533;&#65533;  l/: %+&#65533;@\&#65533;t&#65533;&#65533;[0&#65533;!&#65533;&#65533;&#65533;&#65533;_&#65533;p&#65533;&#1778;&#65533;>&#65533;&#65533;P~&#48861;&#762;O&#65533;&#65533;&#65533;&#65533;]&#65533;&#65533;yB&#65533;&#65533;*m&#65533; I&#65533;&#65533;~M]&#65533;&#65533;&#65533; &#172;g&#41716;&#65533; &#65533;%&#65533;&#65533;&#65533;w&#3629;&#65533;-&#65533;&#65533;&#65533;~&#65533;N&#65533;D
&#65533;&#171;&#65533;nX&#65533;&#65533;7&#584;?Q&#65533;&#65533;&#65533;&#65533;D&#65533;&#65533;(&#65533;H&#65533;9&#65533;&#65533;>&#363;
d&#65533;$	&#65533; &#65533;&#65533;c&#65533;Ao&#65533;&#65533;Rk&#1914;o&#65533;&#65533;&#65533; `&#65533;&#65533;(D&#65533;&#65533;&#65533;&#137;,&#65533;&#65533;e&#65533;&#65533;j&#65533;&#65533;IX&#65533;#&#65533;C7&#822;&#65533;&#65533;+&#65533;b&#65533;/Uo&#65533;&#65533;06&#65533;T&#65533;<&#65533;&#65533;co&#65533;>&#65533;&#65533;T~&#65533;&#65533;&#65533;h&#65533;&#65533;&#65533;&#65533;&#401;&#65533;~&#65533;&#65533;&#65533; &#65533;&#65533;&#65533;&#65533;&#65533;&#65533;&#65533;&#65533;&#65533;ci&#65533;e{&#65533;&#65533;'&#593;^g&#65533;Dp&#65533;&#65533;&#65533;R(&#65533;Z&#65533;&#65533;f&#65533;zM&#65533;&#65533;0&#65533;&#65533;9&#65533;gF&#65533;dxFc&#65533;&#65533;_&#65533;~&#65533;&#65533;&#65533;&#65533;&#65533;&#65533;&#65533;N&#65533;&#65533;&#65533;~&#65533;(&#65533;g^&#65533;&#65533;&#65533;&&#65533;e-I*&#65533;&#65533;&#65533;+&#65533;&#65533;9]	&#65533;&#65533;P&#65533;&#1046;6j&#65533;z#1&#65533;&D@&#65533;9n&#65533;H&#65533;&#65533;&#65533;&#65533;&#65533;&#65533;&#65533;F&#65533;&#65533;&#65533;&#65533;&#65533;L&#65533;&#65533;O&#65533;&#65533;&#65533;&#633;&#65533;]&#65533;f7&#65533;u&#65533;&#65533;g&#65533;&#65533;j&#65533;&#65533;H&#65533;&#65533;&#65533;&#65533;&#65533;J&#65533;&#65533;	S&#65533;&#65533;a&#65533;o&#65533;$&#65533;&#65533;@P&#65533;H*&#65533;&#65533;#&#65533;,&#65533;&#65533;3&#65533;yV&#65533;4&#65533;&#65533;B&#65533;XD&#65533;D&#65533;@(&#65533;&#65533;pD&#65533;UG&n{r&#65533;&#65533;/&#65533;&#65533;&#65533;&#65533;w&#65533;&#65533;O&#65533;/&#195;&#65533;&#65533;&#65533;#C&#65533;#&#65533;CCq&#65533;j2&#65533;&#642;&#65533;&#65533;	
&#65533;q)&#65533;&#65533;&#65533;S &#65533;&#65533;&#65533;&#65533;&#65533;h&#65533;H&#65533;H&#65533;&#552;(T&#65533;"&#65533;&#65533;I&#65533;&#65533;&#65533;&#65533;&#65533;8&#65533;&#748;Km&#65533;&#65533;&#65533;-Z&#65533;n..&#65533;&#65533;#&#65533;O&#65533;&#65533;&#65533;&#65533;&#65533;P/2&#65533;&#65533;18&#65533;&#65533;&#65533;)&#65533;&#65533;&#65533;S&#65533;>&#65533;&#65533;&#65533;4U&#65533;?V&#65533;&#65533;#B&#65533;X&#65533;Ua.{T&#65533;&#65533;&#65533;(&#65533;1Z&#65533;&#65533;9&#65533;&#65533;&#65533;n&#65533;mq&#65533;1N9s.|&#3297;P"n&#2046;&#65533;&#65533;&#65533;&#65533;$&#65533;3gVz&#65533;i&#1236;&#65533;&#65533;1a&#555;&#65533;D&#65533;%&#65533;&#65533;Q$&#65533;&#65533;&#65533;&#65533;&#65533;e&#265;;*&#65533;&#65533;&#65533;&#65533; &#65533;&#65533;,"[&#65533;&&#65533;ho&#65533;&#65533;&#65533;g&#65533;&#65533;&#65533;<t;&#65533;&#65533;&#65533;#&#65533;s3&#65533;&#65533;k&#65533;&#1386;&#65533;,&#65533;k&#65533;&#65533;&#65533;P&#65533;H&#65533;&#65533;&#65533;+&#65533;Ef&#65533;R&#65533;&#65533;V#)N,&#65533;&#65533;b&#65533;b8gc&#65533;&#65533;g_&#65533;&#65533;.u&#65533;6&;lx&#306;&#65533;&#65533;p`&#1172;&#65533;&#65533;#_&#65533;&o&#65533;&#65533;&#65533;e&#65533;?y&#65533;&#65533;_b&#65533;&#65533;&#65533;&#65533;&#65533;&#65533;^&#65533;x&#65533;&#65533;%&#65533;&#65533;&#65533;@&#65533;1dJ&#65533;q&#65533;q&#65533;f&#394;~&#65533;Z&#65533;&#65533;&#65533;&#65533;&#65533;&#65533;{(&#65533;E&#65533;&#1614;&#65533;&#65533;/w&#65533;}C
&#65533;2)2H   fI%&#65533;[BL	si*:+&#65533;
P&#65533;&#65533;H2&#65533;&#65533;(&#65533;c&#65533;Hc&#65533;&#65533;/<&#65533;&#65533;;K->&#65533;@&#65533;&#65533;&#65533;&#65533;z&#65533;&#65533;E&#19012;&#65533;K,&#1636;&#65533;`&#65533;K&#65533;{&#65533;&#65533;@W`&#65533;&#65533;&#65533;j&#65533;&#65533;%&#65533;F0x&#65533;c$8O&#65533;&#65533;&#65533;&#65533;&#65533;&#65533;&#1096;&#65533;?&#1536;B&#65533;&#65533;k&#65533;&#65533;b&#65533;&#65533;&#65533;x&#65533;B&#65533;>&&#65533;&#65533;'&#65533;&#65533;&#65533;7 &#65533;&#65533;&#65533;&#65533;[1*&#65533;&#65533;K"!#&#65533;&#65533;&#65533;&#65533;6&#65533;d&#65533;&#65533;&#65533;&#65533;D01&#65533;r&#65533;-&#65533;&#1578;&#1199;R&#65533;&#65533;$&#65533;t&#65533;&#65533;,&#713;&#65533;x&#65533;&#65533;o&#65533;&#594;&#65533;&#65533;&#65533;j&#65533;&#65533;2^&#65533;&#65533;1K&#65533;&#65533;%B&#65533;&#330;]&&#65533;1&#65533;` &#65533;&#65533;	,&#65533;f&#65533;fI&#65533;t&#65533;-&#65533;&#65533;h&#65533;&#1150;&#65533;&#65533;mT&#65533;&#65533;&#65533;?&#65533;&#65533;\&#65533;.c&#65533;&#65533;L&#65533;&#65533;&#65533;&#65533;~S2&#65533;&#65533;&#1469;g&#65533;&#65533;&#65533; "r&#65533;&#65533;&#65533;&#65533;&#65533;t&#65533;2&#65533;&#65533;&#65533;q&#65533;J&#65533;R&#65533;&#65533;&#65533;f&#65533;&#65533;&#65533;P&#65533; i&#65533;&#65533;&#65533;&#65533;0&#65533;&#65533;&#65533;D&#65533;'@$	&#65533;.&#65533;4&#65533;&#65533;GG&#65533;h&#65533;\%&#65533;@&#65533;&#65533;f&#65533;&#65533;y&#65533;W&#65533;&#65533;z&#65533;&#65533;'vL&#65533;*0&#65533;j&#65533;&#65533;.&#65533;Hi>
&#65533;&#65533;4e&#65533;&#65533;&#65533;9X;&#65533;-&#65533;&#65533;&#65533;X.&#65533;&#65533;&#1152;&#65533;pJv&#65533;&#65533;b&#65533;&#65533;eWVQv	J&#65533;S&#65533;&#65533;&#65533;&#65533;Z~&#1907;&#65533;%&#65533;&#65533;&#65533;7+&#65533;2h&#65533;&#65533;&#65533;&#65533;"`R&#65533;"N6&#65533;W&#65533;&#65533;&#65533;R&#65533;&#65533;m&#65533;&#65533;Q&#65533;&#65533;N`4&#65533;lO%&#65533;&#65533;O&#65533;D&#65533;&#65533;&#65533; &#65533; Yz&#65533;1&#65533;&#65533;&#65533;n&#65533;&#65533;&#65533;&#65533;g5&#65533;i&#65533;&#1088;b&#221;&#65533;h&#65533;&#65533;Xt/M_d&#65533;&#65533;&#65533;(X&#65533;0&#65533;\&#65533;Z]x&#65533;&#65533;\&#65533;&#65533;&#65533;W(^&#65533;2&#65533;&#65533;dr7&#65533;&#65533;&#65533;2&#65533;&#65533;&#1663;&#65533;F&#1671;&#65533;&#65533;rS&#65533;<&#65533;&#65533;&#65533;&#389;&#65533;&#65533;K4&#65533;&#65533;&#2010;w)&#1431;%(&#65533;8&#65533;[&#65533;&#65533;&#65533;%&#65533;"!	wT&#1327;&#65533;&#65533;&#65533;&#65533;&#65533;&#65533;<&#65533;,&#65533;D&#65533;+#&#65533;&#65533;&#65533;&#65533;bx&#65533;w&#65533;+&#65533;&#65533;&#65533;&#65533;]&#65533;`@(&#65533;&#65533;(&#65533;&#65533;d>&#65533;&#65533;&#65533;&#65533;0C&#65533;f&#65533;^&#65533;&#65533;&#65533;YD&#65533;z`&#1884;,q&#65533;&#65533;u&#65533;R&#65533;>&#11489;&#65533;&#65533;Y^&#65533;
&#65533;J&#65533;0&#65533;&#65533;%&#65533;&#1416;wF,&#65533;k&#65533;&#65533;&#65533;&#65533;@F;U&#65533;y&#65533;&#65533;G
&#65533;0&#65533;( &#21824;&#65533; &#65533;G&#65533;&#65533;_.A&#65533;8&#65533;&#65533;58&#65533;&#65533;&#65533;&#65533;&#65533;a&#65533;&#65533;&#65533;&#1063;&#65533;&#65533;x&#65533;CqmZB5^&#65533;B&#362;&#65533;&#65533;&#65533;6&#65533;!R&#65533;\e4&#65533;FS&#65533;&#65533;9&#65533;&#65533; x&#65533;{&#65533;&#65533;m&#65533;&#65533;&#65533;&#65533;l#&#65533;C &#65533;&#65533;&#65533;H&#65533;&#65533;p-h<`&#65533;\$&#65533;&#65533;H&#65533;,`&#65533;&#65533;HIm&#65533;6<&#65533;8	T&#65533;&#65533;y&#65533;&#65533;&#65533;SR &#65533;&#65533;&#65533;&#65533;l&#65533;&#65533;k&#65533;&#65533;
&#65533;e&#65533;vx&#65533;%&#65533;K&#65533;E&#1541;'&#65533;&#65533;7&#65533;&#65533;I&#65533;&#65533;&#65533;zf>&#1164;&#65533;&#65533;'&#65533;<PL`vp,a&#65533;Y&#65533;&#65533;-&#65533;&#65533;j&#65533;&#65533;/&#65533;&#668;2&#65533;&#65533;&#65533;&#65533;&#65533;&#65533;&#65533;&#65533;P2L &#65533;E&#65533;6&#65533;r&#65533;#M&#65533;!	&#65533;&#65533;&#65533;&#65533;j&#65533;Q&#65533;&#65533;&#65533;&)&#65533;DSI&#65533;.Y_	&#65533;!&#65533;*&#65533;*&#65533; $&#65533;FkBe{&#65533;&#65533;&#65533;,&#65533;/&#65533;D3t;,&#65533;S&#65533;/-&#65533;&#65533;&#65533;"Ao&#65533;gD'RM&#65533;S&#65533;&#65533;&#65533;5k&#65533;&#65533;0&#65533;&#65533;Nz&#65533;U[DP&#65533;&#65533;Ew&#65533;&#65533;xn&#65533;&#65533;5&#65533;&#65533;To.&#65533;2U]G&#65533;w&#65533;&#881;&#65533;~&#65533;Di&#1197;&#65533;&#10989;&#65533;]Y&#65533;&#8627;^&#1452;&#65533;&#65533;@p&#65533;l&#6181;&#65533;k&#65533;4P&#65533;&#65533;R&#65533;&#65533;&#65533;f&#26250;
H&#65533;&#65533;v&#65533;\@X&#65533;es*S&#65533;e&#65533;&#65533;&#65533;^&#65533;o&o1D&#65533; &#65533;g&#65533;&#65533;$&#65533;b &#65533;OL&#65533;<&#65533;-3&#65533;&#65533;^&#65533;&#65533;&#65533;&#65533;&#689;&#1727;&#65533;2!&#65533;&#65533;@T9* &#65533;Ls&#65533;&#65533;&#65533;#FhP&#65533;&#65533;3&#65533;Q&#65533;&#65533;6,&#65533;&#805;&#65533;t_&#65533;&#65533;&#65533;Jkx &#65533;&#65533;]3&#65533;&#65533;Q1&#65533;l&#65533;'Pt&#65533;&#65533;&#65533;&#65533;&#65533;&#65533;&#65533;&#65533;^&#65533;&#65533;&#65533;F?=%&#65533;&#65533;b&#65533;&#65533;GA&#65533;&#65533;I&#65533;&#65533;@&#65533;B&#65533;&#65533;6&#65533;&#65533;*J&#65533;V&#65533;nU$&#65533;C&#65533;&#65533;>k6Z#46&#65533;&#65533;g&#65533;82&#65533;&#65533;&#65533;p~s&#65533;+&#65533;_9&#65533;&#65533;E&#65533;w&#1537;&#65533;&#65533;T*p&#65533;!&#65533;&#65533;&#65533;&#65533;&#65533;&#65533;&#65533;&#65533;q5(0&#65533;0&#65533;8&#65533;&#65533;&#65533;&#65533;F&#65533;&#65533;&#65533;.&#65533;`&#65533;z&#65533;&#65533;'7&#65533;e&#65533;5B&#65533;&#65533;&#65533;O&#65533;&#1970;&#65533;&#65533;&#65533;&#65533;&#65533;&&#65533;&#65533;6&#65533;6&#65533;9&#65533;&#65533;&#65533;&#1436;&#65533;@?<&#65533;&#65533;	p&#65533;h&#65533;&#65533;&#65533;&#65533;;N&#65533;&#65533;1R&#65533;&#65533;&#65533;&#65533;=&#65533;&#65533;&#65533;pMr&#65533;&#65533;qV2&#65533;&#65533;&#65533;&#65533;r0b&#65533;?&#65533;&#65533;e&#65533;)MR&#65533;&#65533;2&#65533;&#65533;S&#65533;6E8&#65533;M&#65533;&#65533;&#65533;&#65533;0l&#65533;Lz&#890;&#65533;C1&#65533;i:{:&#65533;&#65533;](&#65533;/&#65533;&#65533;d&#65533;x&#65533;`e&#65533;&#65533;&#65533;&#65533;&#65533;&#65533;4a 2&#65533;U&#65533;&#65533;[&#65533;H&#65533;t&#65533;G<bQ]&#65533;xA&#65533;2<&#65533;bnsk&#65533;&#65533;&#65533;a|&#65533;GF&#65533;j`6N&#65533;&#65533;&#65533;T&#65533;&#65533;&#65533; ~&#65533;&#65533;&#48676;&#65533;&#65533;&#65533;-v&#65533;&#65533;n)&#65533;&#65533;M&#65533;&#698;m&#1788;&#65533;&#65533;}t&#65533;&#1484;r}sK&#65533;p&#65533;&#65533;&#65533;q&#65533;&#65533;E&#65533;j&#65533;&#65533;p&#65533;%&#65533;&#65533;&#65533;&#631;Xr&#65533;n&#65533;&#65533;4&#65533;6&#65533;&#65533;&#65533;o&#65533;&#65533;&#65533;[&#65533;&#65533; &#65533;&#892;&#65533;&#65533;&#65533;&#65533;&#65533;&#65533;&#65533;&#65533;&#65533;/&#65533;&#65533;&#65533;'&#65533;Yd&#65533;g&#65533;&#65533;&#65533;&#65533;&#65533;&#65533;D&#10891;&#65533;ES&#65533;&#65533;&#65533;&#65533;F&#65533;&#65533;&#65533;&#65533;&#65533;&#65533;@&#65533;&#65533;N&#65533;&#65533;ico&#65533;:&#65533;-&#65533;f&#65533;&#500;&#24638;&#65533;&#65533;&#65533;%&#65533;6&#65533;&#65533;&#65533;'&#65533;&#65533;F&#65533;5&#65533;&#65533;&#65533;&#65533;&#65533;Yx&#65533;&#65533;Q&#65533;&D&#65533;&#65533;~&#65533;&#65533;&#65533;&#65533;&#65533;&#65533;1&#65533;o&#65533;&#966;&#65533;~&#65533;^&#65533;.z&#65533;&#65533;&#65533;W&#65533;1 &#65533;&#65533;e&#65533;&#9174;{6"Ow&#65533;_~~&#65533;$&#65533;&#1487;w&#65533;7&#65533;~&#65533;W&#65533;( P[&#65533;s&-i&#65533;q"ox&#65533;&#65533;&#65533;K&#65533;eoy&#65533;X>&#65533;s&#65533;&#65533;&#65533;?&#65533;&#65533;&#65533;o&#65533;&#65533;&#65533;o&#65533;&#65533;&#65533;&#65533;&#65533;O&#65533;&#65533;M&#65533;&#65533;&#65533;&#65533;&#65533;&#65533;&#65533; &#65533;M&#65533;>&#65533;&#65533;&#65533;&#65533;~&#65533;&#852;`&#65533;&#65533;&#65533;&#65533;&#65533;=&#65533;&#65533;&#65533;2&#65533;lm&#210;&#65533;l&#2034;h&#65533;&#65533;&#65533;&#65533;&#1544;;&#65533;&#65533;&#65533;O&#65533;&#65533;&#65533;&#65533;&#65533;&#65533;d&#65533;&#65533;<P&#65533;x&#65533;&#65533;&#65533;J&#65533;&#65533;HW&#65533;&#65533;&#65533;y(&#65533;&#65533;&#65533;&#65533;&#65533;&#1455;&#65533;^&#65533;a&#65533;[&#65533;&#65533;&#65533;`k&#65533;&#65533;&#65533;&#65533;<&#65533;&#714;&#65533;&#65533;n0&#65533;n&#65533;&#65533;x&#65533;	&#65533;&#930;&#65533;&#65533;
m&#65533;mm&#65533;&#65533;N&#65533;&#65533;&#65533;&#65533;&#65533;oS&#65533;&#65533;&#65533;&#65533;p~&#65533;"&#65533;>&#65533;&#65533;&#65533;&#909;&#65533;&#65533;&#65533;&#65533;&#1936;&#65533;&#65533;&#65533;f&#65533;&#65533;&#65533;09&#65533;&#65533;P&#65533;&#65533;&#65533;1&#65533;p&#65533;&#65533;&#532;Np'&#65533;,&#65533;q#1&#65533;&#65533;&#65533;&#65533;!&#65533;&&#65533;L&#368;&#65533;L&#65533;&#65533;x&#65533;{&#65533;&#65533;&#65533;)&#65533;\l&#65533;N&#65533;h&#65533;&#65533;'&#65533;&#65533;N&#1662;i&#65533;&#65533;&#65533;.&#65533;`&#65533;c&#65533;&#65533;&#65533;[,&#65533;&#65533;T&#65533;&#65533;0&#65533;q&#65533;`&#65533;6&#65533;o&#65533;p&#65533;O&#65533;&#65533;M&#65533; 0&#65533;@l&#65533;n&#65533;&#65533;&#65533;&#65533;&#65533;hQ)0&#65533;&#65533;L&#65533;&#753;&#65533;m&#65533;&#3071;&#65533;&#65533;&#65533;&#65533;N&#65533;`&#65533;Z!&#65533;&#65533;&#65533;&#65533;G/&#65533;&#65533;&#65533;&#65533;&#65533;1}&#65533;&#65533;2_&#65533;&#65533;&#65533;&#65533;&#65533;!&#65533;!iO&#65533;"5Q#r#s&#1101;pQ!&#65533;C&#65533;
&#65533;l&#65533;&#65533;&#65533;&#65533;&#65533;&#65533;#&#65533;	61
 &#65533;&#65533;&#65533;&#65533;~&#65533; eR$&#1265;&a" &#65533;&#65533;&#65533; `&#65533;@+&#65533;&#65533;+&#65533; &#65533;&#65533;'{&#65533;N&#65533;&#65533;)M&#65533;)&#65533;*	IQ*gQ&#65533;&#65533;&#65533;#&#65533;rz&#65533;&#65533;&#65533;8&#44160;&#65533;&#65533;#&#65533;&#65533;,&#65533;-	&#65533;&#65533;&#65533;*l(&#65533;&#65533;8&#65533;&#65533;&#65533;.&#65533;&#65533;([R#&#65533;&#65533;%&#65533;`)&#65533;R&#65533;0-&#65533;&#65533;.&r&#65533;&#65533;&#1165;`&#65533;S+&#65533;R1@)&#65533;&#65533;%&#65533;&#65533;z&#65533;(&#65533;-&#65533;
&#65533;R&#65533;(&#65533;&#65533;v&#65533;,&#65533;H.Ks1{&#65533;+&#65533;&#65533;_&#65533; &#65533;&#65533;&#342;&#65533;2a&#65533;&#65533;Hp&#65533;Q0K7W&#65533; &#65533;7&#65533;s1Q3#&#65533;&#65533;&#65533;z&#65533;&#65533; 9&#65533;Q6&#65533;&#65533;&#952;0*wR&#65533;2 &#65533;S7&#65533;:UM+&#65533;+Y+&#65533; &#65533;;&#65533;3<&#65533;&#1084;P&#65533;d.-&#65533;&#65533;1 (w&#65533;.Y&#65533;&#65533;FS+C&#65533;&#65533;&#65533;4`(&#65533;_s?w&#65533;&#65533;&#65533;F&#65533;&#65533;&#65533;&#65533;K&#65533;7d&#65533;4+wS(S)&#65533;&#1172;,&#65533;B&#65533;&#65533;+&#65533;&#65533;&#65533;vrB&#1875;7&#65533;+&#65533;S(N&#65533;A&#65533;&#65533;&#65533;A?[t &#65533;&#65533;&#65533;&#65533;@4B&#65533;&#65533;D&#65533;@&#65533;+&#65533;RB&#65533;&#65533;'&#65533;&#65533;B&#65533;Fd4+CtA&#65533;&#65533;&#65533;&#65533;RG&#65533;L&#65533;s4&#65533;H&#65533;Sx&#65533;#:&#722;A&#65533;&#65533;Io(&#65533;$&#65533;=t:&#65533;&#65533;NE&#65533;H&#65533;&#65533;&#65533; &#65533;&#65533;'u&#65533;I&#65533;&#65533;=&#65533;&#65533;+&#65533;4&#1171;&#65533;G&#65533;&#65533;2UT0&#65533;&#65533;h&#65533;8,&#65533;&#65533;Ot.u&#65533;=&#65533;3&#65533;&#65533;Q&#65533;T &#1250;&#65533;4K#J&#65533;&#65533;0+&#65533; &#65533;"SCVm({r@&#65533;4&#745;K&#65533;&#65533;U],4c&#65533;W)/,tU&#65533;&#65533;*&#65533;&#65533;W&#65533;&#65533;&#65533;Ls>&#65533;*&#65533;4(&#65533;S>&#65533;&#65533;W&#65533;&#65533;&#65533;&#65533;  !&#65533;   ,   &#65533; &#65533;  &#65533;@&#65533;pH,&#65533;&#548;r&#65533;&#65533;$Q&#65533;T0&#65533;lrH$&#65533;&#65533;&#65533;I.&#65533;&#65533;&#65533;&#65533;,&#65533;&#65533;Pp&#65533;	h&#65533;&#65533;Z4||ck&#65533;&#65533;&#65533;&#65533;k&#65533;
VUV&#65533;&#65533;&#65533;&#65533;	&#65533;&#65533;&#65533;&#65533;i&#65533;&#65533;&#65533;&#65533;S&#65533;&#65533;&#65533;&#65533;&#65533;&#222;&#65533;&#546;&#65533;&#706;&#65533;&#65533;&#65533;&#1097;N&#65533;&#65533;&#65533;{&#65533;&#65533;&#65533;&#65533;&#1572;&#65533;&#65533;&#65533;&#65533;&#65533;|&#65533;&#65533;&#65533;&#65533;L&#65533;V&#65533;&#65533;&#65533;&#65533;&#65533;&#65533;&#65533;&#65533;&#65533;&#65533;&#65533;J&#65533;&#65533;&#65533;&#65533;6h&#65533;&#65533;&#65533;&#65533;&#65533;&#65533;&#1049;0a&#65533;%<&#1568;1A&#65533;&#65533;&#65533;Po2R &#65533;&#65533;&#258;a&#65533;6t&#65533; &#65533;MEP\&#65533;f&#65533;&#65533;&#65533;&#65533;&#65533;%$I`%&#65533;&#65533;7&#65533;&#65533;&#65533;&#65533;4H&#65533;&#65533;&#65533;%&#65533;&#65533;~hx&#65533;+K&#65533;.&#65533;\0!&#65533;&#65533;&#65533; &#65533;V&#65533;do6~&#65533;&#65533;%;5&#65533;&#65533;r&#1624;e%&#65533;o&#65533;-&#65533;%;&#65533;&#65533;&#65533;&#65533;IX&#65533;I&#65533;I&#65533;&#65533;&#65533;&#65533;&#65533;&#65533;&#65533;&#65533;T&#65533;6&#65533;&#65533;z&#65533;&#65533;&#65533;&#65533;B&#65533;Z4&#65533;&#65533;&#65533;&#65533;&#65533;&#65533;l&#65533;&#65533;G&#65533;&#65533;&#65533;&#65533;2}&#65533;&#65533;r)&#65533;+K&#65533;&#65533;,k&#151;Y&#65533;&#65533;&#65533;z&#65533;&#65533;&#65533; &#65533;NWD&#65533;&#65533;&#65533;&#65533;k!)&#65533;&#65533;brm&#65533;&#65533;&#65533;&#65533;&#65533;&#65533;&#1882;&#65533;&#65533;&#65533;&#65533;&#65533;&#65533;&#65533;-` &#65533;Y&#65533;&#65533;Q[d&#65533;#&#65533;m&#65533;"&#65533;7f[&#65533;e&#65533;I&#65533;
3/&#65533;&#65533;f&#65533;}&#65533;&#65533;C&#65533;R# E &#65533;)G&#65533;&#65533;T&#65533;&#65533;&#1537;&#65533;&#65533;0"&#65533;&#65533;]&#65533;&#65533;A*'~g&#65533;fY&#65533;%&#65533;@&#65533;`&#65533;&#65533;&#65533;c&#65533;JH #&#65533;&#65533;&#1500;;&#65533;&#65533;&#65533;Z&#65533;&#148;7&#1616;HYw
&#65533;PK&#65533;eS&#65533;}&#65533;A4"r&#65533; &#65533; _R&&#65533;V&#65533;&#65533;iH&#65533;&#65533;tC&#65533;x&#65533;X&#65533;8&#65533;p&#764;&#65533;AyV&#65533;&#65533;A&#65533;d&#65533;&#65533;
p&#65533; i$&#65533;&#65533; _&#65533;y&#65533;&#65533;&#18520;<@([X&#65533;&#65533;^|&#65533;6&#65533;&#65533;:&#65533;UR&#65533;V1e%(Tt&#65533;X&#65533;*zh&#65533;&#65533;UT&#65533;&#65533;&#65533;d]p&#65533;$&#65533;&#65533;7s)&#605;&#65533;&#65533;0&#65533;&#65533;l&#65533;&#65533;rfe&#65533;U&#1460;&#65533;&#65533;YT&#65533; &#65533;&&#65533;&#34342;&#65533;&#65533;bjj&#256;$!&#65533;&#65533;&#2022;&#65533;,&#65533;]w&#65533;=&#65533;&#65533;&#65533;&#65533;&#65533;&#1812;&#65533;R9-&#65533;&#65533;&#65533; NT@&#65533;`L&#65533;i?Q&#1050295;2&#65533;&#65533;&#65533;&#65533;&W~Y["&#65533;&#65533;.&#65533;A&#65533;zN&#65533;'V&#65533;&#65533;&#65533;&#65533;d&#1071;&#65533;&#65533;D0&#65533;#&#65533;$	(&#65533;@sEj&#65533;0$&#65533;&#65533;&#65533;KI&#65533;T&#65533;(Jd"&#65533;&#65533;j&#65533;q&#65533;)z&#65533;&#65533;UV&#65533;&#65533;0&#65533;&#65533;3
j bW`@&#65533;=L&#65533;Y&#65533;&#65533;$4`&#65533;&#65533;$`&#65533;&#65533;&#141;&#65533;&#65533;,&#65533;&#65533;l&#65533;&#65533;L~&#65533;l*s,&#65533;L Sy&#65533;&#516;&#65533;,@&#65533;&#65533;]}I&#65533;&#65533;&#54152;A2F&#65533;$ ).	 &#65533;A.n&#65533;&#65533;n&#65533;&#65533;R&#65533;&#1915;&#65533;e&#65533;m&#65533;'.+&#65533;M7&#65533;g9}&#65533;&#65533;&#65533;&#23219;n&#65533;x&#65533;_&#65533;J@<	&#65533;&#65533;&#65533;&#65533;&#1479;&#65533;=o&#65533;E&#65533;o&#65533;A3=? &#1961;&#65533;&#65533;&#65533;&#65533;~;[&#65533;&#318;g&#1308;&#65533;&#65533;&#65533;_;n&#65533;&#65533;&#65533;&#65533;:&#65533;&#65533;&#65533;_&#65533;&#576;&#65533;&#65533;&#65533;&#65533;u#$~&#65533;3_A>&#973;[Ti&#65533;R&#311;diL^%&#787812;%&#65533;i&#65533;
&#1226;&#65533;&#65533;&#1075;#&#65533;}- &#65533;&#65533;&#516; &#65533;&#65533;&#251;&#65533;&#65533;A&#65533;+&#65533;&#65533;gt&#65533;&#65533;|V&#65533;A J&#65533;2P&#65533;y&#1392;JsV&#616;&#65533;&#65533;&#65533;u&#65533;&#65533;&#65533;&#65533;&#560;&#65533;*&#65533;&#65533;"&#65533;I_&#65533;2&#65533;&#65533;F}&#65533;&#579;&#65533;&#65533;&#65533;*&#65533;g&#65533;&#65533;&#992;g&#65533;&#65533;d&#65533;&#65533;&#65533;@9&#65533;g/ &#65533;1_&#65533;&#65533;@&#65533;@0&#65533;&#65533; &#65533;&#65533;&#65533;7&2&#65533;Lk!l &#65533;A&#65533;&#65533;&#65533;1&#65533;h&#65533;M&#65533;Q&#65533;hdt&#65533;vF&#65533;&#65533;S&#65533;&#65533;&#1105;D&#65533;&#65533;&#65533;+&#65533;&#65533;5&#212;m&#65533;"&#65533;Y&#65533;&#1589;&#65533;?T!u&#65533;($L&#65533;&#65533;HE&#65533;&#65533;&#65533;!H&#65533;IB&#65533;[&#65533;&#65533;/&#65533;o&#65533;OQ
0 (E&#65533;&#65533;chqt&#65533;&#65533;&#65533;v&#65533;&#65533;&#65533;&#65533;oY&#65533;3&#65533;F+&#65533;RP&#65533;SW&#1528;&#65533;a&#65533;|&#65533;&#1215;~)&#65533;&#65533;m&#65533;&#65533;"	&#65533;:N&#65533;&#65533;?;&#65533; w&#65533;z&#65533;&#65533;x%&#1000;@H&#25814;&#65533;&#65533;&#65533;M.&#65533;&#65533;&#657;&#65533;&#65533;&#65533;&#65533;&#65533;&#65533;>	&#65533;o&#65533;&#296;B;&#65533;B-~&#65533;y*be+&#65533;u&#65533;3&#65533;&#65533;B&#65533;&#65533;6&#65533;&#65533;&#65533;!&#65533;&#65533;f&#65533;~&#65533;&#65533;&#65533;	\&#65533;&#65533;)&#65533;0&#1862;&#65533;,&#65533;pnv&#65533;&#65533;&#65533;&#65533;yu&#65533;&#65533;*c&#65533;&#65533;IT>&#65533;&#65533;J0&#65533;@&#65533;&#65533;4Q[Sa&#65533;&#14879;&#65533;&#65533;>&#65533;$&#1518;&#65533;xB&#65533;&#65533;b&#65533;"`g&#65533;&#65533;&#65533;/d%+&#65533;
H&#65533;&#65533;&#65533;&#65533;&#65533;&#65533;&#65533;iAo=j&#65533;&#65533;&#65533;&#65533;`f	]&#65533;&#65533;&#65533;&#65533;&#65533;T&#65533;&#65533;&#65533;&#65533;-#>=
&#738;&#65533;&#65533;&#65533;&#65533;\y&#65533;&#65533;&#65533;&#65533;f&#65533;&#65533;&#65533;&#65533;&#65533;+dd&#65533;&#65533;`+&#65533;&#65533;&#65533;P@yz&#65533;&#65533;p&#65533;&#564;&#398;&#65533;l&#65533;f$a&#65533;&#65533;&#65533;i&&#1128;&#65533;7-&#65533;&#65533;&#65533;&#65533;&#65533;"N&#65533;OEz&#65533;PFJU&#65533;&#65533;&#65533;gy&#65533;4{f&#65533;k&#65533;&#65533;@&#65533;>&#65533;&#65533;&#65533;l&#65533;"0x&#65533;:&#65533;w&#65533;&#65533;k&#65533;6[!&#65533;`5T<&#65533;&#65533;5&#1340;&AO72&#51836;@iz4_
T&#65533;&#65533;pH&#65533;&#65533;V&#65533;&#65533;&#65533;E&#65533;%&#65533;D&#65533;&#65533;G&#65533;DhL 	&#65533;&#65533;&#65533;&#65533;&#65533;_&#65533;Gd&#65533;t&#65533;&#65533;i&#65533;*&#65533;&#65533;&#65533;&#65533;&#65533;&#65533;&#65533;,kY&#65533;&#65533;&#65533;Y^&#65533;&#65533;&#65533;!&#65533;Kz&#65533;k &#65533;n{&#65533;&#65533;#&#65533;p>&#604112;v&#65533;&#65533;?&&#65533;g *&#65533;w2&&#65533;'&#65533;tO&#65533;U+&#65533;HLb&#65533;:&#65533;&#65533;%-&#65533;&#1314;VV$X&#65533; &#65533; G8B&#65533;&#65533;>j&#65533;&#65533;&Q&#65533; &#65533;&#65533;&#65533;&#65533;W&#65533;&#65533;qY&#65533;&#65533;&#65533;&#65533;&#65533;&#65533;&#65533;&#65533;w&#65533;PY~&#65533;&#65533;NMp&#65533;&#65533;m&#65533;L&#440;&#65533;_#Bw7+f&#65533;	&#65533;f6&#65533;=&#65533;&#65533;^?&#65533;&#65533;&#65533;Qe&#65533;&#65533;&#65533;5&#65533;Vi&#65533;?&#65533;&#65533;P&#65533;&#65533;&#65533;&#65533;F&#65533;^P&#65533;1n&#65533;k&#65533;&#65533;&#65533;-h&#65533;iM&#65533;&#65533;F&#65533;4&#49930;?&#65533;&#65533;&#65533;J&#65533;&#65533;rc&#65533;/*NJ&#65533;\\&#65533;A&#65533;&#65533;k9&#65533;%&#65533;PN&#65533;d&&#65533;&#65533;&#65533;	
{&#65533;&#65533;lc!O&#65533;,&#65533;&#65533;&#65533;&#65533;"&#65533;&#1683;&#65533;&#65533;&#65533;G:{j&#65533;&#65533;&#65533;&#65533;&#65533;D&#65533;#t&#1504;_&#65533;&#65533;R&#65533;Y&#65533;&#65533; &#65533;&#753;&#65533;&#65533; &#65533;L&#65533;[&#65533;&#65533;t&#1727;&#65533;vx&#65533;&#65533;&#65533;3&#65533;&#65533;&#65533;Q&#65533;&#65533;&#65533;&#65533;&#65533;_&#65533;&#65533;d&#65533;5\>&#65533;S&#65533;8Fl&#65533;&#65533;&#65533;Z<B&#65533;&#65533;&#65533;k&#65533;&#65533;&#65533;J&#65533;&#65533;&#65533;&#65533; &#65533;&#65533;VY//&#65533;&#65533;&#998;.&#65533;:&#65533;g&#65533;&#168;&#65533;&#65533;gzj4,&#65533;&#65533;&#65533;&#65533;c&#65533;&#65533;)4Q&#65533;i&#65533;&#1543;7&#65533;8&#65533; &#65533;V&#65533;'&#65533;&#65533;&#65533;#&#65533;&#65533;`&#65533;&#1182;yV&#65533;&#65533;&#65533;&#65533;&#65533;&#65533;&#65533;&#65533;&#65533;&#65533;C&#65533;F]&#65533;}&#65533;;&#65533;&#65533;ve%&#65533;&#65533;&#65533;`&#65533;v&#65533;&#65533;&#65533;#&#65533;j&#65533;@&#65533;>v[&#65533;&#65533;&#65533;&#1744;&#65533;0Q&#65533;&#65533;2&#65533;s&#65533;&#48497;&&#65533;9&#65533;$Cc&#65533;M&#65533;g jd&#65533;~&#65533;K&#65533;&#65533;&#65533;X)&#65533;$i&#65533;&#65533;&#1573;(&#65533;&#65533;0&#65533;$ &#65533;&#65533;&#65533;&#65533;3&#448;&#65533;8&#65533;
&#65533;&#65533;&#65533;&#65533;&#44900;o:L+k&#65533;&#65533;gP7&#65533;&#65533;&#65533;&#65533;&#65533;&#65533;&#65533;&#65533;&#65533;&#65533;0pC.<r&#65533;"8!&#65533;&#65533;z &#65533;_&#65533; L&#65533;&#65533;!L&#65533;@&#65533;&#65533;&#65533;&#65533;
b&#65533;)aDu5&#65533;7&#65533;Z&#65533;&#65533;HL&#65533;t&#65533;&#65533;' &#65533;~&#65533;,&#65533;4$&#65533;Uf1pc&#65533;\1&#65533;[&#65533;'|   &#65533;g|&#65533;w+AB\&#65533;&#65533;&#65533; &#65533;N&#500;&#65533;&#65533;L&#65533;T2D&#65533;_&#65533;A"&#65533;&#65533;&#65533;P|&#65533;l&#65533;&#65533;1&#65533;!-R&#65533;,Wb&#65533;]W&#65533;[=b&#65533;&#65533;5a0&#65533;&#65533;w|5E&#65533;@&#65533;&#65533;+[&#65533;AObzBO&#1044;g&#1396;g"&#65533;b&#65533;vO&#65533;&#65533;"&#65533;&#65533;&#65533;x&#65533;RCpx&#65533;WAB&#65533;&#65533;&&#65533;'k&#65533;&#65533;^&#65533; p&#65533; &#65533;&#65533;&#65533;2	2&#65533;|b&#65533;SBT&#65533;j&#65533;g&#65533;&#65533;Of&#65533;&#65533;&#65533;";S&#65533;'&#65533;t"&#65533;&#65533;(&#65533;26.vTA&#65533;7&#65533;	0|&#65533;ev$&#65533;sZxnHpZ4O&#65533;&#65533;@&#65533;&#65533;&#65533;}l&#65533;&#65533;&#65533;;D&#65533;'R"h&#65533;&#65533;a&#562;TKPW+cW&#65533;&#65533;K&#65533;V&#65533;(|&#65533;(&#65533;&#65533;&#65533;s&#65533;&#65533;pk1&#65533;n&#65533;%78gF&#65533;=&#65533;&#518;xe&#1364;&#65533;&#1767;=E8&#65533;&#65533;FX&#65533;&#65533;&#968;&#65533;&#65533;&#65533;R0F)W V&#65533;&#65533;&#65533;&#65533;&#65533;	&#65533;
&#65533;&#65533; 0
 o&#65533;i&#65533;&#65533;Q	xw&#65533;&#65533;d9D&#65533;T~	!&#65533;?&#65533;'p&#65533;&#65533;I&#65533;5&#65533;&#65533;5	&#65533;5&#65533;&#65533;jE&#65533;A&#65533;&#65533;&#65533;&#65533;sk&#65533;&#65533;+&#65533;&#65533;6
&#65533;&#65533; Iq;&#65533;=u&#65533;X&#65533;z&#65533;&#65533;&#65533;&#65533;H&#65533;&#65533;C&#65533;'WQ~zRH&#65533;&#65533;&#65533;&#65533;~ IG&#65533;&#65533;&#65533;&#65533;w&#65533;&#65533;7sbGf&#65533;B)}&#65533;&#65533;&#65533; 
&#65533; &#931;"ul&#65533;&#65533;&#65533;&#65533;
&#65533;&#65533;&#65533;g&#65533;&#65533;*H6%&#65533;&#65533;7&#65533;&#65533;1&#65533;"Vg&#65533;&#65533;&#65533;&#65533;&#65533; v8U\&#65533;&#65533;C&#65533;]VH9&#65533;)j&#65533;N&#755;<vA:T!Od&#65533;H&#65533;&#65533;4&#65533;&#65533;&#65533;&#1895;_v&#65533;B&#65533;&#65533;)ls&#704;,&#65533;&#65533;&#65533;se3&#65533;&#65533;3&#65533;TY| n&#65533;&#65533;&#65533;}&#65533;&#65533;<wS&#65533;&#65533;Zy&#65533;=&#576;?&#65533;wdD&#65533;r&#65533;&#65533;&#65533;&#65533;&#65533;&#65533;,v&#65533;&#65533;&#838457;&#65533;&#65533; &#65533;R &#65533;sNU&#65533;&#65533;&#65533;+&#65533;PE%&#65533;	X`n&#65533;g&#65533;b;&#65533;@&#65533;&#387;&#65533;v<&#65533;d&#406;Xs&#65533;&#65533;u&#65533;&#166;i&#65533;h&#65533;&#65533; bW <&#65533;&#65533;&#65533;&#65533;&#65533;E&#65533; ?&#65533;a&#65533;}5u
BV %X&#65533;aoOC&#65533;&#65533;&#65533; &#65533;&#65533;&#65533;|gz~#h:u&#65533;H&#65533;&#65533;!&#65533;`&#65533;&#65533;&#65533;&#65533;h&#65533;zT  vN &#65533;{8&#65533;Wk&#65533;!Q&#65533;"3&#65533;&#65533;3d2)&#65533;R&#65533;&#65533;agpB:&#65533;C&#65533;OJ&#65533;&#65533;&#65533;&#65533;&#65533;wO~3VD&#65533;&#65533;&#65533; &#65533;&#65533;&#396;&#65533;&#65533;&#65533;&#65533;&#65533;f&#65533;bWO0&#65533;&#65533;&#65533;&#65533;&#65533;&#65533;&#65533;+:&#65533;	ZdQ]d&#65533;&#65533;
&#65533;P&#65533;mH&#65533;x&#65533;&#65533;z&#65533;&#65533;@&#65533;&#65533;&#65533;/&#65533;u&#65533;G&#65533;&#65533;&#65533;&#65533;=&#65533;&#65533;]t&#65533;&#65533;X&#65533;S6	&#65533;|&#65533;Y6&#65533;gSx8m&#65533;&#65533;5Gn&#65533;&#65533;v&#1960; xT&#65533;3)&#65533;&#65533;GZeB&#65533;y&#1706;`]1!q&#65533;J&#65533;&#65533;&#65533; 8&#65533;T&#65533;J&#1099031;|5&#65533;G&#65533;&#65533;T&#33746;7sc&#65533;!&#65533;W&#65533;"&#65533;&#65533;':&#65533;&#1969;&#65533;&#65533;'&#65533;B&#65533;&#65533;&#65533;&#65533;&#1709;&#65533;&#65533;V&#65533;g[&#65533;Wz&#65533;U&#65533;&#65533;&#65533;"&#265;&#65533;A&#65533;'&#65533;e&#65533;&#65533;&#65533;R &#65533;&#65533;?h&#65533;Q`|^&#65533;I&#291;+&#65533;@$&#59430;&#65533;cB2)&#65533;V2tU*&#65533;`&#65533;&#65533;&#65533;&#65533;DJ;<&#65533;X&#65533;ft&#65533;I{&#65533;&#65533;'&#1584;&#65533;&#65533;:&#836;&#65533;N<M&#65533;(e&#65533;|&#65533;&#65533;&#65533;&#65533;&#65533;&#65533; &#65533;&#65533;(|'hv&#65533;36C&#65533;0&#65533;&#65533;&#65533;&#65533; &#65533;a4&#65533;&#65533;&#65533;&#65533;5&#65533;'&#743;Dzb&#65533;&#65533;_UvO8&#65533;1%&#241;&#65533;&#65533;&#65533;&#65533;&#65533;F^0c z&#65533;Y\&#65533;I&#65533;&#65533; &#65533;&#559;&#65533;&#65533;&#65533;&#65533;&#65533;&#65533;&#65533;0&#65533;&#65533;	&#65533;&#65533; +&#65533;&#65533;&#65533;&#65533;yB/&#65533; &#65533;@H;2+jE&#65533;&#65533;&#65533;&#26889;E&#65533;&#65533;&#65533;&#65533;&#622;&#65533;E:CP &#65533;I &#65533;&#65533;-`&#65533;&#65533;&#65533;I&#65533;&#65533;&#65533;&#65533;&#65533;0y&#65533;)&#65533;&#65533;7&#65533;&#65533;&#65533;&#65533;&#65533;&#65533;`&#65533; &#65533;&#65533;M{}&#65533;Y&#65533;&#65533;&#65533;y&#65533;zmu&#65533;|ZR
&#65533;tK&#65533;1JTG&#1625;N&#65533;TaP&#65533;&#65533;w&#1306;)+&#65533;)&#65533;AeS [s|E6&#65533;Y &#65533;*&#65533;&#65533;&#65533;H
]&#65533;&#65533;4&#65533;&#65533;&#65533;&#65533;1&#65533;&#65533;g
"&#65533;&#65533;&#65533;&#694;&#65533;&#248;Q&#65533;{&#65533;[&#65533;r&#65533;\&#65533;B&#65533;&#65533;&#65533;S &#65533;h&#65533;+&#65533;&#65533;P&#65533;:&#65533;q &#65533;:&#65533;&#65533;1U&#65533;&#65533; &#65533;u E&#1721;&#65533;E i{&#65533;&#65533;&#65533;&#65533;J&#65533;&#65533;&#65533;&#65533;8xP&#174;&#65533;&#65533;&#65533;&#65533;u;&#65533;h|&#65533;&#65533;&#65533;cg&#65533;&#65533;Ia&#65533;	&#65533;b&#65533;3Y&#65533;&#65533;ZS1&#65533;&#65533; 
&#65533;&#65533;"b&#65533;UM&#65533;#oQC&#65533;&#65533;*%'&#65533;J
&#753;&#11374;&#65533;&#65533;&#65533;H&#599;&#65533;&#65533;&#65533;&#65533;&#65533;&#65533;&#65533;&#65533;&#65533;&#65533;:&#65533;&#65533;&#65533; y&#65533;&#65533;&#65533;A&#1786;&#65533;u 3&#65533;1&#65533;&#65533;m&#65533;&#65533;_&#65533;&#65533;b&#65533;E&#65533;V&#65533;&#65533;&#65533;I&#65533;; 1X&#65533; G&#65533;&#65533;&#65533;&#65533;&#65533; &#65533;&#65533;&#65533;z&#65533;z$E&#65533;&#65533;|r	\&#65533;y&#65533;!1&#65533;&#65533;&#65533;&#65533;2)&#65533;]y0r'W&#65533;aM&#65533;w[8&#65533;u&#65533;&#65533;&#65533;dA%lK3 &#65533;NFTq&#65533;B&#65533;c&#65533;&#65533;&#65533;G&#65533;c&#65533;&#65533;&#569;&#65533;&#65533;0&&#65533;@.&#65533;E&#65533;&#65533;1&#65533;h&#65533;&#65533;&#65533;	1&#65533;&#65533;uwM#&#65533;&#65533; ~&#65533;5-&#65533;&#65533;JO&#65533;&#65533;&#281;J8&#65533;<&#65533;&#65533;Up &#65533;Z&#65533;&#65533;&#65533;3&#65533;&#65533;&#65533;-l&#65533;yV&#65533;*&#65533;B&#65533;!&#65533;&#65533;&#65533;Q*D&#65533;'MG;{])&&#65533;&#65533;HFF&#65533;&#65533;n&#65533;&#65533;&#65533;h 0y&#65533; ?J&#65533;&#65533;&#65533;&#65533;&#65533;&#65533;4U&#65533;@&#65533;iBY`&#65533;p6&#65533;&#65533;&#65533;$&#65533;&#65533;&#65533;&#65533;&#65533;)`)&#65533;g}&#65533;,;&#65533;J&#65533;&#888;&#65533;f&#65533;&#65533;#&#65533;&#615;(&#65533;|&=&#65533;&#65533;+]&#65533;>&#65533;P &#65533;C&#1122;&#65533;3&#65533; 
&#65533;&#65533;&#65533;u&#65533;4X&#65533;&#65533;&#65533;$&#65533;X&#65533;5&#65533;&#65533;*&#65533;&#1960;&#65533;&#758;&#65533;&#65533;=&#65533;2V?&#65533;&#65533;&#65533;JV 7&#65533;Br3&#65533;&#154;&#65533;&#65533;(&#65533;&&#1061036;Qv&#65533;1&#65533;&#65533;[_&#65533; &#65533;RSZp.&#65533;&#65533;EdxH&#65533;&#65533;1&#65533; '&#65533;u&#65533;&#65533;&#65533;0U&#65533;&#65533;&#65533;to&#65533;&#1847;&#65533;&#65533;&#65533;&#65533;n]d&#65533;(&#65533;E &#65533;&#65533;D_&#65533;&#65533;dS &#65533;+&#65533;&#65533;&#65533;!&#65533; &#65533;&#65533; &#65533;3&#65533;&#65533;&#65533;&#65533;&#65533;&#65533;&#2009;&#65533;Y&#65533;T&5M]&#65533;&#65533;HH
&#65533;&#636;&#65533;&#65533;=]@&#65533;&#65533;<&#290;&#65533;R&#65533;&#65533;&#65533;?w`QM&#65533;&#65533;&#65533;(0 &#65533;v&#65533;&#65533;c&#618;6]&#65533;xo&#65533;p ]Xi]&#65533;kv1*&#1209;/2&#65533;:H8&#65533;M&#65533;jo&#65533;&#65533;|J[X&#65533;&#65533;R&#509;&#2019;3$&#65533;a&#65533;&#65533;p&#673;&#65533;:&#65533;&#65533;QP&#65533;&#65533;
&#65533;&#65533;-&#65533;Br&&#65533;&#65533;&#65533;~&#380;&#65533;&#65533; &#65533;&#65533;1+&#65533;&#65533;<&#65533;N b&#65533;&#65533;a[&#65533;)8&#65533;&#65533;t&#65533;&#65533;gK&#65533;-[&#65533;&#950;&#65533;'&#65533;";&#65533;&#65533;
&#65533;S&#65533;=&#65533;&#65533;M	 &#65533;]&#65533;Q&#65533;&#65533;DA \&#65533;&#65533;l}&#65533;Zi&#65533;#&#65533;!)HV&#65533; &#65533;0&#65533;q&#65533;E	T~Z&#65533;N&#65533;.&#65533;S&#65533; &#65533;M&#65533;&#65533;&#65533;&#1600;'@&#65533;&#65533;&#65533;<[&#65533;W&#65533;&#1377;	
&#65533;&#1048;(tHZ` P6grN&#65533;&#65533;&#65533;cv}fc{&#65533;&#65533;&#65533;&#65533;&#65533;s=&#65533;&#65533;&#65533;&#1113;&#65533;&#65533;&#65533;&#1264;$N^&#65533;2l["}&#65533;]&#65533;&#1308;lC5&#65533;&#65533;T&#65533;&#65533;&#65533;&#65533;&#65533;`:/&#65533;&#65533;&#65533;&#65533;Y&#65533;&#65533;)&#65533;<&#65533;&#65533;;$Gq&#65533;&#65533;&#65533;&#65533;&#65533;%&#65533;t(&#65533;	\xy[&#65533;&#65533;&#65533;g&#65533; &#2027;&#65533;&#65533;&#65533;&#65533;X&#65533;T&#65533;&#65533;$&#65533;&#65533;&#65533;&#65533;R4&#65533;bW&#65533;,&#65533;q&#65533;O&#65533;&#65533;5X&#65533;&#65533;E@&#65533;&#65533;	 d&#65533;&#65533;&#65533;?&#65533;I)&#65533;&#65533;)&#65533;f&#65533;"&#65533;8&#65533;A\@3S&#65533;+@&#65533;&#65533;5&#65533;&#65533;.&#65533;S^&#65533;=&#65533;&#318;&#65533;Z&#65533;"D&#65533;D&#65533;n&#65533;R&#26697;&#1215;VX&#65533;&#65533;9&#65533;&#65533;X4&#65533;O&#65533;&#65533;&#65533;\&#65533;f&#65533;+&#65533;#)hfi&#436;y.&#65533;&#751;&#65533;&#65533;M&#65533;:&#65533;;!m)&#65533;~&#65533;]&#65533;&#65533;Q&#65533;uj&#65533;$~\&#65533;,&#65533;:L&#65533;&#65533;S&#65533;&#65533;*&#848;&#65533;N&#65533;&#65533;3&#65533;	&#65533;&#65533;&#65533;&#65533; &#1055;$&#65533;&#65533;9&#65533;(V&#65533;Uz}&#65533;&#65533;&#65533;&#65533;S6VN"m&&#65533;_f5&#65533;&#65533;&#65533;&#65533;Y&#65533;Z_&#65533;dq&#65533;&#65533;&#65533;&#65533;X}H&#65533;C/&#65533;&#65533;&#65533;@XY0}t&#65533;&#65533;kN&#65533;&#65533;&#65533;  n&#65533;*&#65533;P|&#65533;&#65533;rn&#65533;&#65533;&#65533;&#65533;~LW&#65533;&#65533;%&#65533;k&#65533;i{&#65533;7&#65533;F&#65533;&#65533;&#65533;&#65533;$&#65533; u&#65533;&#65533;&#65533; p&#65533;&#65533;&#65533;&#65533;&#65533;&#65533;&#65533;&#65533;&#1475;&#65533;&#754;&#65533;| g&#65533;&#65533;o&#65533;Gio&#65533;&#65533;&#65533;b&#65533;+&#65533;}&#65533;~E.&#65533;&#65533;v~&#65533;s&#65533;&#65533;?&#65533;&#65533;&#65533;E&#65533;@&#65533;&#65533;HE&#65533;`&#65533;&#398; &#65533;&#65533;&#65533;&#65533;&#65533;o&#65533;+&#65533;&#65533;a&#65533;s&#65533;&#65533;GwSQ&#65533;>Hr&#65533;&#65533;C&#65533;&#65533;&#65533;f]&#65533;&#65533;<&#65533;G&#65533;&#65533;&#65533;&#65533;&#65533;s&#65533;SZ&#65533;&#65533;(&#65533;X&#65533;i&#65533;&#65533;'YO&#65533;[&#65533;&#65533;&#65533;&#65533;&#65533;&#65533;&#65533;&#65533;O&#65533;U^&#65533;&#65533;&#65533; &#65533;J&#65533;p&#65533;&#65533;&#65533;@&#65533;&#65533;X&#65533;&#65533;&#65533;q(,b&#65533;&#65533;
&#65533;H@&#65533; &#65533;&#65533;R&#65533;^&#65533;,k&#65533;X0&#65533;f#&#65533;p&#65533;&#65533;[&#65533;&#65533;t4&#65533;g&#65533;&#65533;&#65533;&#65533;&#65533;&#65533;&#65533;cC!&#65533;&#65533;&#65533;0!b!1&#65533;p&#65533;&#65533;1&#65533;ap&#65533;p&#65533;&#65533;&#65533;&#65533;&#162;&#65533;&#65533;&#65533;#&#65533;&#65533;&#65533;&#65533;-&#65533;H,&#65533;L&#65533;i5&#65533;&#37442;&#65533;&#65533;&#65533;B&#65533;&#65533;7&#65533;&#642;kx&#1580;&#65533;&#65533;&#65533;i&#65533;U4n&#65533;&#65533;3&#65533;&#65533;z&#65533;&#65533;&#65533;&#65533;&#65533;A&#65533;&#65533;Q&#65533;r&#65533;1&#65533;pA&#65533;"Ss&#65533;B&#65533;c>T&#65533;&#65533;&#65533;&#65533;I&#65533;Bi&#65533;W &#65533;hSK&#65533;\&#65533;0&#65533;&#65533;&#65533;&#65533;	f$&#65533;#F2&#65533;d&#65533;x&#65533;&#65533;'O&#65533;&#65533;&#1123;&#65533;&#1735;=`.\&#65533;F&#65533;-z&#65533; ^NL&#65533;e&#65533;s&#65533;4&#65533;&#65533;&#65533;&#65533;g&#65533;G&#65533;&#65533;a&#65533;&#65533;i&#65533;[ri&#65533;&#65533;K&#65533;`&#146;M&#65533;d&#65533;W1&#65533;&#65533;,[&#65533;N5k&#65533;J&#65533;&#65533;&#1409;&#65533;J&#65533;&!&#65533;p&#65533;]&#65533;r&#65533;,B&#65533; &#65533;:/=&#65533;&#65533;&#65533;&#65533;&#65533;&#65533;x&#65533;IB6&#65533;C&#65533;.,U#6&#65533;&#65533;3&#65533;D&#1180;zS&#999;&#565;%&#65533;r&#1782;&#65533;&#1091;D&#65533;&#65533;&#65533;&#65533;n&#65533;&#65533;sG&#65533;D&#65533;&#65533;OA&#65533;J&#65533;&#65533;h?U&#65533;.&#65533;)cY	&#65533;   &#65533;&#65533;&#65533;A&#65533;&#65533;&#65533;"s:&#267;A&#65533;+t&#65533;%M&#65533;Z&#65533;&#65533;&#65533;&#65533;&#65533;"&#65533;&#65533;&#65533;&#65533;-&#65533;&#65533;&#65533;&#65533;u&#65533;}&#65533;x&#65533;&#244;&#65533;&#65533;*&#65533;W,&#65533;&#65533;6&#65533;&#65533;&#65533;	:&#65533;&#65533;&#65533;&#938;+ &#65533;0&#65533;
&#65533;&#65533;&#65533;&#65533;&#1832;&#65533;&#65533;;&#65533;&#65533;&#65533;&#65533;&#65533;5&#65533;;&#65533;o&#65533;&#65533;8@&#65533;&#65533;&#65533;K@&#65533;*&#65533;&#65533;&#65533;SJ&#65533;&&#65533;&#65533;&#65533;H&#65533;	Z&#65533;&#65533;&#65533;I!&#65533; !&#65533;&#65533;&#65533;0&#65533;
&&#65533; |L&#65533;&#65533;<B&#65533;&#228;&#65533;&#65533;
D&#65533;&#521;&#65533;}kS&#65533;o\$G&#65533;l&#65533;q&#65533;.&#65533;C&#65533;&#65533;&#65533;G&#65533;5&#65533;bL&#65533;3&#65533;&#65533;&#65533;&#65533;&#65533;&#65533;(s&#65533;&#65533;+&#65533;#&#65533;=l&#65533;2%&#65533;&#65533;&#65533;1E&#65533;&#14006;&#65533;RI&#65533;K&#65533;L&#65533;B&#65533;c&#65533;9q&#65533;&#65533;&#65533;&#65533;k'&#65533;&#65533;&#65533;&#65533;&#65533;56*&#16113;<&#65533;&#65533;PUhy&#65533;: &#65533;`&#65533;,%&#65533;B+&#65533;&#65533;&#65533;&#65533;&#65533;&#65533;h!PWO&#65533;&#65533;&#65533;>&#65533;QSq&#65533;:&#65533;Mr&#65533;&#65533; &#65533;&#65533;1&#65533;&#65533;[&#65533;&#65533;x.&#65533;	&#65533;6&#65533;1&#65533;&#65533;&#65533;&#65533;&#65533;&#65533;%&#65533;T&#65533;9&#65533;&#65533; Y &#65533;&#65533;JJ&#65533;b&#65533;Y&#65533;&#65533;&#65533;&#65533;&#65533;&#65533;V&#65533;3&#65533;`ITO=&#65533;TCQ &#1424;c&#1647;&#65533;&#65533;1&#65533;_&#65533;&#65533;&#65533;&#65533;&#65533;}&#65533;&#65533;$&#65533;*x&#65533;0&#65533;%&#65533;RL&#65533;#&#65533;V&#65533;%=&#65533;&#65533; &#65533;Q&#1987;&#65533;&#65533;&#65533;&#65533;&#65533;^nT 0vI&'&#65533;&#65533;TL&#65533;&#65533;&#65533;&#65533;&#65533;9
&#65533;f#&#65533;nB&#65533;&#65533;<H&#65533;4&#65533;#8&#65533;3&#65533;AZ%&#65533;R&#65533;&#65533;&#65533;&#65533;&#65533;&#65533;8&#65533;AY&#1425;#IDOi&#65533;	&#65533;@@&#65533;&#65533;&#65533;&#65533;b&#65533;&#65533;&#720;&#65533;`]&#65533;&#65533;N"&#65533;'&#65533;h_WL|&#65533;S&#65533;d&#65533;&#65533;Q&#65533;&#65533;&#65533;&#65533;&#65533;]7&#65533;&#1741;Z&#65533;X&#65533;&#49885;	6&#65533;&#65533;&#65533;&#65533;&#65533;&#65533;&#65533;1`@&#65533;&#65533;Zd=B&#980;&#65533;<Y&#65533;&#65533;&#65533;&#65533;c&#65533;R&#65533;%`&#65533;f&#65533;@&#65533;&#1316;>&#65533;>&#65533;EA&Y&#65533;&#871;&#65533;E&#65533;GC&#65533;D&#65533;&#65533;Y7&#65533;u&#333;{&#65533;lt&#65533;`Y@&#65533;&#65533;`&#384;&#65533;&#65533;&#65533; P0&#65533;P&#65533;&#65533;&#65533;PD&#65533;`&#65533;!J:&v&#65533;&#65533;&#65533;&#65533;J&#65533;:&#65533;5&#65533;?&#65533;O9&#1172;&#65533;&#65533;&#65533;E?&#65533;:N@u/R&#65533;8&#65533;[&#65533;&#65533;\!4; &#65533;b&#65533;&#65533;%+!&#65533;T&#65533;&#65533;&#65533;&#65533;.$&#65533;&#1091;E5*0&#65533;&#65533;Gg&#65533;a&#65533;8&#65533;k0&#65533; &#65533;&#65533;&#65533;h&#65533;^k&#65533;+&#65533;&#65533;&#65533;
,&#65533;c&#65533;&#65533;-&#65533;Bq&#65533;l4&#65533;
&#65533;,a0&#65533;9Hi`&#65533;
H5&#65533;&#65533;&#65533;&#65533;&#65533;&#65533;f/&#65533;(&#65533;&#65533;&#5269;&#549;%&#65533; &#65533;&#65533;j&#65533;&#65533;&#65533;}&#65533;&#65533;Z&#65533;&#65533;|WF&H"&#65533;md&#65533;oq&#65533;8N&#65533;`TV&#65533;&#65533;0X/1&#65533;&#65533;&#65533;H&#65533;&#65533;%dQ&#65533;w&#65533;&#65533;&#65533;'&#65533;@ H&#65533;&#65533;m&#65533;E
XD%pg&#65533;L\&#65533;g&#65533;L&#65533;'&#65533;gp &#65533;&#65533;&#65533;&#65533;-8&#65533;S&#65533;a:&#65533;&#65533;&#65533;A&#65533;&#65533;&#65533;&#65533;&#65533;8&#65533;&#65533;&#65533;+&#65533;&#65533;'&#65533;%T&#65533;1&#65533;6XI&#65533;c3_9&#65533;&#65533;&#65533;;&#65533;!
HZ&#26760;&#65533;&#65533;#w&#65533;'&#65533;&#65533;@l&#65533;&#65533;&#65533;){X&#65533;8&#65533;&#65533; 3G9V<&#65533;"&#65533;&#65533;&#65533;`&#65533;<&#65533;&#65533;&#65533;mI&#65533;=s&#65533;&#65533;RH&#65533;&#65533;gI&#65533;V&#65533;Q&#65533;&#280;{&#65533;&#65533;&#65533;^&#65533;&#65533;/&#37850;&#65533; 'z&#65533;}}&#65533;&#65533;&#65533;&#65533;&#5558;>&#65533;f`&#65533;Dg*&#65533;&#65533;&#65533;&#65533;&#65533;&#65533;F &#65533;f*&#65533;f&#65533;.M&#65533;&#65533;p&#65533;l&#65533;P&#65533;b6@&#65533;R&#65533;&#65533;G&#65533;!&&#65533;&#65533;8VD&#65533;&#65533;&#65533;&#65533;F&$  &#65533;N&#65533;&#65533;T0L>&#65533;&#65533;<:&#65533;T&#65533; -&#65533;)&#65533;&#65533;6&#65533;*&#65533;I&#65533;J'&#65533;&#65533;&#65533;&#442;&#65533;; &#65533;&#65533;&#65533;&#65533;&#65533;R&#65533;&#65533;&#65533;u&#65533;@&#65533; . &#65533;82a&#65533;4|&#65533;K&#65533;e&#65533;&#65533;Z&#65533;p&#65533;3&#65533;&#65533;&#65533;!E&#65533;s"e]3&#65533;&#65533;&#65533;&#65533;Q|&#65533;;n&#65533;&#65533;&#65533;&#65533;&#65533;&#65533;&#65533;t&#65533;*&#65533;5x`-D&#1528;&#65533;&#65533;&#278;&#65533;yBm&#65533;U&#65533;&UHS&#65533; &#65533;&#65533;&#65533;%&#65533;7&#65533;+&#65533;&#65533;V&#65533;FY&#65533;&#65533;&#65533;5O&#65533;&#516;$6&#65533;&#65533;z&#65533;&#65533;&#65533;&#1877;&#262;]O>T&#65533;wu&#65533;wc&#65533;&#65533;
&#65533;3&#65533;)&#65533;ay&#65533;&#65533;$)e&#65533;L]3&#2004;&#65533;wE&#65533;(D9&#65533;a&#65533;8&#65533;z&#65533;@YKZc&#65533;&#65533;&#65533;A&#65533;&#65533;&#65533;&#65533;S&#65533;&#65533;&#65533;&#65533;&#65533;PY&#65533;t&#65533;&#65533;&#65533;&#388;VZH&#65533;W&#65533;&#65533; &#65533;AkbR&#65533;&#65533;&#65533;&#65533;&#65533;&#65533;&#65533;*	W3&#65533;&#35789;&#65533;&#65533;K&#65533;&#65533;pE&#65533;k&#65533;&#65533;qY&#65533;&#65533;/}&#65533;&#65533;f?d '&#65533;&#65533;&#65533;&#65533;&#65533; &#65533;9&#65533;&#65533;1v&#65533;Z.;6&#65533;_n&#65533;Qh&#65533; 7T&#65533;m &#65533;&#65533;&#65533;D&#65533;:&#65533;&#65533;[&#65533;m&#65533;|&#1753;>&#65533;&#1419;p&#65533;&#65533;&#65533;cZt&&#65533;S&A&#65533;\&#398;&#65533;&#65533;(&#65533;&#65533;1&#1290;5<&#65533;&#65533;&#65533;2&#65533;B?&#65533;&#65533;&#65533;&#65533;~&#65533;|-&#854;<Z&#65533;&#65533;&#65533;&#65533;&#65533;Z&#65533;&#65533;Y &#65533;&#65533;&#65533;s, T`&#65533;4&#65533;&#65533;V&#65533;&#65533;&#65533;Jg&#65533;&#65533;&#65533;V&#65533; &#65533;&#65533;":{&#65533;&#65533;&#65533;&&#65533;t=&#65533;B?5&#65533;&#65533;>&#65533;&#65533;&#65533;jU&#65533;&#65533;f?6P&#65533;Q&#65533;-&#65533;L&#65533;lMK)&#65533;&#65533;z&#948;&#65533;&#65533;-k&#65533;&#65533;[&#65533;&#34235;&#65533;&#65533;Q&#65533;&#65533;'&#65533;w&#65533;Hvl&#65533;*h&#65533;&#991;"Z&#65533;u&#65533;&#65533;&#65533;&#65533;&#65533;&#65533;iF&#806;&#65533;=pbgr&#65533;&#65533;T+&#65533;&#65533;&#65533;c&#65533;&#65533;&#65533;&#1861;&#65533;&#65533;&#65533;h&#65533;&#65533;&#65533;&#65533;yl&#65533;&#65533;&#65533;H&#65533;&#65533;&#65533;6N&#65533;XK&#65533;&#65533;q&#65533;&#65533;~k@&#65533;&#65533;F&#65533;&#65533;@&#65533;&#65533;MA&#65533;&#65533;H&#65533;dzo&#65533;&#65533;&#65533;&#65533;&#65533;&#65533;&#65533;&#1886;&#65533;f	~t&#65533;&#2019;H&#65533;c&#65533;&#65533;&#65533;&#65533;&#65533;&#65533;&#65533;&#65533;3OVL&#65533;&#65533;: &#65533;&#65533;&#65533;&#65533;&#24465;l&#1004;&#65533;&#65533;&#65533;d&#65533;&#65533;KA&#65533;&#65533;&#65533;8z;&#65533;&#65533;^&#65533;K`&#65533;&#65533;&#65533;&#65533;&#65533;&#65533;&#65533;R&#65533;GLA
n&#65533;=H&#65533;"&#65533;X&#1372;|&#65533;a&#65533;w&#65533;v;F&#65533;&#65533;&#65533;5&#413;&#65533;&#65533;Cq2IVxV&#65533;&#65533;&#65533;&#65533;&#65533;&#65533;s9v&#65533;&#65533;&#65533;&#65533;9&#65533;&#65533;V_&#65533;&#65533;&#65533;^&#65533;&#65533;@q&#65533;K&#65533;&#65533;|&#65533;&#65533;&#65533;&#65533;%&#65533;&#65533;]&#65533;&#1313;&#65533;&#65533;&#65533;T|&#61632;&#65533;&#65533;0]&#65533;Zv&#65533;&#65533;&#1159;[&#65533;?in&#65533;&#65533;&#65533;&#65533;&#65533;G&#65533;):!&#65533;&#65533;&#65533;@&#65533;`@&#1666;&#65533;$&#2034;&#65533;=&#65533;&#65533;&#65533;@&#65533;h&#65533;o&#65533;&#65533;&#65533;&#65533;&#65533;G&#65533;l&#65533;&#65533;&#65533;&#65533;&#65533;&#65533;&#65533;$`&#65533;jK&#65533;.&#65533;&#65533;&#65533;&#938;DN&#1790;&#65533;&#65533;&#65533;&#65533;&#65533;/&#65533;&#65533;&#65533;&#65533;J0&#65533;* &#65533;&#65533;&#61382;K&#65533;J&#65533;&#65533;D&#65533;&#65533;&#65533;&#65533;&#65533;&#65533;P&#65533;&#65533;4K&#65533;j&#65533;&#65533;&#65533;&#65533;&#65533;&#65533;&#65533;&#65533;&.&#65533;"&#65533;)@&#65533;p&#65533;&#65533;
`x&#65533;&#65533;&#65533;l&#65533;Zp&#65533;&#65533;&#65533;(T
&#65533;0&#1048;&#65533;&#65533;Xk&#65533;|&#65533;&#65533;0'D!0M&#65533; N&#65533;&#65533;&#65533;&#65533;pBH&#65533;&#65533;&#910;&#65533;&#1870;&#1776;&#65533; A&#1055;&#65533;0&#65533;&#65533;&#65533;&#65533;N&#65533;iH&#65533;&#65533;$ &#65533;&#65533;P&#65533;&#65533;&#1010;0&#65533;&#65533;&#65533;&#65533;&#65533;&#65533;&#65533;&#65533;&#65533;&#65533;&#65533;&#65533;&#65533;&#65533;&#65533;&#65533;&#65533;&#65533;L&#65533;F&#65533;
&#65533;A&#65533;&#65533;&#65533;&#65533;&#65533;%&#65533;%o&#65533;4&#65533;&#732;p&#65533;>&#65533;&#65533;B&#65533;&#65533;`&#559;H0&#65533;&#65533;a&#65533;&#65533;;+&#65533;&#65533;&#65533;)&#65533;&#65533;&#65533;&#65533;)&#65533;&#65533;m &#65533;&#65533;b&#65533;&#65533;&#65533;ooL&#65533;&#65533;&#65533;N &#65533;p&#65533;&#930;(Y&#65533;&#65533;&#65533;&#65533;Z&#65533;&#1910;Q&#65533;j&#65533;q&#65533;)
&#65533;q&#65533;&#65533;p&#65533;&#1297;&#65533;:&#65533;E&#65533;&#65533;A,&#65533;&#65533;&#65533;&#65533;&#65533;&#65533;&#65533;&#65533;&#65533;Q&#65533;".&#65533;&#65533;q&#65533;n&#65533;Hn&#65533;&#65533;q&#65533;&#65533;#o&#65533;1&#65533;&#65533;!!rQ-k&#65533;&#65533;&#65533;&#65533;&#65533;XQ `

&#65533; &#65533;%&#65533;&#65533;!2&#65533;+N$-&#65533;&#65533;&#65533;&#65533;(&#65533;&#65533;( &#65533;&#65533;&#65533;02&#65533;&#65533;&1g&#65533;&#65533;RY6&#65533;%&#65533;&#65533;&#65533;&#65533;&#65533;&g&#65533;&#65533;&#65533;&#65533;x&#65533;$&#65533;&#65533;l&#65533;%`&#65533;&#65533;g&#65533;&#65533;&#65533; 0f&#1211;&#65533;)&#65533;*Q&#65533;&#65533;Z,&#44178;&#65533;&#65533;&#65533;&#65533;y&#65533;&#65533;2)a2&#65533;&#65533;1#l&#65533;,#R&#65533;<M*;&#65533;&#65533;|2(O&#65533;
@&#1406;&#65533;&#65533;&#65533;&#1206;&#65533;%&#65533;%2%U&#65533;#q/Q&#65533;  ,&#65533;&#65533;#L&#65533;+S1341'"&#65533;!&#65533;&&#65533;R++Su3e&#65533;&#65533;&#65533;!O%&#65533;d+Ui4s!i&#65533;-&#65533;$&#65533;2Y&#65533;/&#65533;&#65533;L&#65533;&#65533;X&#65533;d3&#65533;&#65533;Q%&#65533;9&#1216;r&#65533;% &&#65533;R7SR/&#65533;&#65533;&#65533;MO9&#65533;1 .&#65533;&#1206;n7&#65533;2)&#65533;X&#65533;1[r=&#65533;S;qP &#65533;R&#65533;S!&#65533;<&#65533;&#65533;&#65533;&#65533;1AS)s&#65533;%&#65533;3>&#65533;&#65533;1a&#65533;'&#65533;S&#65533;&#65533;7
.&#65533;&#65533;61g:t/&#65533;T9&#65533;&#65533;19&#65533;?&#65533;&#65533;([&#65533;r:&#65533;)%&#65533;5m&#65533;&#65533;&#65533;?&#65533;&&#65533;B&#65533;+S)ATDnF&#65533;&#65533;h&#65533;A&#65533;?&#65533;&#65533;&#275;=_&#65533;G&#65533;j&#65533;&#65533;S#W&#65533;&#65533;&#65533;FA&#65533;%&#65533;sH&#65533; ?y&#65533;E b&#65533;"&#65533;F&#65533;&#65533;H&#65533;`=?4C[T &#65533;&#65533;-&#65533;&#65533;I%&#65533;1&#65533;H&#65533;*@S4&#65533;R1&#1524;*T@&#65533;TB&#65533;&#435;&#65533;T.&#65533;&#65533;1&#65533;TOY&#65533;3&#65533;k
&#65533;&#65533;F&#65533;&#65533;<&#65533;&#65533;PcON&#65533;&#65533;%&#65533;4
&#65533;&#65533;&#65533;  !&#65533;   ,   &#65533; &#65533;  &#65533;@&#65533;pH,&#65533;&#548;r&#65533;&#65533;&#65533;!Q&#65533;`,&#65533;&#65533;eI$&#65533;BA&#65533;,&#65533;&#65533;&#65533;z&#65533;&#65533;8&#65533;*Q&#65533;Mv{&#65533;h,Z&#65533;dl&#65533;&#65533;&#65533;&#65533;lq_
&#65533;&#65533;XZ &#65533;&#65533;&#65533;&#65533;c&#65533;&#65533;&#65533;&#65533;iPxx&#65533;&#65533;U&#65533; &#65533; &#65533;&#65533;&#65533;&#65533;	n&#65533;&#65533;&#1393; 
&#65533;&#65533;&#65533;&#65533;&#38425;&#65533;&#65533;&#65533;&#65533;&#65533;&#65533;&#65533;&#65533;L&#65533;&#65533;,0'&#734;r&#65533;"\&#65533;&#65533;&#65533;e&#730;I5&#65533;4i&#65533;2&#65533;0@ &#65533;`@&#65533;&#65533;&#65533;:1&#65533;tN&#65533;&#65533;V&#65533;9&#65533;(&#65533;&#65533;&#65533;&#65533;&#65533;&#65533;C&#65533;{&#65533;:&#65533;&#65533; &#65533;&#65533;c&#65533;#7,$&#65533;HeI*&&#65533;Uqj0m&#65533;&#65533;B&#226;&#65533;V&#65533;(;
< &#65533;&#65533;&#65533;}(c &#65533;a&#65533;&#65533;%&#65533;&#65533;&#65533;&#65533;&#65533;N&#65533;:|&#512;H&#65533;&#65533;$K&#1386;&#65533;'P&#65533;&#65533;&#65533;P<`
&#65533;1&#65533;&#65533;wU&#65533;&#65533;&#65533;pr&#65533;&#65533;b&#65533;]7h&#65533;P!&#65533;&#65533;&#65533;&#65533;3^@&#65533; &#65533;&#65533;F&#65533;&#65533;&#65533;VS&#65533;@i`n&#1593;f&#893;&#531;&#65533;&#65533; /&#65533;&#65533;b&#65533;&#65533;&#65533;&#65533;&#65533;M(&#65533;[6dYvX<&#65533;y&#65533;&#65533;&#65533;0&#65533;&#65533;X&#65533;&#65533;&#1070;;&#65533;R(&#65533;&#65533;<&#65533;xA&#65533;&#65533;&#65533;H&#65533;&#65533;ox5&#65533;y&#65533;h0iB&#65533;&#65533;&#65533;e&#65533;Z|&#65533;&#65533;VmqH&#65533;&#65533;v&#65533; &#65533;&#65533;Tc&#65533;t:rial&#65533;Yq"&#65533;&#65533;&#65533;&#65533;&#65533;&#65533;z&#65533;&#65533;6!&#65533;&#65533;d#&#65533;&#65533;0&#65533;@"&#65533; (&#65533;!&#65533;&#65533;&#65533;A: nQA&#65533;&#65533;h&#65533;&#65533;|&#65533;&#65533;0&#65533;&#65533; {l&#65533;&#65533;48. }&#65533;&#65533;&#65533;&#65533;d@f&#65533;&#65533;&#65533;&#1669;d&#65533;X&#65533;1&#65533;ZXE&#65533;gT&#65533;XiX&#1427;1&#65533;&#65533;&#65533;&#65533;Rq&#65533;(*P&#65533; @@&#65533;qH&#65533;&#65533;bh@1iQ&#65533;I0&#65533;&#778;H&#65533;J&#65533;/&#65533;cOB&#65533;%j&#65533;&#65533;&#65533;&#65533;vu2I&#65533;&#65533;N&#65533;@&#1415;@&#65533;&#65533;&#65533;&#65533;'M02&#65533; b&#65533;&#65533;&#65533;&#65533;&#44266;~P&#65533;&#65533;&#65533;&#362;&#65533;&#65533;)&#65533;&#65533;B i&#65533;&#65533;F:d&#65533;>&#65533;&#65533;&#65533;D&#65533;X&#65533;J&#65533;z&#65533;&#65533;&#65533;ho`&#65533;&#65533;&#1573;&#65533;&#65533;Y&#65533;X&#65533;9&#65533;&#65533;$O&#65533;&#65533;&#65533;&#65533;&#65533;&#65533;&#65533; &#65533;.l&#65533;&#65533;&#65533;&#65533;o&#65533;&#65533;B&#65533;&#65533;`&#65533;&#65533;&#65533; 9&#65533;&#65533;&#65533;9&#65533;-&#65533;&#65533;&#65533;-&#65533;D&#65533;&#65533;(&#65533;&#65533;&#65533;C\&#65533;U&#65533;(&#544;&#65533;&#65533;{o&#65533;&#65533;&#65533;!&#65533;&#65533;&#65533;h&#65533; &#65533;&#65533;M&#65533;'0@ N&#65533;\&#65533;&#65533;9&#65533;@ &#65533;8&#65533;&#65533;&#65533;7&#1236;4X&#65533;&#1596;&#65533;.&#65533;v+&#65533;&#65533;&#385;A&#65533;&#65533;&#65533;^R&#65533;&#65533;&#65533;&#65533;	&#65533;vN7&#65533;&#65533;&#65533;f&#65533;&#65533;&#65533;&#65533;4@L(&#65533;&#65533;&&#65533;&#1390;&#65533;&#65533;6&#65533;&#65533;Fo&#65533;&#65533;&#65533;&#65533;rO&#65533;qs&#65533;&#65533;]&#65533;pRG&#65533;,&#65533;&#65533;A~&#65533;&#65533;Hs&#65533;&#65533;KX&#65533;&#65533;&&#65533; &#65533;&#65533;&#65533;&#65533;^9&#65533;&#65533;_&#65533;9&#65533;n&#65533;&#1785;&#65533;&?t&#384;I&#65533; iY:u&#65533;OS8&#1323;&#65533;&#65533;
+&#65533;0&#248;&#65533;{g&#65533;&#65533;&#65533;;&#65533;o{&#65533;&#65533;&#65533;&#65533;_/&#65533;ss\&#65533;&#65533;&#1741;#&#2002;&#65533;D&#683;;&#65533;&#292;&#65533;&#65533;&#2020;x$ &#65533;#ks&#65533;&#65533;Ht&#65533;8&#65533;|&#65533;&#65533;]&#65533;&#65533;&#65533;{!&#65533;xsS&#65533;7&#65533;&#65533;IRNx&#65533;&#1326;&#65533;&#65533;&#65533;e&#65533;&#65533;&#65533;EA&#65533;w&#65533;&#65533;&#65533;	&#65533;r&#65533;&#65533;&#65533;r&#65533; &#65533;c/B!oyt&#65533;?"	a&#65533;&#65533;ZX0&#65533;&#65533;&#65533;&#65533;&#65533;.S&#65533;&#65533;&#65533;3&#65533; IS&#65533;&#65533;7&#65533;&#65533;&#65533; D/2&#65533;&#65533;y&#65533;"&#65533;&#65533;&#65533;&#65533;%&#65533;iJy&#65533;&#65533;&#65533;&#65533;?B&#65533;Qz&#65533;&#1222;&#65533;|Q&#784;J
&#65533;&#65533;&#65533;&#65533;cn0:#&#65533;.&#65533;&#65533;4:&#65533;h&#65533;)b&#65533;HI&#65533;QW{#&#65533;&#65533;&#242;&#65533;&#458;&#65533;#&#65533;C&#65533;&#65533;3\&#65533;&#65533;%&#398;&#65533;/&#65533;&#65533;&#65533;&#65533; i&#65533;&#65533;&#65533;&#65533;s&#65533;C&#65533;&#65533;&#65533;&#65533;O&#65533;H&#65533;R&#65533;&#65533;,&#65533;&#65533;
R&#65533;&#65533;1J&#65533;&#65533;&#65533;\,A&#65533;&#65533;&#65533;&#65533;&#65533;%&#65533; &#65533;:&#65533;&#65533;&#65533;R(&#65533;&#1221;&#65533;&#65533;&#65533;T&#65533;&#65533;3D!&#65533;.&#65533;FJ&#65533;&#65533;!3&#65533;E(&#65533;&#65533;p&#65533;&#65533;&#65533;&#65533;&#65533;&#65533;&#65533;&#65533;&#65533;%&#65533;K&#65533;&#65533;&#65533;&#65533;E&#65533;&#65533;&#65533;&#65533;&#65533;aB&#65533;&#65533;&#65533;&#65533;X"&#65533;&#65533;&#65533;&#65533;3&#65533;&#603;&<&#65533;O&#65533;)1&#65533;s&#65533;&#65533;&#65533;1&#65533;H%&#65533;;&#65533;x}z5&#65533;&#65533;B*&#65533;}|H!x7&#65533;M0&#65533;u[&#65533;&#65533;hF&#65533;i4&#65533;&#65533;&#65533;&#65533;,&#65533;&#65533;&#65533;.&#65533;duP&#664;KMD(&fb&#65533;? s&#65533;Bk&#65533;M&#65533;&#65533;&#65533;>u&#65533;&#65533;&#65533;&#65533;D&#65533;&#65533;s&#65533;&%Q&#536;lM &#65533;&#65533;&#65533; &#65533;&#65533;&#65533;&#65533;&#65533;
0V&#65533;&#65533;<D&#65533;&#65533;&#65533;&#65533;&#65533;ZU&#65533;j&#65533;&#65533;ot&#65533;&H&#65533;E8EH&#65533;&#65533;S!#&#65533;|'&#65533;&#65533;,DjH&#1261;&#65533;&#65533;h&#65533;(&#65533;gQ&#65533;"&#65533;m&#65533;$Z`;&#65533;&#65533;&#65533;&#65533;=&#65533;&#65533;&#65533;&#65533;v3ee&#65533;&#65533;$ 5&#1655;&#65533;	&#65533;Q@e&#65533;&#65533;&#65533;d&#65533;[\&#65533;&#65533;>&#65533;L&#65533;u&#65533;a&#65533;&#65533;&#65533;A&#65533;&#65533;&#65533;~&#65533;&#65533;&#65533;&#65533;&#1162;&#271;&#65533;U\&#65533;&#65533;-&#65533;&#65533;&#65533;&#65533;8&#65533;&#65533;&#65533;&#65533;H&#65533;@&#65533;&#65533;&#65533;&#346;&#170;hh&#65533;&#65533;&#1246;&#65533;&#65533;&#65533;,&#65533;E&#65533;g_y5&#65533;&#65533;e&#65533;k&#65533;&#65533;Fhw&#65533;&#65533;R&#65533;&#65533;&#65533;&#65533;[RtO&#65533;"&#65533;&#65533;&#65533;&&#65533;,&#65533;U&#65533;^&#65533;&#65533;~&#65533;&#65533;&#65533;Z&#65533;K&#65533;t{8&#1672;&#65533;&#65533;2)N @&#65533;&#447;&#65533;&#65533;	&#65533;&#65533;n&#65533;{^&#65533;T<|&#65533;&#176;&#65533;&#41457;&#65533;u&#65533;&#65533;3&#65533;V&#65533;)&#1901;B&#65533;&#65533;&#65533;&#65533;g&#65533;NDG&#65533;&#65533;	 &#65533;&#65533;gKI&#65533;&#65533;&#65533;&#65533;&#65533;d%+&#65533;HYxU&#65533;&#65533;&#65533;&#65533;&#65533;-u&#65533;&#65533;{&#65533;V&#65533;(&#65533;&#65533;&#65533;&#414;&#65533;&#65533;&#65533;&#642;)&#65533;&#65533;&#65533;&#1588;&#65533;8&#65533;iM&#65533;&#65533;I&#65533;&#65533;&#65533;f&#65533;-&#65533;BY&#65533; &#65533;&#65533; u&#248;9&#65533;&#608;fns&#65533;&#65533;&#65533;>&#65533;&#65533;F&#65533;&#65533;&#65533;P &#65533;z9&#65533;&#65533;q&#65533;&#65533; &#65533;&#65533; &#65533;&#65533;&#65533;&#65533;&#65533; &#65533;hW&#65533;&#65533; &#65533;&#65533;V&#65533;w}&#65533;N&#65533;&#65533;%&#65533;&#9831;&#65533;&#65533;&#65533;&#65533;&#65533;bfv&#65533;Z&#65533;&#65533;&#65533;&#65533;P&#65533;:&#408;&#65533;&#65533;U"nmMn2<a2&#65533;<&#65533;S&#65533;"@&#65533;vx@N&#65533;&#65533;f&#65533;&#65533;O&#65533;3&#65533;=&#65533;&#65533;g&#65533;w&#65533;&#1068;&#65533;p&#1701;l&#65533;&#65533;"=&#65533;m=n#xW&#65533;&#65533;&#65533;k&#65533;&#65533;R&#1173;&#65533;>&#65533;&#65533;&#65533;&#65533;Mt&#65533;&#65533;&#1596;hF&#65533;@&#65533;&#65533;+&#65533;&#647;<&#65533;&#1171;&#65533;&#65533;&#65533;&#65533;\
&#65533;&#65533;mh"&#65533;&#65533;&#65533;&#65533;&#65533;&#65533;&#65533;&#65533;&#65533;&#65533;9&#65533;W&#65533;0&#65533;&#1075;&#65533;n\`Dy&#65533;i&#65533;&#65533;%y&#7189;&#65533;vv&#65533;&#65533;i<j+&#65533;&#65533;&#65533;&#65533;&#65533;&#65533;p3t&#65533;E &#65533;)&#65533;#&#65533;&#65533;6zSS&#65533;&#65533;&#429;PXAD&#65533;&#65533;&#65533;&#65533;&#65533;N^XZ}&#65533;&#65533;Zg&#65533;x&#65533;&#65533;&#65533;9g>&#65533;xK&#65533;&#65533;@h&#65533;?&#65533;Uu&#1425;&#65533;&&#65533;v&#65533;&#65533;lop&#65533;` `m&#65533;&#65533; &#65533;&#65533;*&#65533; &#65533;|j2&#65533;DiZ&#65533;&#65533;&#65533;&#1222;&#65533;_	-&#65533;f0&#65533;&#65533;@&#1495;&#65533;j&#65533;&#65533;&#65533;7&#65533;&#65533;f]&#65533;&#710;&#1475;&#65533;&#65533;&#65533;&#65533;C&#65533;&#65533;&#65533;B&#65533;lx&#65533;&#65533;*&#65533;&#65533;&#65533;&#65533;o&#65533;&#65533;&#65533;&#233;&#65533;&#65533;&#65533;&#65533;&#65533;X&#65533;&#65533;&#65533;&#65533;u&#65533;&#65533;&#65533;&#65533;&#65533;&#439;&#65533;&#65533;&#65533;bF{&#65533;w&#65533;(>&#65533;V&#65533;KWb&#65533;$b=e_&#65533;&#65533;iS&#65533;<&#65533;C3#&#65533;&#65533;&#65533;&#65533;_gD&#65533;I@m5&#65533;&#65533;&B0B]&#65533;+&#1649;Tpb-af%&#65533;q6&#65533;'&#65533;g6&#65533;4&#65533;&#65533;r&#65533;&#65533;w&#65533;p&#65533;&#65533;&#994;%&#65533;&#65533;&#65533;WK pcG&#65533;2&#65533;&#65533;&&#65533;O&#65533;5v&Y;U&#65533;&#65533;&#65533;)&#65533;B
&#65533;&#65533; 3)A=#&#65533;7:uA&#65533;wQ4]t_&#65533;`6ZG~;&#65533;E]&#65533;mB&#65533;Q&#65533;vDQc&#65533;&#65533;Xu&#65533;v=v&#65533;&#65533;|P&#65533;&#65533;WAo&#65533;&#65533; &#65533;&#65533;r&#65533;e	&#65533;A&#65533;9&#65533;&#65533;1&#65533;Qpm&#65533;&#65533;	0&#65533;H  0&#65533;&#65533;&#65533;?vxK%&#65533;&#65533;&#65533;8R&#65533;S@G!&#65533;&#65533;'z&#65533; y&#65533;&#65533; mX,&#65533;?&#65533;&#65533;C&#65533;w&#65533;&#65533;&#65533;}&#65533;@&#65533;F&#65533;VH&#65533;&#65533;E&#65533;&#65533;&#65533;&#65533;FI&#65533;j&#65533;&#65533;]&#65533;xX66&#65533;XBrq&#65533;r|&#65533;&#65533;&#210;&#65533;&#65533;<&#65533;pt&#65533;CF&#65533;&#65533;S%&#65533;O{&#1344;&#65533;&#65533;;X&#65533;&#65533;&#65533;`Bv&#524;&#65533;&#65533;e5T:&#65533;a&#65533;.q&#65533;~&#65533;f5&#65533;&#65533;c&#65533; 0"c&#65533;Qa&#65533;}&#65533;&#65533;&#65533;&#65533;&#65533;w&#65533;s}&#65533;X;!hG&#65533;&#65533;&#65533;6&#65533;&#1299;&#65533;&#65533;&#65533;x)&#65533;Gk&#65533;[,&#65533;*Ri| &#65533;~&#65533; [dY&#65533;&#65533;a&#65533;&#1483;dg&#1847;H&#65533;L&#65533;-f&#65533;&#65533;&#65533;&#65533;&#65533;&#65533;&#65533;&#65533;3n%&#1292;L&#65533;M$&#65533;L &#65533;&#194;&#65533;&#65533;@~1S&#65533;&#65533;P/fu&#65533;x&#65533;&#65533;tO&#65533;&#65533;J&#65533;*?&#65533;{&#65533;#&#65533;&#65533;&#65533;&#65533;u&#65533;&#65533;&#65533;&#65533;pN&#65533;D&#65533;5&#65533;&#65533;a&#1656;Y&#65533;P&#65533;^453&#65533; &#65533;S&#65533;U&#65533;&#65533;&#65533;d&#65533;B&#65533;&#65533;*&#65533;x&#65533;&#65533;g&#65533;&#65533;6&#65533;jh5c&#65533;XvE&#65533;{PS &#65533;3$&#65533;T^&#65533;"&#65533;&#65533;&#65533; <so&#65533;9&#65533;&#65533;S^&#65533;#&#65533;%&#65533;&#65533;ci6&#65533;q&#65533;&#65533;pM@&#65533;&#65533;&#65533;&#65533;&#65533;A&#65533;:N&#65533;y&&#65533;I&#65533;&#65533;+&#65533;&#65533;$&#65533;`UZtp&#65533;aR&#65533;<cV4&#65533;&#65533;h]&#65533;&#65533;&#65533;&#65533;>&#65533;I&#65533;&#65533;&#65533;F@&#65533;&#65533;KHqc@n &#65533;0 &#65533;&#65533;&#65533;@.&#65533;"$&#65533;0,&#65533;&#65533;3&#65533;&#65533; &#65533; &#65533;2/4&#65533;&#65533;&#65533;t&#65533;&#65533;xtzt	&#65533;&#65533;A&#65533;&#65533;Z &#65533;%;i&#65533;&#65533;&#312;&#65533;&#65533;&#600;,F&#65533;#R&#65533;4&#65533;&#65533;&#65533;jnp&#65533;&#65533;&#65533; W3&#65533;y&#65533;0k&#65533;&#65533;	&#65533;&#65533;&#976;&#65533;&#65533;&#65533;&#65533;&#65533;'&#65533;Z&#65533;&#65533;&#402;<&#65533;&#65533;?&#65533;<^&#65533;&#65533;&#1078;H&#232;>&#65533;&#65533;&#65533;A&#65533;W&#65533;!&#65533;D&#65533;&#65533;e*c`&#65533;&#65533;&#65533; p5Y  &#65533;PBF&#65533;@E~&#65533;&#65533; Yo&#65533;q&#65533;0X&#65533;S<{&#65533;&#65533;	J&#65533;&#65533;&#65533;vj&#65533;uC{&#65533;4&#65533;&#38116;Q&#65533;&#1897;x&#65533;&#65533;e&#65533;tK&#65533;&#65533;?b`^&#65533; Z&#65533;B&#65533;3&#65533;A'Z&#65533; &#65533;&#65533;&#65533;4J&#65533;&#665;&#65533;	
!z&#1477;&#65533;Bm&#65533;F>&#65533;GG&#65533;wz&#65533;&#65533;&#65533;Z0F&#65533;-&#131;&#65533;z&#65533;&#65533;&#65533;h&#65533;9 HP&#65533;$ &#65533;&#65533;Z &#65533;&#65533;&#65533;t ,&#65533;&#65533;@6&#65533;&&#65533;f &#65533;W&#65533;&#65533;q&#65533;&#65533;&#65533;p&#65533;)&#65533;&#65533;Z&#65533;x&#65533;&#65533;&#65533;&#65533;i9(/&#65533;&#65533;A4&#65533;?&#65533;&#65533;&#65533;&#65533;?&#65533;&#65533;&#65533;&#65533;Z &#65533;&#65533;&#65533;*;&#65533;* &#65533;&#65533;&#65533;7d&#54441;&#65533;&#1196;1btZM	X&#65533;&#65533;zt&#65533;!&#65533;&#65533;EH&#65533;	&#65533;p&#65533;&&#65533;&#65533;&#65533; &#65533;r&#65533;0&#65533;&#65533;&#680;&#65533;z5Nx&#65533;&#65533;&#65533;&#65533;kf
;`tjZ&#65533;&#65533;&#65533;&#1711;&#65533;&#65533;uOw&#65533;<%1&#65533;&#65533;,&#65533;B6&#65533;&#65533;{&#65533;&#65533;&#65533;b`	&#65533;&#65533;&#65533;)S.&#65533;&#65533;&#65533;&#65533;  &#65533;&#65533;p7&#65533;&#65533;bi&#65533;@&#65533;&#65533;&#65533;a&#65533;&#65533;%k&#65533;2&#65533;g&#65533;&#1621;&#65533;d&#65533;&#65533;,{}&#65533;&#65533;L&#65533;h6&#65533;2KB&#65533;&#65533;&#65533;&#1064;T`8&#65533; &#65533;cRE4 &#663; ]&#1064;I{8V&#65533;&#65533;&#65533;&#65533;^&#65533;Q'+iUN"r'&#65533;&#65533;&{t&#65533;&#65533;it&#65533;&#65533;&#65533;&#65533;5?&#65533;&#65533;
]1&#65533;&#65533;1R&#65533;&&#65533;&#65533;4&#1358;&#65533;&#65533;
&#65533;&#65533;m&#65533;&#65533;[&#65533;Z&#65533;Y&#65533;&#65533;&#65533;@&#65533;WC&#65533;&#65533;C&#65533;w.&#65533;#O&#65533;&#65533;!+&#65533;wgt&#65533;x&#65533;j:wGg&#65533;&#65533;&#65533;`&#65533;%^&#65533;%Cs&#65533;j&#65533; 
g&#65533;&#65533;&#65533;ek &#65533;&#65533;&#65533;+&#65533;*=&#65533;&#65533;&#65533;K&#762;&#65533;&#1253;&#65533;8&#65533;&#65533;&#65533; 2&#65533;&#658;&#65533;I&#65533;*W&#65533;&#65533; &#5648;&#65533;	j &#65533;W.'4&#65533;&#65533;&#65533;5&#65533;&#65533;&#65533;&#65533;
&#65533;OP &#65533;&#65533;&#65533;&#65533;[	0&#65533;&#65533;&#65533;5&#65533;k8&#65533; &#65533;&#65533;}w&#65533;d&#65533;&#65533;&#65533;&#65533;	&#65533;A&#65533;9&#65533; (&#65533;&#65533;+]y&#65533;o&#65533;Yus&#65533;&#65533;&#65533;4&#65533;&#65533;&#450;H&#65533;&#65533;&#65533;&#65533;&#65533;&#65533;2,&#65533;7&#65533;l&#65533;k8&#65533;.%J&#65533;&#65533;&#65533;K2&#65533;l&#65533;&#65533;&#65533;&e&#65533;&#65533;&#65533;@&#1699;&#65533;C&#65533;&#65533;&#65533;&#65533;D&#693;e]&#65533;&#65533;&#65533;&#65533;&#65533;&#65533;Y"&#65533;6&#65533;&#65533;&#65533;&#194;&#65533;&#65533;8&#65533;6&#65533;x&#65533;&#65533;p{&#65533;.&#65533;r Y3&#65533;&#65533;$;!&#65533;&#65533;&#65533;h&#65533;&#65533;UIS'&#65533;v&#65533;e&#65533;&#65533;F&#65533;&#65533;}O&#65533;}&#1429;&#65533;&#65533;&#65533;&#65533;&#65533;,7y&#65533;&#322; &#65533;[ &#65533;&#65533;&#65533;;m,Ip&#65533;&#65533;"(&#65533;D&#65533;,&#65533;&#65533;
O&#65533;
?$@&#65533;3&#258;
&#1083;&#675;&#65533;&#65533;W&#65533;u@K&#1268;&#65533;&#65533;&#65533;&#65533;S&#65533;{*&#65533;]&#65533;&#65533;\D&#65533;&#65533;&#65533;'c&#65533;&#65533; $&#65533;&#65533;:&#65533;&#65533;&#65533;#)r&#65533;5&#65533; &#65533;B&#65533;y>&#65533;&&#1776;&#65533;1&#65533;&#65533;{&#65533;&#65533;&#65533;y&#65533;8	&#65533;&#65533;lZ&#166;&#65533;&#65533;<E&#65533;&#65533;&#540;&#65533;s&#65533;c&#65533;&#65533;&#1209;&#65533;&#65533;&#65533;&#65533; m&#65533;&#621;&#1786;&#65533;;Pv;&#65533;&#65533;&#1701;&#65533;$S	&#65533;2*&#65533; k&#65533;&#65533;&#65533;&#65533;&#65533; &#2591;0&#65533;&#65533;&#65533;B1&#427;O&#65533;&#65533;&#65533;&#65533;&#15135;&#65533;&#65533;&#65533;&#65533;l&#65533;&#65533;&#65533;:&#197;&#65533;&#65533;`&#65533;&#65533;L&#65533;I&#65533;&#65533;J{&#65533;	&#65533;&#65533; &#65533;&#65533;&#65533;&#65533;r&#65533;N&#65533;	v&#65533;F&#65533;3&#65533;;~	&#65533;V&#65533;9&#65533;&#65533;Zr&#65533;O&#65533;&#65533;&#65533;&#65533;&#65533;Q&#65533;&#65533;&#65533;&#65533;G~&#65533;A&#65533;a&#221;e&#65533;&#392;&#65533;&#65533;&#65533;  &&#65533;&#65533;&#65533;<&#65533;m&#65533;5&#65533; @$
>~&#65533;nk"&#65533;B&#65533;&#65533;&#65533;&#65533;&#1713;&#65533;>A&#65533;&#65533;1&#65533;&#65533;&#65533;U&#65533;S7I&#65533;O&#65533;&#65533;Z&#65533;;&#65533;@Q \ q&#65533;&#65533;j~7K6&#65533;Z&#602;&#65533;V&#65533;&#65533;&#65533;&#65533;&#65533;y&#65533;&#65533;5&#65533; q&#65533;vX&#65533;)D&#65533;.&#65533;&"{"&#65533;x&#65533;k&#65533;03&#65533;B&#65533;j(Q7&#65533;OI&#950;}&#65533;&#65533;{&#65533;  &#65533;&#65533;&#65533;)&#65533;\&#65533;&#65533;&#65533;3&#65533;&#1369;&#65533;Y^&#65533;m&#44709;i=EN83MRT&#49165;&#65533;&#65533;$f
&#65533;z}^&#65533;&#65533;(&#65533;&#65533;ams&#65533;_&#65533;&#65533;&#65533;&#65533;&#65533; &#65533;&#65533;&#65533;]"&#65533;Q&#65533;&#65533;2B&#65533;1&#65533;&#65533;&#65533;&#65533;&#65533;|&#65533;x&#65533;&#65533;&#984;&#65533;&#65533;) &#208;2WC	r&#65533;&#65533;P&#65533;	N&#65533;&#65533;j&#65533;&#65533;&#65533;y&#65533; &#65533;&&#65533;&#65533;&#65533;&#65533;(&#1185;&&#65533;&#65533;&#65533;}&#65533;&#65533;&#310;&#65533;$f&#65533;&#65533;WRS&#65533;H&#65533;H&#65533;3U}&#65533;G&#65533;^&#65533;&#65533;&#599;&#65533;&#65533;&#65533;Gd s&#65533;&#65533;7&#881;&#65533;@d&#65533;x&#65533;p&#65533;&#65533;k&#65533;&#38893; 1
&#65533;&#65533;&#65533;&#65533;-{$&#65533;&#65533;&#65533;&#65533;&#65533;&#65533;&#65533;o@m%"&#65533;&#65533;,&#65533;f&#172;&#65533;*&#65533;&#65533;&#1351;&#1797;&#65533;W&#1920;&#772;&#65533;&#65533;&#1979;&#65533;&#65533;-&#881;c	\o&#65533;&#65533;&#1688;&#65533;&#65533;&#65533;&#65533;&#65533;&#65533;&&#65533;&#1678;&#65533;&#65533;06&#65533;L&#65533;a&#65533;C&#65533;&#65533;&#65533;&#65533;&#1134;&#65533;m%	&#65533;,&#65533;e&#65533;&#633;&#65533;H
&#65533;&#65533;&#65533;&#65533;k&#65533;&#624;&#65533;&#65533;V o&#65533;5&#65533;}8og&#478;&#65533;&#65533;&#65533;[&#65533;v&#65533;@&#65533;&#65533;&#65533;F&#65533;&#65533;&#65533;"2&#626;8&#65533;}G&#65533;2&#65533;&#65533;&#65533;=&#65533;.	o&#65533;&#65533;&#65533;&#65533;&#65533;0&#1832;E2t&#65533;&#65533;%&#65533;c_&#65533;^&#65533;y&#65533;&#65533;&#65533;&#65533;r>Et<&#65533; &#65533;&#65533;)&#65533;)&#65533;Z`o&#65533;\J&#65533;1&#65533;&#65533; `&#65533;&#65533;&#65533;&#65533;&#65533;R&#65533;X>&#65533;&#65533;&#65533; &#65533;n&#65533;E&#65533;&#65533;&#65533;&#65533; M&#65533; &#65533;&#65533;i)&#65533;YB.&#65533;_&#65533;4&#65533;&#65533;0&#65533;&#65533;s&#65533;&#65533;0&#65533;B&&#65533; &#65533;&#65533;&#65533; H3&#65533;N&#65533;V&#65533;&#65533;&#65533;_&#65533;hZ&#65533;e&#65533;&#65533;&#65533;&#65533;&#65533;&#65533;2&#65533;&#65533;,,&#65533;V.&#65533;&#65533;&#65533;:&#65533;L&#65533;'&#65533;9&#65533;&#65533;:&#65533;&#65533;&#65533;F&#65533;&#741;j&#65533;&#65533;&#65533;&#65533;$9}&#65533;h&#65533;j&#65533;&#65533;&#65533;'Fq&#65533;&#65533;%&#65533;&#65533;&#65533;&#65533;&#65533;&#65533;&#65533;.&#65533;&#65533;Y&#65533;&#65533;&#65533;&#65533;&#65533;&#65533;&#65533;&#65533;&#65533;&#65533;&#400;W&#65533;_ &#65533;&#65533;&#65533;&#65533;&#65533;&#65533;N&#65533;&#65533;&#65533;B&#65533;7&#65533;&#65533;&#65533;0&#65533;&#65533;&#65533;L^&#65533;tvH Z&#65533;~&#65533;L&#65533;&#65533;&#65533;1jA&#65533;&#65533;&#65533;&#65533;Z&#65533;&#65533;o&#65533;&#65533;&#65533;&#65533;1&#65533;&#65533;&#65533;&#502;&#65533;3&#65533;&#65533;Az(&#65533;&#65533;&#65533;&#65533;&#65533;x&#65533;&#65533;s&#65533;s/&#65533;&#65533;&#65533;N&#65533;&#65533;&#65533;&#65533;&#65533;&#65533;&#596;&#65533;9#&#65533;&#65533;&#65533;R&#65533;&#65533;&#65533;z&#1544;o&#65533;	
,o$.&#65533;&#65533;&#65533;\ &#65533;s&#65533;s&#201545;
&#65533;&#65533;i&#65533;L &#65533;&#65533;s>&#65533;&#65533;W&#65533;&#65533;.&#65533;G&#65533;&#65533;a&#65533; 9&#65533;N0({M&#65533;&#65533;i&#65533;&g&#65533;d&#65533;&#65533;&#65533;&#65533;&#65533;$	&#65533;&#65533;&#65533;&#65533;&#65533;"&#65533;&#65533;&#65533;lf&#65533;~&#65533;)8&#65533;&#65533;&#65533;I1 @P&#65533;$ &#65533;RQ-&#65533;f&#338;&#65533;(&#65533;-P&#65533;&#65533;&#65533;&#65533;j,L&#65533;&#65533;s2bpG&#65533;&#65533;&#65533;uG&#65533;&#65533;&#65533;&#65533;s&#65533;&#65533;&#65533;&#65533;&#65533;&#65533;&#65533;&#65533;a!!&#65533;A&#65533;01b&#65533;!q!Qqa&#65533;0b&#65533;bsC&#65533;&#65533;&#65533;&#770;&#65533;K&#65533;&#65533;&#65533;TK&#65533;
 &#2081;&#65533;&#65533;!I&#65533;&#65533;V&#65533;&#65533;JB	&#65533;j&#65533;bJ&#65533;&#65533;&#747;x&#65533;D&#65533;&#65533;&#65533;&#65533;&#65533;&#65533;&#65533;&#65533;&#65533;&#65533;OO&#65533;&#65533;&#65533;a&#65533;q\q|&#65533;A!1S=s#&#221;x&#65533;&#65533;&#65533;c8&#65533;&#65533;t&#65533;Jcu&#65533;B&#65533;&#65533;&#65533;.]In&#65533;rr&#65533;&#65533;*&#65533;By&#65533;f&#65533;f&#65533;&#65533;&#65533;&#65533;A&#65533;<x6&#65533;q&#65533;&#65533;&#65533;s&#65533;Hzd&#65533;!&#65533;F&#65533;ShB%L&#65533;&,&#65533;`&#65533;f&#65533;.&#65533;~&#65533;w&#65533;
 @P@&#65533;&#65533;
&#594;9&#65533;&#65533; S=&#65533;&#65533;:&#65533;Sg*&#65533;&#65533;H&#65533;6<&#65533;>f&#65533;&#65533;&#65533;Q&#1682;&#65533;&#65533;4&#65533;&#65533;&#65533;A
&#65533;&#65533;&#65533;a&#65533;&#65533;P&#65533;|&#65533;&#65533;,  &#65533;&#65533;HA!&#65533;\&#65533;p&#65533;B&#65533;`&#65533;&#65533;&#65533;&#65533;|Y&#65533;e:pvG&#65533;&#65533;:&#65533;~&#65533;&#65533;g&#65533;&#65533;F&#65533;&#301;&#65533;&#65533;h&#65533;&#65533;&#65533;Z&#65533;&#65533;2&#65533;F&#65533;&#65533;&#65533;*&#65533;+&#65533;F0 @ !Jt-&#2021;W/aX*#&#65533;7s&#65533;2[&#65533;:;M-&#65533;X>eM&#65533;&#39937;&#65533;&#65533;&#65533;&#1554;k&#65533;&#65533;\&#65533;\&#65533;HP&#65533;&#65533;&#65533;q&#65533;{e/{&#65533;&#65533;&#767;&#65533;&#65533; &#65533;P&#65533;&#65533;&#65533;&#169;&#65533;x&#65533;&#65533;&#65533;&#65533;,&#65533;&#65533;&#65533;8[F*&#65533;&#65533;Hi&#65533;;&#65533;&#65533;i&#65533;=@&#65533;y&#65533;&#65533;&#65533;i&#65533;&#65533;&#65533;c&#65533;&#65533;&#65533;l&#65533;&L.0&#65533;&#65533;(&#65533;&#65533;&#65533; &#65533;&#65533;@ $&#65533;&#65533;k&#65533;
^piRB&#65533;&#65533;&#818;0<&#1072;&#65533;:&#65533;&#65533;&#65533;&#65533;&#65533;2x&#65533;&#65533;B&'&E&#65533;&#65533;-&#65533;&#65533;M&#65533;&#65533;&#177;&&#65533;8&#65533;)&#65533;{&#65533;&#65533;I&#65533;&&#65533;B&#65533;U `&#65533;<T&#65533;&#65533;r&#65533;n!R&#65533;&#65533;&#65533;24&#65533;&#65533;4&#1809;
<&#1214;,&#65533;&#65533;k&#65533;&#65533; &#65533;&#65533;&#272;&#65533;
)$?&#65533;(9I&#65533;&#65533;3`>&#65533;f&#65533;q&#476;"&#65533;=&#65533;.&#65533;+2&#65533; &#65533;&#65533;&#65533;L 
&#65533;J&#65533;a&#65533;&#65533;^&#65533; &#65533;&#65533;0v&#65533;&#65533;w&#65533;&#65533;&#65533;D;&#65533;h&#65533;&#544;&#792;&#65533;tQ\Iu&#65533;&#1924;5&#1464;&#65533;&#65533;&#65533;vB%&#65533;=q*&#65533;&#65533;&#65533;&#65533;&#65533;.X&#65533;<&#65533;PcwY&#65533;
zw&#65533;&#65533;&#65533;J/C&#65533;&#65533;f<&#65533;&#65533;h&#65533;&#65533;&#65533;h&#65533;&#65533;&#65533;5&#65533;LL"&#65533;Se&#65533;&#1402;a&#65533;&#65533;&#65533;dC`ew1&#65533;1&#65533;&#65533;&#65533;&#65533;	&#65533;&#65533;B&#65533;"&#65533;P&#65533;&#65533;&#65533;:^&&#65533;&#65533;&#65533;&#65533;2&#65533;&#65533;a&#65533;&#65533;x&#65533;&#65533;&#65533;&#65533;cD&#65533;&#65533;&#65533;`&#65533;&#1334;&#65533;53&#65533;&#241;&#65533;&#65533;X&#65533;&#65533;>I&#65533;J&#65533;&#65533;&#65533;`&#65533;e&#65533;+&#65533;&#65533;~ `LY_&#65533;,(b&#65533;S<&#65533;&#65533;62&#65533;,)&#65533;4&#65533;&#1888;&&#65533;&#65533;q-&#65533;K&#65533;/&#65533;S_&#65533;1l&#65533;&#65533;{&#65533;&#65533;	6E&#65533;=1&#65533;&#65533;	&#65533;&#65533;&#65533;&#65533;Q&#65533;	V&#65533;A &#521;&#65533;&#65533;%&#65533;`&#65533;&#65533;l&#65533;2(r&#65533;)//&#65533;R&#65533;&#65533;&#65533;&#65533;fc&#65533;&#65533;l1sI,/&#65533;&#65533;@d&#65533;&#65533;lw#&#65533;W&#65533;&#65533;&#290;f8&#65533;&#1063;&#65533;&#65533;lP&#65533;&#65533;&#65533;&#65533;^&#1531;&#65533;&#65533;&#65533;
&#65533;&#65533;6&#65533;&#65533;7&#65533;@|&#65533;&#65533;;&#65533;,n&#65533;&#65533;&#65533;&#65533;&#1385;&#65533;#&#65533;Y&#65533;L'&#65533;&#65533;z&#65533;&#65533;"&#65533;&#65533;&#65533;C>Jw&#65533;&#65533;i&#65533;x&#65533;P&#65533;
`nt#  a&#65533;.:&#65533;&#65533;&#596;:1f&#815;;[&#65533;&#65533;&#65533;&#65533;|&#65533;<W;	#&#65533;W@&#65533;M&#65533;$&#779;&#65533;K&#65533;&#65533;,&#65533;&#65533;&#65533;&#65533;&#65533;&#65533;62 ^&#65533;&#43392;&#65533;&#65533;nPp&#65533;&#65533;e!&#65533;&#65533;&#65533;&#264;&#65533;.&#65533;&#65533;&#65533;!&#65533;&#65533;V6&#65533;akL&#65533;AG&#65533;&#65533;&#15736;&#65533;
&#65533;A&#971;&#65533;&#65533;Cs(px&#65533;&#65533;&#65533;&#65533;&#65533;'Z`&#65533;&#65533;&#65533;&#65533;&#65533;8&#65533;@&#65533;&#65533;&#65533;&#65533;XH_&#65533;O ~&#65533;i&#65533;&#65533;&#65533;Q&#65533;kM&#65533;bf&#65533;&#65533;X&#65533;&#65533;&#65533;,m&#65533;%&#796;&#65533;p$'ot&#65533;&#65533;` !&#65533;&#65533;W&#65533;C{&#65533;T[`&#65533;E&#65533;/W&#65533;&#838;&#65533;7eU&#65533;{&#65533;&#65533;D&#65533;44C&#65533;*%&#65533;&#434;8&#65533;&#65533;&#65533;C&#65533;&#65533;&#65533;qI&#128;&#65533; 32C&#65533;00`&#65533;L"&#1973;&#65533;\`a&#65533;M#&#65533;w&#65533;&#65533;Md&#65533;&#65533;&#391; -6&#65533;N&#65533;&#65533;u8Q&#65533;&#65533;,&#65533;&#65533;-&#65533;@&#65533;&#65533;4&#1104;(&#65533;*&#65533;&#65533;&#65533;&#65533;%%&#65533;&#65533;&#65533;&#65533;0&#65533;v '&#65533;[&#65533;Ih&#65533;y&#787;&#65533;l&#65533;&#65533;&#65533;rp&#65533;pd&#65533;Xv&#65533;&#65533;\&#65533;w&#65533;C&#65533;N&#65533;&#65533;&#65533;&#65533;&#65533;e[&#65533;4&#65533;R&#65533;k&#65533;a
x&#65533;&#65533;&#65533;&#65533;1&#65533;<@ZV&#65533;G&#65533; &#65533;&#65533;>I&#1856;.u&#65533;&#65533;&#65533;N.&#65533;'&#65533;d:S&#65533; 	&#65533;"u&#1463;B&#65533;l&#65533;L;&#65533;C&#65533;Xm&#65533;&#65533;b2<&#65533;)&#65533;&#358;&#65533;&#65533;&#65533;T&#65533;`&#65533;1&#65533;z&#65533;&#65533;&#65533;&#65533;&#65533;6&#65533;&#65533;&#65533;R &#65533;c&#65533; ?;&#65533;I&#65533;/9&#65533;V&#768;&#65533;&#65533;&#65533;3FO&#65533;&#65533;:J0&#65533;D &#65533;8*&#65533;"\ aiK&#65533;&#65533;&#65533;N&#65533;&#65533;"#&#65533;&#1558;J&#65533;&#65533;&#65533;R&#65533;&#65533;&#65533;*&#65533;c%&#65533;2&#65533;&#65533;@&#65533;&#65533;&#944;&#65533;&#65533;,&#65533;w&#65533;ZPP&#65533;&#65533;8	&#65533;Q&#65533;JJR&#65533;&#65533;&#65533;TJ^&#65533;\`&#65533;L&#65533;&#65533;Lc&#65533;&#65533;J&#65533;&#65533;Wo&#65533;&#65533;f&#65533;`&#65533;&#65533;&#65533;^&#65533;c&#65533;iDd&#65533;n&#65533;FU&#65533;6&#65533;&#65533;&#65533;|&#65533;&#65533;Q&#65533;&#65533;<&#660;/(`c&#65533;Ci<"&#65533;&#65533;&#65533;&#1410;&#65533;&#65533;&#65533;&#65533;&#65533;&#822;&#65533;B]C&#65533;:C&#65533;40&#65533;Z&#65533;&#65533;&#65533;&#65533;&#65533;&#65533;!l&#65533;&#65533;[&#65533;&#65533;4 *Y8	&#65533;U&#65533;&#65533;Al&#65533;&#65533;lc&#65533;v/\&#65533;iX0&#65533;&#65533;&#65533;D&#65533;&#65533;d&#65533;&#65533;&#607;&#65533;)&#65533;&#65533;jC&#65533;t(D&#65533;8ju&#65533;&#65533;&#65533;&#65533;&#65533;&#65533;&#1926;&#65533;XT&#65533;-N*\dd&#65533;4&#65533;INz&#1247;&#65533;&#65533;!&#65533;&#65533;&#65533;&#65533;&#65533;x&#65533;&#65533;&#65533;DE}&#65533;F&#65533;&#65533;&#65533;&#65533;B&#65533;:,&#65533;w&#65533;g&#65533;&#65533;&#65533;&#65533;&#65533;|[i&#2006;5&#65533;;&#65533;tNs&#65533;&#65533;e0&#65533;&#65533;)&#65533;&4&#65533;&#65533;)5&#65533;+&#65533;&#65533;ui1x&#65533;&#65533;&#884;H01]&#65533;&#65533;&#65533;&#65533;&#65533;&#65533;J&#65533;i&#65533;^&#65533;z&#65533;&#65533;&#1139;&#1417;&#65533;nF+p(&#65533;&#65533;&#65533;&#65533;x&#65533;&#65533;'&#65533;&#65533;&#65533;&#65533;&#65533;&#1251;&#65533;&#65533;v&#65533;w
a&#65533;&#27722;&#65533;5-(&#65533;&#65533;LG&#1564;~u'e&#65533;&#65533;&#65533;&#65533;fx&#65533;&Q&#65533;5&#65533;{e&#65533;&#65533;&#65533;w&#65533;&#65533;^&#65533;R&#65533;&#65533;&#208;
d&#65533;+&#65533;s&#494;7&#65533;5r&#65533;&#65533;&#65533;&#65533;&#304;&#1958;&#65533;&#65533;&#65533;Ij	&#65533;&#65533;&#1975;&#65533;&#65533;!)P&#65533;&#65533;2Ua&#676;-0&#65533;7&#65533;&#65533;&#65533;I~ N2&#65533;&#65533;3&#65533;&#65533;&#65533;w&#65533;F&#65533;&#65533;&#65533;&#65533;&#65533;d6&#65533;&#65533;&#65533;&#65533;y&#65533;&#65533; &#65533;p\k&#65533;&#65533;0x&#65533;P&#65533;N&#65533;v&#65533;;&#54027;?T&#65533;&#65533;&#65533;&#65533;&#65533;#&#65533;&#65533;&#65533;&#65533;8&#65533;&#65533;\&#65533;&#65533;fp&#65533;m&#65533;%vH&#65533;&#65533;&#65533;V;&#65533;&#65533;&#65533;@`&#65533;&#65533;&#65533;2:io:&#65533;&#65533;&#65533;&#65533;&#65533;&#65533;&#1325;Ov&#65533;&#65533;&#65533;63&#65533;&#478;&#65533;_$}&#65533;pv&#65533;&#65533;^&#65533;	2l&#65533;a&#65533;&#65533;z&#65533;&#65533;&#65533;"&#65533;&#65533;&#65533;W&#65533;.k&#65533;&#65533;[&#65533;&#65533;I&#65533;"&#65533;&#65533;/^0]9&#65533;i_+Q&#65533;C&#171;&#65533;(:&#65533;,m&#65533;k&#65533;$&#65533;&#65533;&#65533;&#65533;A&#65533;V&x2&#65533;&#65533;v&#65533;&#65533;>&#65533;&#65533;&#65533;2"&#65533;&#65533;&#65533;&#65533;~&#65533;&#65533;xtG&#65533;L&#65533;&#65533;&#65533;L&#65533;<&#65533;
&#65533;&#65533;&#65533;&#65533;}K&#65533;&#65533;t&#65533;&#65533;z&#65533;&#65533;&#65533;&#65533;&#65533;F&#65533;&#65533;K&#65533;&#65533;o&#65533;S|?h&#65533;?E&#65533;q&#65533;w>&#65533; &#65533;&#65533;j >&#65533;Z&#65533;I&#65533;8J&#65533;N+&#65533;&#65533;&#180;:&#65533;&#65533;T&#65533;&#65533;D&#65533;&#65533;Om &#65533;&#512;k &#842;.6&#65533;&#65533;&#65533;J9&#65533;&#65533;i&#65533;N&#65533;&#65533;pH&#65533;&#65533;&#65533;&#65533;i&#65533;&#65533;&#65533;&#65533;&#65533;&#65533;&#65533;&#65533;b&#65533;&#65533;&#815;&#65533;9&#65533;.&#65533;&#65533;')F*6eS&#65533;<&#65533;&#65533;4&&#65533;&#65533;0&#65533;	&#65533;m&#65533;No&#65533;g&#65533;&#65533;2(
&#65533;&#65533;	y&#65533;&#65533;&#950;&#65533;&#65533;o&#65533;n0&#65533;
&#65533;k &#65533;&#65533;&#140;&#65533;0&#65533;Bp&#65533;P&#65533;r&#65533;&#65533;&#65533;&#65533;/&#65533;&#65533; &&#65533;.&#65533;&#65533;&#65533;&#65533;&#65533;mIP	&#65533;&#65533;h&#65533;&#65533;&#65533;&#495;&#65533;|m&#65533;E&#65533;6&#65533;&#65533;q	&#65533;	g&#65533;-&#65533;&#65533;pvmP 1E &#65533;&#65533; &#65533;4P&#1682;p&#65533;iP&#65533;&#65533;&#65533;&#65533;&#65533;fa&#65533;$&#65533;
O&#65533;&#65533;&&#65533;# aJ&#65533;&#65533;&#65533;&#65533;&#65533;ay&#65533;&#65533;|&#65533;&#65533;.&#65533;&#65533; &#65533;N&#65533;8&#65533;n y&#65533;&#65533;&#65533;&#65533;m 6
T
a_&#65533;&#65533;&#65533;&#65533;&#65533;&#65533;&#65533;&#65533;P&#65533;1&#65533;@?@TL.&#65533;-	&#65533;&#65533;v&#65533;&#65533; &#65533;"+&#65533;&#65533;y&#65533;)8&#65533;q&#65533;&#65533;	?&#9846;&#65533;C&#65533;&#65533;B&#65533;&#2028;q&#65533; &#65533;q&#65533;&#65533;&#65533;&#65533;&#65533;&#65533;&#65533;b&#65533;&#65533;&#65533;B&#65533;&#65533;,&#65533;Q#52&#65533;&#65533;&#1160;&#65533; 92&#65533;T&#65533;&#65533;&#65533;~&#65533;&#891;6n&#65533;,2&#65533;nQ {&#65533;W&#65533;&#65533;R2&#65533;`&#65533;d&#65533;&#65533;Q&#65533;d&#65533;&#65533;&#65533;O&#65533;r &#65533;&#65533;~R*&#65533;&#65533;&#65533;2&#65533;&#65533;#&#65533;&#65533;&#65533;&#65533;&#65533;r&#65533;#&#65533;&#65533;'/&#65533;*;p!&#65533;&mYR%&#65533; @(&#65533;&#65533;n&#65533;&#65533;F%&#1646;,w&#65533; &#65533;&#65533;&#65533;!9&#65533;&#65533;#).`n3&#65533; &#65533; 
&#65533;)?&#65533;.&#65533;&#65533; p&#65533;&#65533;DR6)-&#1362;	&#65533;2$&#65533;
&#65533;0&#65533;F1&#65533;&#65533;&#65533;`&#65533;&#65533;0&#65533;&#65533;&#65533;+s&#65533;.&#65533;&#65533;|&#65533;A73&#65533; 2&#65533;D3&#65533;$&#65533; x&#65533;&#65533;&#65533;&#65533;j&#65533;tR&#65533;p&#65533;&#65533;R&#65533;h&#65533;9A(#S7Oq &#65533;3)&#65533;s&#65533;&#65533;*-#K&#65533;&#65533;v&#65533;3&#65533;`%&#65533;0&#65533;&#65533;I&#65533;&#65533;&#642;&#65533;l&#65533;'&#620;&#65533;n;&#2002;09&#65533;0&#65533;&#65533;&#65533;md&#65533;<&#65533;&#65533; &#65533;&#65533;&#65533;T&#65533;&#65533;&#65533;&#65533;q&#65533;&#65533;&#65533;&#65533;3&#65533;&#65533; &#65533;&#65533;>&#65533;s3&#65533;&#65533;&#65533;&#65533;?&#65533;Q *&#65533;&#65533;&#65533;&#65533;3t&#65533;v&#65533;'_3.&#65533;RgB&#65533;&#65533;&#65533;B&#65533;R &#65533;"&#65533;1'&#65533;&#65533;C&#65533;&#65533;ss&#65533;&#65533;>A&#65533;DS&#65533;,&#65533;&#65533;E&#65533;&#65533;&#65533;.F{+.M&#65533;FOGu4:`&#65533;&#65533;aL&#65533;&#65533;b&#65533;&#65533; &#65533;<m&#65533;;g&#65533;H&#65533;4E&#65533;&#65533;c&#65533;EmJ?&#65533;<&#65533;*LM&#65533;tKE &#65533;&#65533;8&#65533;1&#65533;&#65533;&#65533;F&#65533;L&#65533; z&#65533;L&#65533;3-3&#65533;#&#65533; &#65533;T3oTN&#65533;41&#65533;&#65533;P&#65533; 8&#65533;s-;e&#65533;&#65533;&#65533;N&#65533;HS&#65533;A&#65533;&#65533;P&#65533;&#65533;&#1358;>i&#65533;JI&#65533;0)&#65533;RC5P4P&#65533;&#65533;&#65533;>;&#65533;JEUU&#65533;&#65533;T&#65533;r??U6-uUgu&#65533;&#1399;&#65533;&#65533;Li5&#65533;&#65533;  !&#65533;   ,   &#65533; &#65533;  &#65533;@&#65533;pH,&#65533;&#548;r&#65533;&#899;&#65533;&#65533;&#65533;`$&#65533;l6&#65533;`
&#65533;xL.&#65533;&#65533;&#65533;@&#65533;P<&#65533;C&#65533;&#65533;P&#65533;w&#65533;&#65533;&#65533;X4	i&#65533;&#65533;&#65533;&#65533;&#65533;_nQ&#65533;&#65533;m~&#65533;&#65533;	`&#65533;&#65533;&#65533;&#65533;f_

n&#65533;&#65533;q&#65533;&#65533;&#65533;tZ&#65533;Z&#65533;&#65533;	k&#65533;&#65533;&#1456;_&#65533;&#65533;Qk&#65533;U&#65533;&#65533;&#65533;&#65533;&#65533;&#65533;&#65533; &#65533;&#65533;&#65533;	&#65533;&#65533;&#65533;L^q&8A&#65533;&#65533;~a&#65533;C&#65533;&#65533;v#&#65533;J&#65533;&#65533;&#65533;3&#65533;&#65533;&#1736;&#65533;&#65533; m&#65533;B*&#65533;p&#65533; .0&#65533;&#65533;&&#133;&#65533;8&#65533;S&#65533;0b&#65533;U&#65533;&#65533;T&#65533;aC&#65533;&#65533;
&#65533;8
uT %&#65533;H&#65533; %&#65533;-\&#65533;&#65533;&#65533;*&#65533;&#65533;Y&#65533;u&#65533;Y&#65533;YQ&#65533;4k&&#65533;J&#65533;xa&#65533;qp-&#65533;&#65533;V&#65533;&#65533;&#65533;&#65533;&#65533;&#65533;&#65533;[w&#65533;&#65533;&#65533;&#1031;&#65533;a&#65533;*F&#65533;1&#1794;&#65533;&#65533;>N&#65533;&#65533;H&#65533;J&#65533;JA&#65533;&#65533;&#65533;t&#65533;&#65533;&#65533;&#65533;&#65533;&#65533;:t&#528;a&#65533;&#65533;&#65533;C&#65533;u&#65533;1Z&#65533;p&#65533;
&#65533;uY&#65533;o&#65533;l&#65533;9&#65533;&#131;	J+&#1474;&#65533;&#65533;&#65533;&#65533;=T&#1984;p&#65533;b&#65533;&#65533;&#595;&#65533;&#65533;&#65533;6	9&#65533;&#710;&#65533;0&#65533;&#65533;a&#65533;r&#1325;3|&#65533;&#65533;&#65533;&#65533;/&#65533;Q&#65533;.&#65533;&#1879;&#65533;&#65533;D\&#65533;=&#65533;&#65533;@o&#65533;&#65533;J)&#65533;T &#65533;ir`&#65533;i&#65533;=&#65533;A&#65533;&#65533;7&#65533;>&#65533;&#65533;&#65533;&#65533;t&#65533;%&#65533;u&#65533;&#65533;&#65533;'^H&#65533;	tA4&#65533;U&#65533; 0&#65533;&#65533;1'Xj&#65533;&#65533;&#65533;d&#65533;a#&#65533;&#65533;&#65533;J]A)U&#915;&#65533;&#65533;&#65533;~&#65533;]&#65533;Y&#65533;d&#65533;G'O&#65533;&#65533;D&#65533;Zj`&#65533;G&#848;&#65533;&#65533;3&#65533;&#65533;&#65533;&#65533; @&#65533;&#65533;[&#65533;Ai O:i&#65533;(V&#65533;&#65533;&#65533;(<pA&#65533;&#65533;&#65533;&#65533;#dv&#65533;&#65533;a&#65533;&#65533;&#65533;7&#65533;T[d&#65533; &#65533;  8 &#65533;i&#65533;#&#65533;y&#65533;R&#65533;Q!&#65533; &#65533;R&#65533;;&#65533;&#65533;&#65533;N&#65533;Y&#65533;&#65533;9J&#65533;sR&#65533;&#65533;miE&#65533;@&&#65533;&#65533;y&#1895;&#65533;:&#65533;&#65533;[&#65533;"&#65533;&#65533;8z&#65533;A&#65533;&#65533;&#65533;` &#65533;&#65533;&#65533;a&#65533;&#65533;j`&#65533;U&#65533;&#65533;H&#65533;c&#65533;vTNV	X&#65533;|X,&#65533;&#65533;{&#65533;jU&#65533;l&#65533;&#65533;&#65533;&#65533;&#65533;&#65533;&#65533;&#65533;j&#65533;-&#65533;&#65533;1&#65533; &#65533;I&#1282;&#65533;d!V&#65533;?P4&#65533;Tlq&#65533;&#65533;&#65533;g&#65533;q&#65533;D&#65533;&#65533;&#65533;U&#65533; |&#65533;@`p&#65533;&#490;&#65533;<,&#65533;,&#65533;*1+&#1709;&#65533;&#65533;&#65533;&#65533;X&#65533;&#65533;&#65533;p.)~z&#65533;&#1114;&#65533;]	,@&#65533;x,&#65533;4B&#65533;&#65533;&#65533;&#65533;&#625782;,p&#65533;8&#65533;L&#65533;&#65533;	&#65533; o &#65533;&#65533;m&#65533;E&#65533;^< s&#65533;&#65533;Y@&#65533;Gh&#65533;&#65533;&#65533;&#65533;@3&#65533;&#65533;SN0{&#65533;&#65533;d&#426;&#65533;&#65533;/&#65533;&#65533;&#65533; &#65533;.&#65533;&#65533;&#1720;&#65533;&#65533;&#1182;Z&#1807;&#1888;{&#65533;&#65533;@&#65533;&#65533;!{h&#65533;&#65533;a&#65533;&#65533;&#65533;&#1164;h&#65533;.&#65533;&#65533;&#65533;&#1788;h&#65533;&#65533;m &#65533;&#65533;%&#65533;v&#65533;[&#65533;Ub&#65533;'&#65533;4&#65533;&#65533;Mq&#65533;&#65533;`LIr*&#65533;&#65533;&#65533;&#65533;&#65533;N(N&#775;'&#65533;;&#65533;&#65533;&#65533;&#65533;&#65533;&#65533;&#65533;u&#65533;fS&#65533;&#65533;&#65533;O&#65533;&#65533;&#65533;z^&#65533;&#65533; 5:&#65533;uB&#65533;&#65533;&#65533;&#65533;&#65533;:~q&#65533;&#1577;&#65533;d&#65533;&#65533;&#551;@E5&#65533;|8&#65533;&#65533;|&#65533;&#65533;;&#65533;&#65533;@&#65533;xW&#65533;  &#65533;&#65533;  G&#65533;&#65533;&#65533;B&#65533;aL\&#65533;&#65533;&#65533;&#65533;D(w&#65533;S&#65533;&#65533;&#65533;w3&#65533;&#65533;}&#65533;sO&#65533;&#65533;rAI-&#65533;X&#65533; @p	&#28752;&#65533;&a	&#65533;&#65533;nC%&#1310;&#65533;p&#65533;h&#65533;Ow&#65533;&#65533;j&#65533;3)&#65533;l&#65533;S&#65533;r*&#65533;&#65533;H9	JF#&#65533;&#196;&#65533; &#65533;&#65533;+&#65533;&#65533;P&#185;&#65533;&#65533;
YPz&#65533;&#65533;&#65533;jLb&#65533;&#65533;&#65533;&#65533;&#65533;&#65533;&#65533;E&#65533;vL&#65533;"s&#65533;&#205;&#65533;&#65533;Gc&#65533;&#65533;&#65533;W&#65533;%*Q&#65533;&#65533;&#65533;&#65533;&#65533;G&#65533;"&#65533;&#65533;^Eb&#65533;&#65533;&#65533;=q_d`&#65533;&#65533;JF&#65533;eM&#65533;X&#65533;B&#65533;DK&&#65533;&#65533;<b&#65533;$&#65533;B<&#65533;&#65533;&#65533;&#65533;:8&#65533;&#65533;u1&#65533;6De&#65533;&#65533;GH1&#65533;G&#65533;&#65533;&#65533;&#65533;X&#65533;&#65533;&#65533;&#65533;&#65533;&#65533;&#65533;>&#65533;&#65533;m&&#65533;1&#65533;&#65533;e&#65533;l5&#65533;&#65533;&#207;&#65533;"&#65533;O&#65533;&#65533;h&#65533;r&#65533;&#65533;&#65533;&#65533;&#65533;" KP"&#65533;&#65533;&#65533;X6&#65533;&#65533;&#65533;J&#65533;Rn&#65533;e&#65533;"&#65533;\ &#65533;&#65533;
:a&#65533;&#65533;2&#65533;8&#65533;rvHB&#65533;&#65533;`9&#65533;,&#65533;&#65533;K"on$\b&#65533;&#65533;&#65533;&#65533;&#65533;HFs,&#65533;L&#65533;4PB&#65533;-&#65533;&#65533;&#65533;[%"o'Qw&#65533;&#65533;[	&#65533;G&#65533;~&#65533;Q6&#65533;a&#65533;d6&#65533;&#65533;&#65533;N&#65533;)k{L&#1706;&#65533;
&#65533;BL&#65533;&#65533;&#61064;&#65533;RU&#65533;&#65533;&#65533;ii&#65533;X&#65533;&#986;&#65533;&#65533;&#65533;G=T&#65533;^L^&#65533;I&#65533;R&#65533;&#65533;V&#65533;&#65533;J&#65533;Dg&#65533;&#65533;@&#65533;&#65533;&#1124;&#65533;3+Z&#65533;h^&#65533;s&#65533;<&#65533;&#65533;&#65533;HG5u&#65533;&#65533;&#65533;`&#65533;B&#65533;&#2032;&#65533;(H"&#65533;(&#65533;&#65533;j&#65533;4&#65533;&#65533;]]&#1479;C&#65533;NT&#65533;&#65533;&#65533;U&#65533;qO&#65533;
&#1392;;&#65533;C&#65533;O&#65533;&#65533;&#65533;!&#65533;Q&#65533;T&#65533;&#65533;^&#65533;&#65533;C&#65533;e	6&#65533;&#65533;&#852;&#65533;&#65533;jU&#65533;&#65533;en&#65533;Q&#65533;&#65533;&#65533;&#65533;y&#65533;8 
D<&#65533;[7YB&#65533;h&#65533;e&#1774;S&#65533;&#65533;`Iu&#65533;z!&#65533;&#65533;&#65533;LDf5G&#65533;&#65533;&#65533;&#65533;&#65533;\X z&#65533;&#65533;h-+]&#65533;\3#&#65533;&#65533;Y&#65533;&#65533;&#65533;&#676;p&#65533;&#65533;P!&#65533;N&#65533;`qV&#65533;&#65533;&#65533;&#65533;Z&#1314;&#65533;=t&#65533;&#65533;:W&#65533;&#65533;&#65533;&#65533;&#65533;[]&#65533;y'&#65533;B&#65533;]&#65533;&#65533;v&#65533;&#65533; Tl&#65533;b&#65533;5&#65533;d&#65533;&#65533;^\&#65533;&#65533;:T5>	&#65533;#&#1444;&#967;&#65533;&#65533;&#65533;&#65533;&#65533;K&#65533;&#65533;&#65533; &#65533;&#65533;&#65533;&#65533;h72&#65533;Z@BUA#&#65533;J&#65533;&#65533;&#65533;&#65533;*E&#65533;T&#65533;e&#65533;&#65533;p&#65533;&#65533; W&#65533;&#65533;Y*&#65533; E&#65533;&#65533;&#65533;!D&#65533;&#65533;&#65533;&#65533;&#65533;&#65533;&#65533;&#65533;&#65533;&#65533;$ &#65533;Q&#65533;&#65533;e&#65533;.&#65533;K&#325;&#65533;@&#65533;&#65533;&#65533;-&#65533;&#65533;&#65533;|gC&#65533;&#65533;e&*&#65533;?aD&#1792;&#65533;&#65533;!yn&#65533;&#65533;&#65533;&#65533;Z&#65533;q@t&#65533;G&#65533;&#65533;&#65533;&#65533;d&#65533;$H&#65533; &#65533;R&#65533;om&#65533;&#65533;<e4i<QZk&#65533;&#65533;Z&#65533;&#1623;&#65533;&#65533;	&#65533;y	en&#65533;V K&#65533;&#65533;s&#65533;&#65533;6)6y&#461;k&#65533;"1=&#65533;&#65533;&#1685;&#65533; &#65533;&#65533;n&#65533;&#65533;<&#65533;&#1890;Y&#65533;`&#65533;fy&#65533;&#65533;U't&#65533;&#65533;&#65533;5 &#65533;@&#65533;%&#65533;&#65533;H&#65533;4&#65533;9&#65533;tS&#65533;&#65533;gL&#65533;&#65533;j{ e&#65533;B&#65533;@&#65533;K&#65533;&#65533;e&#65533;EZ&#65533;3&#65533;}&#1890;&#65533;&#65533;&#65533;&#65533;&#65533;&#65533;&#65533;&@&#65533;by#&#65533;&#65533;&#65533;&#65533;[&#65533;&#65533;j%&#65533;F
&#65533;m&#65533;&#65533;.&#65533;&#65533;50O&#65533; &#65533;&#65533;&#65533;	&#1552;&#1035;s0!&#65533;&#65533;&#65533;.&#65533;&#247;&#65533;VM&#65533;&#65533;&#65533;&#65533;a&#65533;&#65533;&#65533;&#65533;&#65533;&#65533;}&#65533;&#65533;t]&#65533;&#65533;&#65533;&#65533;%&#65533;&#65533;&#65533;jg&#65533;&#65533;&#65533; &#65533;&#65533;&#65533;h(&#65533;'.&#65533;9&#65533;&#65533;&#65533;2<&#65533;>&#65533;&#65533;M&#65533;*&#65533;&#65533;&#65533;0 &#65533;6U1.6&#65533;&#65533;&#65533;t&#65533;\&#65533;t&#65533;&#65533;	In&#1512;0&#65533;&#65533;>&#65533;&#65533;&#65533;aM&#65533;i$hme@Hf&#65533;!&#65533;v&#65533;W&#65533;t&#65533;&#65533;&#65533;&#65533;&#65533;g&#65533;e&#65533;C&#65533;0967&#65533;D&#1595;&#65533;&#65533;&#65533;&#65533;DL'I&#65533;&#65533;L&#65533;&#65533;&#65533;
|m&#65533;9&#65533;Y3Azu&#65533;&#65533;^&#65533;N[&#65533;&#65533;&#65533;j&#65533;|&#65533;&#65533;&#65533;&#65533;'rW&#65533; 1&#65533;&#65533;&#65533;&#65533;&#65533;S&#65533;}&#65533;&#65533;^&#65533;N&#65533;&#65533;Qw&#65533;&#65533;M@ &#65533;Yq&#811;&#65533;
A&#65533;e>&#1536;&#65533;/&#65533;;<&#65533;i_^&#65533;&#65533;E@b&#1414;>&#65533;&#65533;'&#65533; &#65533;  &#1415;}&#65533;E&#65533;wz&#65533;zC&#65533;(&#65533;&#65533;&#65533;VJq &#65533;#&#65533;`=2&#65533;u&#65533;72&#65533;6|&#65533;&#65533;?&#65533;J]&#65533;p&#65533;&#65533;P&#65533;'a&#65533;n&#65533;&#65533;Y#S!&#65533;w&#65533;  l&#65533;&#65533;c(d@VK &#65533;7N&#65533;&#65533;&#65533;%
 O&#65533;'&#65533;{&#65533;&#65533;X4&#65533;"|&#65533;k(&#65533;H&#65533;&#65533;H&#65533;0q&#65533;$LP @}`}apXz&#1475;q&#65533;F4&#65533;9&#65533;&#65533;_S&#65533;R'&#65533;&#65533;/J&#65533;b&#65533;&#65533;Y<&#65533;(&#65533;&#65533;&#65533;"|$&#65533;h&#65533;&#65533;*=F&#65533;&#65533;&#65533;&#65533;&#65533;="tT&#65533;k &#65533;t&#65533; &#1463;zE&#65533;i&#65533;&#65533;q!&#65533;&#65533;&#65533;_&#65533;&#65533;&#65533;
 &#65533;&#1153;K&#65533;j&#65533;&#65533;@&#65533;w&#65533;e%&#65533;&#65533;W&#65533;&#65533;W-h&#65533;[&#65533;9%}&#65533;&#65533;&#65533;u&#676265;&#65533;?&#65533;&#65533;/&#65533;=)oh&#65533;&#65533;j^1h#&#65533;L&#65533;6c&#65533;&#65533;;mayW&#65533;y&#65533;&#65533;e2E+&#688;&#65533;Q&#65533;'MJP]N&#65533;&#65533;&#65533;au&#65533;q4&#65533;OL&#65533;&#65533;&#65533;&#65533;Il#)%&#65533;=20_&#65533;@&#65533;&#65533;&#65533;&#65533;&#65533;"Y&#65533;U&#65533;`&#65533;Q&#800;(&#65533;&#65533;[&#65533;q&#65533;&#65533;2&#65533;C&#65533;<&#65533;&#65533;C&#65533;&#678;FI0B&#65533;. 	 Y&#65533;3P>&#65533;X.B4&#65533;(&#65533;(h&#65533;?BQ&#65533;x&#65533;$&#65533;&#65533;4n+hJ&#65533;a&#65533;$t1X&#65533;!&#65533;h&#65533;a!WI&#65533;&#65533;&#65533;g&#65533;&#65533;O&#65533; &#65533;3yR9&#65533;$*3&#65533;
&#65533;H&#65533;&#65533;#&#65533;Xv&#65533;}hv&#856;Ha&#65533;(6&#65533;&#65533;\x&#65533;1sI&#65533;K|W7&#65533;&#65533;&#65533;&#65533;J&#65533;&#65533;H&#65533;&#65533;p~&#65533;&#65533;&#65533;q]tas!e X&#65533;!U)Z&#65533;`&#65533;O&#65533;&#65533;n&#65533;&#65533;NpG>H0&#65533;_&#65533;&#65533;&#65533;&#65533;fI_&#1844;Z&#65533;di	&#65533;'o&#65533;&#65533;`%&#65533;6I9N&#65533;&#65533;+S3&#65533;\ch&#65533;&#65533;EW&#65533;/U&#65533;Y2E5&#65533;&#65533;&#65533;&#65533;&#65533;&#65533;&#65533;0Z<&#65533;OIV&#65533;&#65533;&#65533;E&#65533;&#595; &#65533;&#65533;&#65533;&#65533;&#65533;&#65533;q )&#1621;T&#65533;@&#65533;&#65533;N&#65533;&#65533;&#65533;&#65533;`&#65533;2&#65533;((k/Y&R&#65533;n&#65533;4&#65533;owq&#65533;}&#65533;%_h9&#65533;Kt?	&#65533;n&#65533;7,&#65533;} &#65533;&#65533;&#65533;&#65533;V&#65533;&#65533;&#65533;&#65533;&#65533;F&#65533;jw&#65533;&#65533;&#65533;cD0&#65533;h&#65533;&#65533;7&#65533;=&#1156;&#65533;&#65533; w&#65533;g)&#65533;&#65533;zj&#65533;A&#65533;&#470;&#65533;&#65533;)d&#1349;o&#65533;I&#65533;&#1046;&#65533;5&#65533;&#65533;PC<&#65533;04&#65533;&#65533;B&#65533;&#65533;b&#65533;3&#1090;&#65533;&#772;C&#65533;#&#65533;&#65533;&#546;&#65533;&#65533;4z}&#65533;&#65533;&#65533;3&#65533;&#65533;Y&#65533;&#65533;&#65533;&#65533;&#65533;&#65533;A&#65533;mVVvRKR&#65533;(D&#65533;&#65533;)l&#65533;&#65533;&#65533;&#65533;`*PC&#65533;&#65533;&#65533;&#65533;o&#65533;j&#65533;&#65533;&#65533;&#65533;@&#65533;3|4J&#65533;T&#65533;P&#65533;.BHdZ&#65533;n&#65533;&#65533;~&#65533;&#65533;82KwX&#65533;0&#65533;QC0&#65533;tVK&#65533;&#65533;l&#65533;$]Ez&#65533;&#65533;7Q&#65533;&#65533;&#65533;=[b*&#65533;&#65533; &#65533;&#65533;,s&#65533;&#65533;&#65533;&#65533;k/*YV2&#65533;&#65533;v&#65533;/&#65533;m&#65533;Jn&#65533;m&#65533;/7&#65533;xZ&#65533;&#65533;&#65533;{ $vW&#65533;&#65533;F&#65533;&#65533;M&#534;&#65533;g&#1366;&#65533;&#65533;I&#1507;=['s&#65533;~&&#65533;g&#1443;&#65533;XdC&#65533;&#65533;e&#65533;s&#65533;jQ&#65533;3?2|`%&#199;&#65533;&#65533;J&#65533;&#65533;'B&#65533;&#65533;&#65533;&#65533;m&#65533;&#65533;d&#65533;l&#65533;l&#65533;to&#65533;
&#65533;hi&#65533;
D&#65533;&#65533;4|&#65533;&#65533;p&#65533;#&#65533;3&#65533;Gp&#65533;&#65533;&#65533;&#65533;88&#65533;&#65533;5&#65533;H&#65533;&#489;&#65533;&#65533;c&#65533;8&#65533;&#65533;RI&#65533;=&#65533;&#65533;&#65533;Pe&#929;&#65533;&#65533;&#65533;&#65533;&#65533;fl&#65533;n?&#65533;9&#1223;&#65533;&#65533;T&#65533;)&#65533;C&#65533;&#65533;&#65533;
&#65533;`X&#65533;&#65533;&#65533;r&#65533;K&#65533;&#65533;&#65533;&#65533;E&#65533;-&#65533;&#684;0&#65533;&#65533;Y&#65533;&#65533;&#65533;\H&#65533;&#65533;{&#65533;Q&#65533;&#65533;&#65533;&#65533;g&#65533;&#65533;' &#65533;Z!U &#65533; &#65533;a&#65533;&#65533;u&#65533;@|&#65533;&#65533;&#65533;&#65533;&#65533;
([&#65533;&#65533;&#65533;&#65533;&#65533;{HC&#65533;/&#1226;3&#65533;F&#65533;&#65533;&#65533;/&#65533;>&#65533;&#65533;&#65533;(%&#65533;&#65533;TS&#65533;&#65533;zp&#1690;&#65533;&#65533;&#65533;&#65533;&#65533;n&#65533;&#65533; `&#65533; &#65533;&#65533;&#65533; &#65533; PwJ&#65533;<&#65533;c&#65533;&#65533;&#65533;&#65533;Z&#65533;&#65533;&#65533;&#65533;x5&#65533;&#65533;26S&#65533;&&#65533;&#65533; |6&#65533;&#65533;&#65533;&#65533;`&#65533;&#65533;G&#65533;&#65533;&#65533;&#65533;a&#65533;&#65533;v&#65533;&#65533;&#65533;q}&#1943; &#65533;&#65533;C&#65533;&#65533;~&#726;6&#65533;\p&#65533;&#65533;.(&#65533;&#65533;&#65533;&#302;&#65533;j
&#65533;&#65533;&#1024;&#65533;1&#65533;&#65533;&#65533;&#65533;&#452;&#65533;Q&#562;&#65533;&#65533;J)y&#65533;&#65533;X	'&#65533;&#65533;o&#65533;@?b&#65533;"[&#65533;2&#496;0WAj&#65533;t&#1255;&#65533;5&#65533;{}&#65533;&#65533;&#65533;&#65533;zgh&#65533;)&#65533;&#65533;&#65533;&#65533;*E&#65533;&#65533;&#65533;&#65533;W&#65533;ka:Y&#65533;&#65533;&#65533;&#65533;&s&#65533;9&#65533;L&#65533;Ry&#65533;l+q&#65533;&#65533;&#65533;x&#65533;v&#65533;,@A&#1703;zI&#65533;`&#65533;zk&#65533;&#65533;&#65533;&#65533;gm&#65533;1&#65533;&#65533;&#65533;&#65533;=&#1555;: )&#65533;b&#65533;&#65533;&#65533;&#65533;&#65533;+&#65533;&#65533;&#65533;>&#65533;&#65533;&#65533;&#65533;&#65533;z,i\&x;?fZ&#65533;&#65533;[-^&#65533;"d &#65533;fPWz"$&#65533;&#65533;kO
&#65533;P'&#65533;b z&#65533;	&#65533;P&#65533;&#65533;8&#65533;&#65533;{&#65533;pt!|&#65533;YW&#65533;;&#65533;]&#65533;&#65533;v(&#65533;^&#533;(&#65533;&#65533;/&#65533;&#65533;L&#65533;&#65533;&#1117;&#65533;&#65533;0#|&#65533;&#65533;Hd&#65533;&#65533;0a&#65533;&#65533;Pj&#65533;l	=&#65533;r&#65533;	&#65533;&#65533;&#65533;&#65533;&#65533;&#65533;,&#65533;&#765;,&#65533;p&#65533;&#65533;Z&#65533;l!&#65533;&#65533;&#65533;&#65533;k&#65533;&#65533;6&#65533;;&#65533;&#65533;&#65533;&#65533;&#65533;(&#65533;&#65533;&#65533;&#65533;\&#65533;&#65533;\&#65533;&#65533;}&#65533;/B&#65533;&#65533;&#65533;&#65533;s&#65533;&#283;&#65533;&#65533;&#65533;&#65533;&#65533;61&#65533;&#65533;,;&#65533;	&#65533;_&#1144;&#1564;]"&#65533;5*5&#65533;&&#65533;&#65533;&#65533;&#65533;Jq&#65533;&#182;&#30223;&#65533;m&#65533;x0&#725;&#65533;dkTD&#65533;&#65533;&#48865;Oj&#65533;`&#65533;&#65533;&&#65533;&#65533;&#65533;&#65533;&#65533;&#65533;&#65533;x8&#65533;&#65533;Xv&#65533;&#65533;y&#65533;&#676;&#65533;&#65533;&#65533;&#65533;&#65533;p&#65533;a&#65533;&#65533;1&#65533;8&#65533;&#65533;&#65533;&#65533;&#65533;&#65533;&#65533;&#65533;,&#65533;&#65533;a&#65533;&#65533;4&#541;Pu&#65533;&#1622;&#65533;&#1030;&#65533;c&#164;&#65533;&#65533;&#65533;&#65533;[
&#65533;&#65533; &#65533;@5&#65533;5&#65533;&#65533;&#65533;&#65533;U&#65533;&#65533;Z&#65533;&#65533;&#65533;&#65533;&#65533;&#517;\&#65533;#o&#65533;&#65533;`Y!>&#65533;&#65533;&#65533;&#65533;	+2&#65533;,g&#65533;z&#65533;&#65533;&#65533;&#65533;&#65533;&#1143;j&#65533;=V&#65533;B&#65533;&#65533;&#65533;&#65533;&#65533;
Z&#65533;&#65533; &b(}&#65533;&#65533;&#652;Z&#65533;8&#65533;&#65533;&#65533;;\&#65533;/&#65533;&#65533;&#65533;q&#65533; &#2464;&#65533;8[&#65533;&#65533;{@#Cp &#65533;k&#65533;&#65533;&#65533;&#65533;&#65533;u@m&#65533;E&#65533;&#65533;&#65533;r 3&#65533;&#65533;&#65533;P*\&#65533;&#65533;&#65533;&#65533;&#65533;"	'C&#65533;&#65533;@&#65533;&#65533;X&#65533;P8&#65533; )A&#65533;$&#65533;&#65533;k~&#65533;&#65533;&#65533;n`#&#65533;&#65533;z&#65533;&#1894;&#65533;&#65533;&#65533;{ &#65533;B0&#65533;&#65533;&#65533;x&#65533;&#1309;P&#1541;&#65533;&#65533;$e &#65533; &#65533;Z&#65533;&#65533;,&#65533;,&#65533;&#65533;j&#65533;7b&#65533;+&#65533;F&#65533;&#65533;x&#65533;&#65533;MQ1&#748;
\2&#65533;&#65533;[&#65533;(|&#65533;g&#65533;&#65533;&#65533;>&#65533;&#65533; &#624;\&#65533;{&#65533;&#65533;/!&#65533;&#65533;4 tk&#65533;=z&#65533;&#65533;N&#65533;7&#65533;&#865;&#65533;&#65533;)t&#65533;  &#65533;&#65533;,K&#65533;b&#65533;&#65533;+0u9n $&#65533;'&#65533;&#65533;ey&#65533;d&#65533;&#65533;{&#65533;&#65533;&#65533;;5,&#65533;&#1965;?&#65533;'R	&#65533;&#65533;{&#1835;&#65533;=&#65533;my&#65533;z'&#65533;&#65533;&#65533; &#65533;&#65533;	&#65533; &#65533;:}S&#65533;&#65533;@&#65533;&#65533;&#65533;&#65533;>&#65533;y@+&#65533;&#65533;&#65533;jQ&#65533;&#65533;&#65533;Er&#65533;&#65533;&#1437;Jl&#65533;&#65533;A5&#2895;&#876;&#1678;&#65533;{&#65533;ZT3&#65533;&#65533;&#65533;&#65533;@G&#65533;,DN&#65533;&#65533;-&#65533;&#1286;&#1049;P&#65533;&#65533;p&#1268;S&#65533;&#65533;&#65533;&#65533;&#65533;@&#65533;&#65533;(c&#65533;&#65533;;&#65533;,&#445;&#65533;%&#65533;&#65533;ej=&#65533;&#65533;&#65533;:&#65533;&#246;d&#65533;/&#65533;m&#65533;&#65533;5*&#65533;x&#65533;I*&#65533;&#65533;&#65533;&#1065;&#65533;&#65533;&#65533;xX&#65533;&#65533;]&#65533;&#65533;0&#65533;&#65533;&#65533;*&#65533;
&#65533;`=)<#,&#65533;~&#65533;&#1589;0n&#65533;a%&#65533;p.|&#65533;|~x&#65533;&#65533;e&#65533;&#65533;&#65533;&#65533;&#65533;a#&#957;&#65533;5#&#65533;R&#65533;&#65533;&#65533;&#65533;
&#65533;&#65533;/&#65533;&#65533;&#65533;H<&#65533;!Eo &#65533;&#1911;Os&#374;JS*@V&#65533;&#65533;}&#65533;&#65533;&#65533;&#65533;&#65533;&#65533;&#65533;V&#1621;&#65533;&#65533;&#65533;3`u&#65533;x&#65533;y&#65533;n5&#49654;&#65533;b&#65533;`&#65533;&#65533;&#65533;&#1659;&#65533;P&#65533;&#65533;&#65533;~&#65533;&#65533;HGmV &#65533;&#65533;&#65533;&#65533;&#65533;&#65533;Q&#65533;GR&#65533;/[2&#1019;E&#65533;&#65533;&#65533;&#65533;&&#65533;&#65533;&#65533;&#65533;&#65533;&#65533;&#65533;:n&#65533;kJT&#65533;&#65533;&#65533;&#65533; w&#941;g&#65533;.&#65533;'&#1342;;&#65533;&#65533;&#65533;&#65533;&#65533;&#65533;-&#65533;&#65533;&#65533;&#144;&#65533;&#65533;&#65533;&#65533;Oc&#65533;&#65533;&#65533;(&#65533;&#65533;w&#65533;&#65533;	&#65533;1&#65533;&#65533;&#65533;&#1772;&#65533;m&#65533;&#65533;&#65533;h&#65533;&#65533;&#65533;&#65533;&#65533;&#65533;&#65533;&#65533;]&#65533;&#65533;nusamH&#65533;&#65533;&#1198;&#320;&#65533;&#65533;&#65533;&#65533;&#65533;&#65533;@o&#65533;{&#65533;M-U &#65533;&#65533;&#65533;;&#65533;&#699;	E&#65533;`J&#65533;n&#65533;se&#65533;&#65533;&#65533;&#65533;YvU&#65533;&#65533;&#65533;&#65533;&#65533;v&#65533;&#65533;&#65533;K&#65533;&#65533;&#65533;"&#65533;zl*&#65533;&#1057;&#65533;N@)&#65533;f&#65533;&#65533; &#65533;&#65533;J&#65533;&#65533;&#65533;n&#65533;&#65533;I5o*&#65533;&#65533;&#65533;^g&#65533;&#664;@&#65533;&#65533;&#65533;eK&#65533;&#65533;e&#65533;&#65533;&#65533;y[(&#65533;b&#65533;&#65533;&#65533;$X&#65533;&#65533;B&6W&#65533;6&#65533;'|R&#65533;&#65533;&#65533;H&#65533;)&#65533;&#65533;&#2013;y&#65533;_&#65533;&#65533;
&#65533;r&#65533;$&#65533;x&#65533;E&#65533;&#65533;&#65533;(7&#65533;vb&#65533;W&#65533;&#18090;&#65533;&#65533;&#65533;l&#65533;&#65533;+&#65533;&#65533;&#65533;N&#65533;&#65533;x&#2012;&#65533;u&#65533;&#65533; &#65533;&#65533;&#65533;	a&#65533;H&#65533;q&#65533;< &#65533;&#65533; ^&#65533;7a>&#65533;&#704;&#377;k
&#65533;&#65533;&#140;&#65533;&#65533;C&#65533;<&#65533;E&#65533;mVW@&#65533;&#65533;|:Da&#65533;&#65533;Q.&#65533;F1&#65533;D&#65533;P(&#65533;&#65533;nt&#65533;L&#523;&#65533;&&#65533;&#65533;&#65533;5fg&#65533;&#65533;`&#65533;&#65533;J&#65533;"P&#65533;&#65533;&#65533;&#65533;"&#65533;&#11074;&#65533;"&#65533;0CM&#65533;C#S&#65533;C&#65533;C&#65533;&#65533;si&#65533;&#65533;c&#65533;T(&#65533;&#65533;&#65533;&#65533;&#65533;&#65533;H&#65533;4&#65533;&#65533;&#65533;ViC&#65533;&#65533;&#65533;&#65533;
j&#65533;&#65533;A&#65533;lYJ&#65533;mM&#1090;B&#65533;&#65533;&#65533;&#65533;&#65533;o &#65533;@"!!bP&#65533;&#65533;&#65533;&#65533;z&#65533;R&#65533;#3&#65533;9&#65533;#&#65533;&#65533;&#65533;&#222;&#65533;6	I&#65533;?U+&#65533;&#65533;Z&#65533;:b&#65533;?&&#65533;&#65533;&#65533;&#65533;%&#65533;&#65533;.&#65533;a96&#65533;&#1496;	&#65533;&#65533;Y&#65533; ,&#65533;`&#65533;&#65533;&#65533; H&#65533;&#65533;O	&#65533;a&#65533; '&#65533;h"i&#65533;&#65533;	&#65533;&#65533;N&#65533;&#65533;&#65533;[Ep&#65533;@&#65533;&#65533;&$&#65533;&#65533;0	&#65533;}&#65533;&#65533;&#65533;&#65533; -W&#65533;a&#65533;xK&#65533;)&#65533;&#65533;TC&#65533;"&#65533;&#65533;&#65533;dK&#65533;&#65533;9&#65533;Yhd&#65533;s<&#65533;Y&#65533;G&#65533;K@&#65533;z9&#65533;R&#65533;&#65533;2~:Jj?%S&#65533;dH&#65533;&#65533;2.W&#65533;)V&#65533;&#726;	fF&#65533;&#65533;`&#65533;R^h&#65533;&#65533;<&#65533;&#65533; &#65533; &#65533;&#65533;7C
&#65533;9D-&#1211;ko~j&#65533;&#65533;&#65533;&#65533;'z&#65533;&#65533;&#65533;j&#65533;\i&#1152;&#65533;dA.&#65533;d)]Z&#65533;x&#65533;%&#65533;/.&#65533;w1C&#65533;&#773;&#65533;$C&#137;&#65533;&#65533;m&#65533;&#65533;&#65533;n0&#912;&#65533;&#65533;&#65533;U&#65533;`&#65533;?&#1284;&#65533;N&#65533;&#65533;&#65533;V1e&#65533;&#65533;K&#65533;&#65533;Y&#65533;{,&#65533;Rr&#65533;&#65533;&#65533;&#65533;&#65533;
&#65533;&#65533;&#65533;1 &#65533;&#600642;&#65533;&#1256;Q&#65533;&#65533;8*`&#65533;&#65533;&#65533;&#65533;R&#65533;&#768;m&#65533;o&#65533;t|k&#65533;&#65533;P&#65533;8&#65533;
&#65533;&#65533;&#65533;&#65533;<&#65533;&#65533;&#65533;&#65533;NQ:&#616;k.;S&#65533;+&#65533;	&#884;x&#65533;"&#65533;$&#65533;b%&#65533;&#65533;&#65533;&#65533;(&#65533;&#65533; &#65533;&#65533;^a&#706;&#65533;-6/R&#65533;&#65533;q&#65533;&#65533;&#1015;&#65533;&#1280;&#65533;x2A&#65533;&#65533;R&#65533;&#65533;&#65533;&#65533;|&#65533;&#65533;&#65533;F9&#65533;&#65533;A&#65533;Rh	68&#65533;;&#1000;&#65533;;&#65533; &#65533;&#65533;&#65533;&#65533;
*&#928;&#65533;=&#65533;&#65533;&#65533;&#65533;L &#65533;&#65533;b&#65533;5&#65533;Er&#65533;&#409;VQ&#65533;&#487;&#65533;@&#65533;&#65533;(&#65533;X&#65533;&#65533;(&#65533;j=&#150;&#65533;&#65533;L&#65533;&#65533;4<&#65533;(<&#65533;
&#65533; &#65533;f&#619;&#65533;#&#65533;&#65533;Z&#65533;&#65533;C40	%.bs&#65533;&#65533;&#65533;&#65533;V&#65533;
:&#1063;W&#65533;&#65533;)&#65533;{0,&#65533;P&#65533;3&#65533;&#65533;T&#65533;d&#65533;&#65533;O<a@&#65533;&#65533;&#65533;"&#65533;)0&#65533;&#65533;J&#65533;@&#65533;g/]&#65533;&#65533;&#65533;&#65533;	-&#2030;5i[m]&#65533;T&#65533;p&#65533;F&#65533;Gt&#65533;	&#65533;;&#65533;&#1088;&#65533;&#584;&#65533;&#65533;&#65533;w!$&#65533;O&#65533;"&#65533;&#65533;*%8&#65533;@&#65533;&#65533;&#65533;&#65533;B&#65533;*&#65533;&#65533; >fk&#65533;3.&#65533;V&#65533;h*&#65533;&#65533;/&#65533; &#65533;m&#65533;m&#65533;H &#65533;&#65533;,p&#65533;*i&#65533;&#65533;x
&#65533;G&#65533;&#65533;<&#65533;&#65533;&#65533;&#65533;j&#65533;&#65533;[&#65533;e&#65533;&#65533;&#65533;7&#65533;<&#65533;&#65533;`"2&#65533;&#65533;.h&#65533;&#128;JA&#65533;&#65533;&#65533;3p&#65533;T&#65533;&#65533;&#65533;.P&#65533;&#65533;&#65533;&#65533;&#281;&#65533;`&#65533;&#65533;&#65533;&#65533;&#65533;&#65533;8&#617;&#65533;&#65533;k&#65533;&#65533;&#412;&#65533;:!&#65533;&#65533;&#65533;zH&#65533;x&#65533;&#1581;&#65533;V&#65533;+&#65533;f&#65533;`&#65533;&#65533;&#65533;{-
&#65533;&#65533;@ &#65533;0Fb&#65533;&#65533;&#65533;&#65533;&#65533;Fr,&#65533;&#65533;L<&#65533;&#65533;&#65533;8G&#65533;1&#65533;Y&#65533;d&#65533;&#65533;&#65533;z&#65533;&#65533;!&#65533;&#65533;_&#65533;&#65533;&#1154;&#65533;&#65533;&#65533;&#65533;&#65533;&#65533;&#65533;&#65533;&#65533;&#65533;&#65533;&#65533;M&#65533;&#65533;O&#65533;pk&#65533;&#65533;&#65533;&#65533;X&#65533;c&#65533;<&#65533;&#65533;l~\&#65533; &#65533;	+"d&#65533;&#65533;I!N&#640;&#65533;<3&#65533;&#65533;,&#65533;&#65533;&#65533;&#65533;&#65533;F&#65533;i]8&#65533;&#65533;6-&#65533;!0 &#65533;&#65533;;&#65533;`&#65533;&#65533;`&#65533;{&#65533;&#65533;#&#65533;&#65533;&#65533;&#65533;.8&#65533;&#65533;9*&#65533;&#65533;J&#65533;.&#65533;.&#65533;e&#65533;;&#65533;?&#65533;4+&#65533;	M01&#65533;i&#65533;&#65533;0G&#65533;g&#65533;,@Y&#65533;&#65533;&#65533;&#65533;&#65533;&#65533;l&#65533;/z&#65533;&#65533;&#65533; +&#32610;&#65533;g&#65533;S&#65533;&#65533;&#65533;p2&#65533;&#65533;Zfx7&#65533;(&#65533;&#65533;m&#1883;&#65533;&#65533;&#65533; &#65533;dq&#65533; &#65533;&#65533;&#65533;ETq}&#65533;&#65533;B&#65533;&#65533;C&#65533;ZCU`&#65533;&#522;
&#65533;QkUS@n&#65533;&#65533;4&#65533;&#65533;O1 v&#65533;&#65533;2|E&#65533;&#65533;&#65533;&#65533;0&#65533;&#65533; &#65533;+3PPb&#65533;&#65533;B&#65533;&#65533;h&#65533;&#65533;&#65533;  E&#65533;&#65533;p&#65533;&#65533;?&#1554;#&#65533;&#65533;&#65533;&#65533;&#65533;T&#65533;&#320;-^L&#65533;&#65533;SF&#65533;&#65533;	(&#65533;&#65533;&#65533;&#381;&#1008;&#65533;\&#65533;@4$&#65533;(&#65533;&#65533;S&#65533;T&#65533; ^&#65533;&#65533;^&#65533;T0&#65533;)&#65533;u&#65533;&#65533;&#1063;O&#65533;&#65533;&#65533;8F%B"&#65533; &#65533;F(Z&#65533;&#65533;lp&#65533;Z'd2f&#65533;m&#65533;&#65533;B1&#65533;&#65533;&#65533;Y&#65533;&#65533;` &#65533;hy&#65533;&#65533;v|&#65533;&#65533;Y( &#65533;&#65533;SM&#65533;3&#65533;&#65533;&#65533;c	 &#65533;
V&#65533;&#65533;&#65533;B2&#65533;7&#65533;&#65533;1&#65533;&#65533;t&#65533;&#65533;r(US]CR&2&#65533;"&#65533;h&#65533;D&#65533;  &#477;&#65533;&#65533;9&#65533;FH&#65533;d`&#65533; &#65533;i&#65533;`&#65533;T&#65533;iM&#65533;0&#65533;&#65533;&#65533;d$&#65533;H&#65533;&#65533;Dy2&#65533;&#65533;kI)u&#65533;&#65533;2k&#65533;j&#65533;&#65533;&#65533;!&#65533;e&#65533;L}&#65533; &#65533;:HJ`&#65533;<&#1576;U&#65533;&#65533;K&#65533;n&#65533;&#65533;t8&#65533;h&#65533;J&#65533;&#2595;&#65533;s&#65533;&#65533;&#716;&#65533;&#65533;&#65533;UEe}&#65533;Ut&#65533;%&#65533;&#65533;!&#65533;S&#21012;&#65533;&#65533;+&#410;&#65533;6&#65533;&#65533;Kr&#65533;L&#65533;6&#65533;JuZ&#65533;&#65533;E$/}	A&#65533;8
&#65533;&#270;&#65533;&#65533;&#65533;};&#65533;
 &#65533;&#65533;&#65533;9=&#65533;&#59268;B&#408;fS ~&#65533;&#1745;&#65533;&#65533;&#65533;&#65533;T@	h5&#65533;&&#65533;&#65533;&#65533;&#65533;&#65533;&#65533;j&#65533;&#65533;#&#65533;q&#306;Y &#65533;sB&#65533;&#65533;&#65533;tM&#65533;U&#65533;Y(&#65533;@*|A&#65533;T&#65533;jnq[Vu&#65533;&#65533;&#65533;F.&#65533;&#65533;U&#65533;vu _%g1&#65533; k&#65533;j&#65533;
J?+7 ?o&#65533;&#1153;&#65533;\Wa&#65533;&#65533;qW&#65533;A&#65533;&#65533;'|B&#65533;.<`&#65533;&#65533;&#65533;,&#65533;[|eU&#65533;&#65533;&#65533;V&#65533;_&#65533;&#65533;F0&#65533;&#65533;&#65533;&#65533;w\&#65533;&#65533;4P&#65533;D&#65533;&#65533;g*EAr%&#65533;(&#65533;L6&#65533;vb!E&#65533;&#65533;4&#65533;	&#65533;&#621;&#65533;n&#1387;N
C&#65533;&#65533;&#65533;&#65533;j&#65533;&#65533;N'&#65533;s
&#65533;k}y&#1315;Lt,(/&#65533;1&#65533;%&#1079;&#65533; &#755;i&#65533;r6&#65533;"(&#65533;xB16&#65533;&#65533;&#65533;&#65533;@N/{&#65533;&#65533;?&#65533;&#65533;8%,&#65533;&#65533;&#65533;&#65533;r&#65533;3&#65533;&#65533;L`@!E&#65533;&#65533;&#65533;&#65533; &#65533;&#65533;*'&#65533;&#65533;&#65533;&#65533;L&#65533;&#65533;&#65533;&#65533;t&#65533;&#65533;os&#65533;&#65533;&#65533;&#65533;&#65533;&#65533;p&#64109;8&#65533;&#65533;&#65533;&#65533;&#65533;&#65533;&#65533;&#65533;'&#65533;8&#65533;&#65533;YQ&#61060;&#653;Q&#65533;&#65533;&#65533;>&#65533;q&#65533;9&#65533;?&#65533;&#65533;&#65533;Hm&#65533;?&#65533;&#65533;&#65533;u&#65533; $\&#65533;&#65533;&#65533;&#65533;&#65533;&#496;&#65533;&#65533;C[&#65533;)&#65533;&#65533;5B@g&#65533;&#65533;l&#470;&#65533;&#65533;&#65533;B&#4689;4{&#65533;&#65533;N&#65533;4&#65533;&#65533;&#65533;&#65533;p&#65533;&#65533;&#65533;&#65533;C&#65533;<&#65533;;&#65533;i&#65533;<&#1818;u&#65533;'`PV&#65533;&#65533;&#65533;&#65533;&#1852;&#65533;&#65533;&#65533; a&#65533;&#65533;&#65533;&#65533;&#65533;?0.o&#65533;+b&#65533; 
I&#65533;&#2017;&#65533;&#470;OL&#65533;>&#65533;XHe5&#65533;P9&#65533;&#65533;&#65533;&#65533;.%lM&#65533;&#65533;jeS&#65533;y(A&#65533;&#65533;&#65533;qOU&#65533;&#65533;&#65533;&#65533;&#65533;s&#65533;&#65533;:&#65533;&#65533;&#1802;&#65533;&#65533;b11p|&#65533;&#65533;^5u&#65533;srhx&#65533;&#65533;Pv*el&#65533;&#65533;5&#65533;<&#65533;`*%&#65533;&#65533;&#65533;&#65533;&#65533; `&#65533;&#65533;NmkG&#65533;
h&#65533;r&#65533;&#65533;Z&#65533;&#65533;&#1325;&#65533;1(:&#65533;Iw&#65533;e&#65533;d&#65533;+&#65533;&#65533;&#487;&#65533;&#65533;ox1&#65533;w&#65533; &#65533;&#65533;&#65533;&#1152;'&#65533;&#65533;&#65533;&#65533;&#65533;&#65533;&#65533;vH&#65533;&#811;&#797684;&#65533;&&#65533;&#65533;&#65533;&#65533;&#65533;&#65533;&#65533;&#65533;&#65533;&#65533;&#65533;K&#1791;S_&#65533;&#65533;&#65533;$G:&#65533;)u&#65533; &#65533;&#1506;&#65533;F^;&#65533;w)
&#65533;$[P\&#65533;&#1453;&#65533;_?&#65533;&#1663;&#65533;&#65533;&#65533;&#65533;.&#65533; &#65533;> &#65533;L&#65533;&#65533;F&#65533;IR&#1840;+&#65533;&#65533; &#65533;O&#65533;(>&#65533;&#65533;&#65533;&#65533;o&#544;&#65533;&#65533;&#65533;&#65533;&#65533;&#2036;&#65533;&#65533;&#65533;&#65533;h&#65533;@f&#65533;j
&#65533;2&#65533;0;&#65533;O&#65533;&#65533;.'&#65533;&#65533;&#65533;i&#65533;J&#65533;&#65533;&#65533;&#65533;.&#65533;&#65533;$&#65533;&#65533;@&#65533;*&#65533;&#65533;&#65533;&#872;dF&#65533;
o&#65533;&#65533;&#65533;&#65533;&#65533;&#65533; `,^.&#65533;&#65533;&#65533;&#65533;&#388;5!&#65533;n&#65533;.&#65533;&#65533;( |&#65533;&#65533;+6&#65533;f&#65533;*H< u&#65533;0	aN&#65533;#&#65533;&#269;W&#65533;*&#65533;J&#65533;9&#65533;&#482;v&#65533;&#65533;&#65533;$&#65533;&#65533;K_&#65533;&#65533;&#65533;@&#65533;&#65533;&#65533;	" LL&#65533;&#65533;&#65533;j&#47657;&#65533;d&#65533;&#65533;&#65533;&#65533;
&#65533;<E&#65533;^/3Q?lGH&#65533;&#65533;J
&#65533;&#65533;Q&#65533;1	&#65533;IBC&#65533;&#65533;w&#65533;&#65533;&#65533;&#65533;o&#65533;+&#65533;:&#65533;&#65533;&#65533;P&#65533;B&#65533;"@=&#65533;&#65533;&#65533;L1Avp&#906;&#65533;op5&#65533;Q&#65533;&#65533;p1&#65533;B,&#65533;|&#65533;&#65533;laF&#65533;&#65533;qy&#65533;_&#65533;@&#65533;J&#65533;f&#65533;o&#65533;&#65533;&#65533;&#65533;&#65533;l&#65533;fk#D&#65533;&#65533;1&#65533;&#65533;&#65533;&#65533;&#65533;&#65533;X&#65533;&#65533;&#65533;&#65533;&#65533;&#65533;&#65533;&#65533;&#65533;5&#1931;&#977;&#65533;&#65533;e&#65533;|q8&#65533;&#65533;&#65533;
&#65533;&#65533;&#65533;0&#65533;#&#65533;&#65533;m&#65533;&#65533;&#65533;3.&#65533;$ r&#65533;&#65533;Mfr!O&#65533;&#65533;&#65533;&#65533;a&#65533;"&#65533;&#65533;&#65533;&#65533;&#65533;&#65533;&#65533;&#65533;&#65533;&#65533;&#65533;Q&#65533;&#65533;9&#65533;&#65533;&#65533;M&#65533;Rlz1#&#65533;K&#65533;!&#65533;s&#65533;m#&#65533;&#65533;O&#65533;Q'&#65533;&#65533;#&#65533;`#&#65533;&#65533;r&#65533;&#65533;k9"k&#65533;$&#65533;&#65533;&#65533;b&#65533;J&#65533;,;&#65533;)&#65533;l Hq&#65533;p&#65533;p
LQ.k&#65533;A%S2&#65533;/&#65533;&#65533;&#65533;&3&#65533;&#65533;1-&#65533;&#65533;#&#65533;R&#65533;j$' &#65533;&#65533;y&#65533;&#65533;&#65533;/&#65533;&#65533;1&#65533;/&#65533;&#65533;00&#65533;n-&#65533;&#65533;&#65533;&#65533;&#65533;`&#65533;r+!&#65533;&#65533;s&#65533;.'&#65533;8G&#65533;&#65533;&#65533; &#65533;2CN &#65533; &#65533;&#65533;&#65533;&#1224;1&#65533;&#65533;@Sy&#65533;&#65533;Q&#65533;(0&#65533;&#65533;'_95&#65533;,%&#65533;2c&#65533;&#65533;&#65533;&#65533;.&#65533;4&#65533;&#65533;(w&#65533;1&#65533;&#65533;&#65533;&#65533;o8&#65533;/U&#65533;\S&#1692;&#65533;g3&#65533;&#65533;&#65533;3&#65533;"C&#65533;&#65533;[2;&#65533;&#65533;J5&#65533;j&#65533;&#65533;,)&#65533;J&#65533;&#65533;&#1042;<&#65533;&#65533;<&#65533;"&#1395;:1&#65533;&#65533;&#65533;4&#65533;&#65533;&#65533;*&#65533;>W3(&#65533;S&#65533;&#65533;?=0_&#65533;R&#65533;&#65533;;&#65533;&#65533;C&#65533;T;wp&#65533;-?&#65533;&#65533;6&#65533;&#65533; 
 &#65533;lB&#65533;Qm&#65533;mJ/Caa7&#65533;F&#65533;!8&#65533;&#65533;@&#65533;1&&#65533;l&&#65533;s&#65533; &#65533;$w&#65533;&#65533; JjE&#65533;13&#65533;&#65533;B&#65533;Io&#65533;$9.N&#65533;&#65533;&#65533;&#65533;&#65533;530&#65533;z	 &#65533;&#65533;H7&#65533;H0_&#65533;E&#65533;&#65533;&#65533;A&#65533;4&#65533;&#65533;(&#65533;mG&#65533;&#65533;,Y&#65533;&]&#65533;&#1338;pH&#65533; &#65533;&#65533;&#65533;&#65533;&#65533;&#65533;F_l%FaA1)&#65533;t/=&#65533;&#65533;lr&#65533;39&#65533;E`N&#65533; R&#65533;K&#65533;tt&#65533;&#65533;&#65533;\&#65533;(&#65533;&#65533;&#65533;&#65533;2&#65533;5&#65533;KUN&#65533;Q&#65533;F}&#289;T%&#65533;)&#65533;Q&#144;&#65533;&#65533;&#65533;I&#65533;M&#65533;VW&#65533;&#180;&#65533;&#65533;&#65533;&#65533; d=&#65533;s9E&#65533;&#65533;J4UuKk&#65533;NU&#65533;&#65533;&#65533;&#65533;6&#65533; &#65533;q&#65533;V9 ZC&#65533;Jk>&#65533;A&#65533;&#65533;?&#21770;&#65533;hH@N&#65533;&#65533;<&#65533;E/&#65533;O&#65533;tZ&#65533;&#65533;;&#65533;&#65533;s&#65533;,5T&#65533;&#65533;&#65533;U\&#65533;sL!&#65533;+&#65533;c&#65533;&#65533;&#65533;5[5&#65533;6&#65533;&#65533;T R&#65533;5-&#65533;L&#65533;u&#65533;b5P&#65533;&#65533;8&#65533;LZ&#65533;&#1405;J&#65533;&#65533;&#65533;&#65533;Y@&#65533;uA&#65533;&#65533;&#65533;Kb&#65533;L&#65533;N&#65533;&#65533;X1&#65533;9&#65533;&#65533;&#65533;&#65533;\&#65533;O{&#65533;]G&#65533;d&#65533;UKQe&#65533;1,&#65533;&#65533;&#65533;z&#65533;>&#65533;&#65533;d&#65533;&#65533;dm&#65533;H&#65533;&#65533;&#65533;//N)&#65533;M&#65533;^&#65533;] EGh&#65533;&#65533;b&#65533;&#65533;j&#65533;&#654;&#65533;BJ&#65533;f&#65533;M&#65533;kj	&#65533;&#65533;&#65533;T&#65533;&#65533;j&#65533;  @Z&#1748;&#65533;&#65533;D&#65533;&#65533;Q.&#65533;l&#726;j&#65533;RD3p&#65533;gn&#65533;oM&#65533;ny&#65533;P&#65533; &#65533;&#65533;oW&#65533;6'&#193;`7&#65533;&#65533;  !&#65533;   ,   &#65533; &#65533;  &#65533;@&#65533;pH,&#65533;&#548;r&#65533;&#65533;&#65533;&#65533;&#65533;1e0,&#65533;&#65533;v+`z&#65533;&#65533;xL	&#65533;c&#65533;x(O&#65533;&#65533;@
&#65533;b&#65533;&#65533;X*&#65533;	e&#65533;&#65533;&#65533;&#65533;&#65533;	&#65533;n
oOWuVx&#65533;[ ]&#65533;&#65533;&#65533;&#65533;c	&#65533;&#65533;&#65533;&#65533;
&#65533;S&#65533;&#65533;&#65533;&#65533;&#65533;&#65533;&#65533;Y&#65533;&#65533;&#65533;&#876;T&#65533;&#65533;
S&#65533;
&#65533;&#65533;&#65533;&#65533;[&#65533;&#65533;&#65533;	&#65533;&#65533;&#65533;`VpN&#65533;&#65533;&#65533;&#65533;&#65533;&#65533;1N&#65533;(_[Ha&#3088;!&#65533;sZ8xH&#65533;,&#65533;Ex&#65533;8@m?&#65533;&#65533;&#65533;&#65533;&#65533;F&#65533;&#65533;A&#65533;<&#65533;&#65533;&#65533;C&#65533;&#65533;&#65533;&#65533;I&#65533;Cws&#65533;&#65533;R`@&#65533;t$I&#65533;&#65533;%l&#65533;h`&#65533;&#65533;&#65533;&#65533;0&#65533;I&#65533;&#777;uj&#65533;&#65533;&#65533;&#65533; &#65533;&#65533;&#65533;Y&#65533;&#191;&#65533;&#65533;&#65533;>&#65533;i &#65533;Q&#65533;&#65533;&#65533; &#65533;&#65533;]&#65533;d&#65533;&#663;HF&#65533;FiB&#65533;$)&#1114;D&#65533;,?I&#65533;&x&#65533;&#65533;&#65533;>&#65533;%&#65533;&#65533;&#65533;&#1982;Z L@h&#65533;[&#65533;T&#65533;&#65533;&#65533;&#65533;~&#65533;&#65533;&#65533;&#65533;&#65533;R"d&#1468;9&#65533;&#65533;&#65533;@oP&#65533;A4P:&#65533;&#65533;&#65533;&#65533;A&#65533;h&#65533;b&#65533;[l&#65533;.|H&#65533;&#65533;&#65533;&#65533;x&#65533;^&#65533;&#65533;&#65533;x&#65533;E7(``&#65533;&#65533;&#65533;&#450;4 &#65533;@&#65533;n&#65533;'&#65533;&#65533;&#65533;&#65533;dG&#65533;x`w%&#65533;Ag&#65533;&#65533;&#65533;&#65533;q&#65533;=&#65533;&#65533;r&#65533;E&#65533;&#65533;@{K&#65533;&#65533;R.&#65533;,&#65533;bf]&#65533;&#65533;C&#65533;y&#65533;&#65533;&#65533;&#65533;b&#65533;/&#65533;(&#65533;K:X&#65533;z&#65533;P&#65533;X&#1090;&#65533;&#65533;&#65533;\&#65533;J&#65533;&#1165;&#65533;&#65533; %@7&#65533;e&#65533;v'&#65533;&#65533;A&#65533;}&#65533;&#65533;bx&#65533;q&#65533;&#65533;o&#65533;&#1560;HqhW &#65533;&#65533;x&#1672;&#65533;I&#65533;[&#65533;$s&#65533;&#65533;6I&#65533;F&#65533;&#65533;Hi&#660;&#65533;&#65533;.J&#65533;xy&#65533;&#65533;&#65533;&#65533;&#65533;&#65533;&#65533;&#65533;?ud&#65533;c$=&#65533;&#65533;[&#65533;DV&#65533;q*&#65533;ca&#65533;&#1373;)J&#65533;f&#65533;t%*&#65533;&#65533;&#65533;&#65533;!:&#65533;h&#65533;5&#65533;T&b&#65533;&#65533;&#65533;s&#65533;Aj&#65533;x&#65533;GI*W&#65533;M&#65533;4&#65533;&#65533;&#65533;&#65533;A&#65533;t@&#65533;Y&#65533;NI&#36138;^&#65533;&#65533;P&#65533;&#65533;C&#65533;&#46643;&#65533;6&#65533;&#65533;~&#65533;^{&#65533;Pr&#65533;&#65533;&#65533;
&#65533;&#65533;M&#65533;s&#65533;&#65533;&#65533;&#65533;,&#65533;|&#65533;&#65533;-&#65533;W-&#65533;0&#65533;&#65533;&#1056;&#1107;&#65533;&#65533;&f+Y 1iIR"P&#65533;&#65533;&#65533;&#65533;@&#65533;&#65533;l&#65533;&#65533;?l&#65533;Aw&#65533;&#65533;|&#65533;V&#505896;&#65533;&#65533;k&#65533;&#65533;G$p 4_Y&#65533;&#65533;&#186;&#183;HA&#65533;\r&#65533;&#65533;s&#210;(&#65533;	e~&#65533;&#65533;&#65533;&#65533;&#65533;&#808;&#65533;&#65533;&#1194;,&#65533;&#65533;&#65533;^&#65533;&#65533;&#65533;$&#65533;#c&#65533;&#65533;*nH&#65533;M&#65533;p&#65533;&#65533;&#65533;9&#65533;&#1701;	&&#65533;FxM&#65533;C&#65533;\2&#65533;&#65533;qA&#65533;&#65533;&#65533;&#65533;&#65533;N-&#65533;&#65533;&#65533;&#65533;@&&#65533;j&#65533;"&#65533;&#65533;sL&#65533;2&#65533;`&#65533;&#65533;&#65533;&#65533;{`4PS&#65533; 8}|&#65533;&#65533;&#65533;e&#65533;d&#65533;&#65533;N{%&#65533;^5&#65533;&#65533;&#65533;&#65533;h0&#65533; &#65533;&#65533;&#65533;[	&#65533;&#65533;&#65533;&#65533;5&#65533;&#65533;&#65533;A&#65533;&#65533;6&#65533;&#65533;&#65533;Y	&#65533;&#65533;d&#65533;&#65533;A&#65533;&#65533;&#65533;J-&#65533;&#65533;&#65533;/8&#65533;y&#1021;&#65533;l&#65533;q&#65533;&#65533;.&#65533;&#65533;[&#65533;>&#65533;{A%&#65533; &#65533;_&#65533;&#65533;&#1688;&#65533;&#65533;&#65533;&#65533;&#65533;&#65533;C&#65533;#&#65533;P&#65533;E&#65533;&#65533;Q&#65533;&#65533;w&#65533;&#65533;&#65533;o&#65533;&#2037; X8QCNK&#65533;&#65533;7&#65533;v  XS&#65533;&#65533;g&#65533;&#65533;MHB'&#697;&#65533;&#65533;[fY&#65533;&#65533;&#242;&#65533;A&#65533;&#65533;p&#65533;&#65533;a&#65533;CN&#65533;K&#65533;&#65533;YS&#65533;&#65533;)$&#65533;&#65533;b@p&#65533;&#65533;&#65533;/s&#65533;&#1244;&#65533;07&#65533;&#65533;I&#65533;ly`@&#65533;&#65533;&#65533;:&#65533;&#65533;O&#65533;&#65533;&#65533;&#65533;&#65533;@d&#65533;n+n&#579;&#65533;$&#65533;Z&#65533;&#65533;=!&#65533;,&#65533;&#65533;T&#65533;&#65533;b"&#65533;&#65533;m&#65533;s2&#65533;&#65533; &#65533;t&#65533;&#65533;p_&#65533;#Y&#65533;&#65533;T&#65533;0k&#65533;&#65533;&#65533;&#65533;&#821;Gw\&#65533;{6&#65533;?&#65533;Q&#65533;&#65533;|d_5&#65533;&#65533;>&#65533;&#65533;eSc$)&#65533;Jb	&#65533;	=&#65533;&#65533;=&#65533;xk&#65533;$&#65533;&#65533;BL~P&#65533;&#65533;&#65533;(6[&#65533;&#65533;&#65533;&#2038;&#65533;/&#65533;&#65533;&#65533;b$&#65533;&#65533;2&#65533;;&#65533;&#65533;q&#65533;q&#65533;uy9&#65533;&#65533;&#65533;&#2044;_'&#65533;&#65533;?&#65533;M&#65533;w&#65533;HdX&#65533;Ef>0&#65533;&#65533;&#65533;<?&#65533;@`w&#65533;9&#65533;x&#65533;F&#65533;q&#65533; r&#65533;&#65533;%/N_
&#65533;~&#65533;	&#65533;&#65533;A &#65533;&#65533;,&#65533;R&#65533;&#65533;u&#65533;))r|&#65533;&#65533;F&#65533;&#65533;
&#65533;YDw&#65533;&#65533;&#65533;&#65533;*&#65533;I\&#65533;&#65533;&#65533;L9&#65533;&#65533;<j&#65533;&#65533;$&#65533;iJ&#65533;&#65533;bCfbt&#65533;&#1172;g 7&#65533;&#65533;&#65533;M	i&#65533;hQR&#65533;I&#35388;LAy9!&#65533;q
D&#65533;&#65533;Jp&#65533;&#65533;&#65533;&#65533;&#65533;\G&#65533;&#65533;&#65533;&#65533;]2p:&#65533;3&#65533;B &#65533;9X&#65533;&#1152;098&#1529;J4o&#65533;&#65533;~&#65533;LE2&#65533;4&#65533;P&#341;&#65533;lz&#255;Y4&#65533;dU&#65533;4&#65533;&#65533;Sg&#65533;S&#65533;&#65533;f?3&#65533;&#65533;~3&#65533;&#65533;&#65533;&Ax&#1474;zr&#65533;
&#65533;(v&#65533;J~Dd'S&#65533;;&#65533;&#65533;^&#65533;&#65533;c&#65533; +&#1036;4&#648;&m&#65533;@-{	o2&#448236;lS&#65533;&#65533;8&#65533;&#65533;&&#65533;e&#65533;j&#65533;E&#65533;&#65533;i/&#65533;&#65533;%&#65533;&#65533;|&#65533;Cg&#65533;r &#65533;H&#65533;&#65533;<&#65533;J&#65533;&#65533; 4&#65533;&#65533;2&#65533;&#1655;&#405;&#65533;&#65533;S&#65533;!P&#65533;&#65533;!7 &#65533;{_&#65533;f&#65533;&#65533;l{&#1987;&#65533;+V&#65533;&#65533;&#65533;&#65533;&#65533;2&#65533;!&#65533; &#65533;&#65533;&#65533;p&#65533;&#65533;e&#65533;B)<&#65533;&#65533;m&#65533;@	&#65533;&#65533;&#65533;cp&#65533;[6&#65533;&#65533;c&#65533;U&#65533;&#65533;Mq8]&#1534;s&#65533;SB&#65533;=&#65533;&#65533;&#65533;&#65533;&#65533;&#65533;e\^9&#65533;'&#65533;&#65533;&#65533;&&#65533;&#65533;<&#65533;&#65533;A
R&#65533;B&#65533;&#65533;&#65533;4&#65533;vAy&#65533;~1[&#65533;%&#65533;&#65533;d&#65533;&#1666;|&#65533;&#65533;&#65533;&#65533;&#65533;&#1844;k8/KG&#65533;8&#65533;C&#65533;&#65533;B&#65533;8qM&#65533;y&#65533;&#916;[~&#65533;VZ&#65533;	]W&#65533;V&#65533;&#65533;!c&#65533;e&#65533;%&#65533;&#65533;g!e&#65533;y&#65533;`&#65533;&#65533;&#65533;&#65533;3./zUx&#65533;&#65533;:&#65533;'&#65533;&#65533;&#65533;$&#65533;&#65533;&#65533;&#65533;&#65533;&#65533;&#65533;ft&#65533;&#65533;*;&#65533;U&#65533;P^&#65533;&#65533;&#65533;6&#65533;&#65533;f&#316;pa&#65533;$&#65533;&#65533;&#65533;0&#65533;&#555;&#65533;t"&#65533;HS&#65533; &#65533;&I&#65533;%&#65533;w&#65533;&#917;uVlb-&#65533;H&#65533;f&#65533;&#65533;v#w&#65533;S&#65533;&#65533;&#65533;&#65533;&#65533;x&#65533;0&#65533;>!&#65533;u&#65533;&#65533;U&#65533;]LG:=&#65533;H2&#65533;&#65533;7&#65533;oJ&#65533;&#65533;&#65533;VF<o&#65533;&#65533;&#65533;&#65533;&#65533;&#65533;=&#65533;>&#65533;9\[&#65533;&#65533;+&#65533;&#690;4&#65533;B&#65533;/Q&#65533;W&#65533;&#65533;6&#65533;&#1077;&#65533;M&#65533;c9&#65533;?Lg&#65533;.h%x2X&#65533;&#65533;r&#65533;9&#65533;i&#65533;&#65533;&#65533;&#303;&#65533;&#65533;%&#65533;=&#65533;/&#65533;B:&#65533;&#65533;FA
&#65533;@&#65533;~&#65533;#&#65533;&#65533;&#65533;&#65533; &#65533;&#65533;/&#65533;&#65533;&#65533;&#65533;f&#65533;&#1328;&#65533;ZIj/&#65533;&#65533;&&#1497;&#65533;F&#65533;b&#65533;&#65533;T&#65533;K&#65533;8N&#65533;&#65533;&#65533;.{&#65533;Y%!&#65533;]p&#65533;&#65533;S&#65533;7p&#65533;&#65533;s|K$$&#65533;\&#65533;#&#1536;&#65533;5&#65533;&#65533;Yy6"&#65533;n&#65533;&#65533;&#65533;7 &#65533;:&#595;&#65533;	&#65533;&#65533;&#65533;&#481;&#65533;&#65533;&#65533;A%&#65533;\&#65533;&#65533;&#65533;&#65533;{&#65533;&#65533;y:&#65533;&#65533;C&#65533;>t&#1352;v|H(&#65533;&#65533;&#65533;&#65533;m&#65533;y&#65533;&#65533;z`&#65533;&#65533;{&#65533;U1&#65533;A&#65533;&#65533;a&#65533;h&#65533;&#65533;&#65533;&#65533;&#65533;-u|<&#65533;	&#65533;&#565;h&#65533;&#65533;
&#65533;n%&#1897;.&#65533;&#65533;w&#65533;5W&#65533;N&#65533;4&#65533;&#65533;4z&#65533;{&#65533;F@&#65533;*!&#65533;F8;&#65533;`r&#65533;&#65533;#&#65533;u&#65533;|&#65533;B&#65533;&#65533;&#65533;lt&#65533;&#65533;F&#65533;&#65533;&#65533;X&#65533;&#65533;&#65533;Tby#l}&#65533;Z&#65533;&#65533;HdX&#65533;#&#65533;l^Pa@qOp&#65533;&#65533;&&#65533;p&#65533;s&#65533;&#65533;a&#65533;!I&#65533;RyS`>&#65533;f&#65533;(x&#65533;{u-&#65533;"K'&#65533;&#65533;&#65533;d&#65533;eX&#65533;$e&#65533;rl;&#65533;&#65533;7&#65533;1&#65533; 0&#65533;	&#65533; '4 &#65533;&#65533;~&#65533;B&#65533;&#65533;9`1G&#65533;&#65533;&&#65533;&#65533;p&#65533;\&#65533;&#65533;%&#65533;05&#65533;&#65533;5"&#65533;&#65533;e&#65533;&#65533;O&#65533;D]&#65533;&#65533;[@o&#65533;Ur&#65533;BEH&#65533;rm*&#65533;r}BM%,&#65533;&#65533;&&#65533;py2R&#65533;W&#65533;&#65533;&Z&#2033;E*&#65533;k&#65533;&#65533;w&#1827;!CF&#65533;&#65533;g&#65533;g!g(&#65533;C2&#65533;&#65533;&#65533;+Ch[&#65533;0&&#65533; &#65533;&#65533; &#65533;&#65533;&#65533;K&#65533;sJ&#65533;&#65533;<&#65533;&#65533;&#65533;&#65533;f&#65533;&#65533;P&#65533;U&#65533;f&#65533;7uzpl&#65533;G&#65533;&#65533;8eqQ&#65533;g&#898;	P&#65533;E i&#65533;xB' &#65533;&#65533;&#65533;h&#65533;gB&#65533;Wc&#65533;U	U<'&#65533;&#65533;5/&#65533;&#65533;w&#65533;&#65533;&#65533; 2`&#65533;x&#65533;&#65533;{
&#65533;g$3{&#65533;&#65533;K&#65533;&#65533;3&H&#65533;D&#65533;U&#65533;&#65533;Z'E&#65533;<@&#65533;&#65533;&R&#65533;&#65533;P&#65533;)&#65533;\&#65533;$&#65533;f&#65533;&#65533;x_S"&#65533;z&#65533;&#65533;@&#32131;[&#65533;)&#1618;&#65533;A1F&#65533;[&#65533;w&#65533;&#65533;&#65533;6)gG&#65533;&#65533;b&#65533;&#65533; &#65533;&#65533;EU&#65533;1&#65533;J&#65533;2s_&#65533;sw&#65533;&#65533;/!&#65533;t&#65533;C&#65533;Y&#65533;}&#65533;B &#65533;&#1094;G&#65533;p3ch&#824;~N&#65533;Wh
&#65533;?z4&#65533;&#65533;&#65533;]&#65533;&#65533; _&#65533;	IL&#65533;&#65533;y&&#65533;Z&#65533;&#65533;_&#65533;H&#65533;&#65533;&#65533;5V$&#65533;C&#65533;6{&#65533;2&#65533;&#65533;IP&#65533; &#65533;&#65533;`
&#65533;Y&#65533;&#65533;&#65533;&#65533;r&#65533;c(	'&#65533;&#65533;C:&#65533;&#65533;&#65533;&#65533;I&#1944;&#65533;e,&#65533;&#65533;w&#996;"tV}` &#65533;&#65533;&#65533;B2&#65533;2C@r&#65533;u &#65533;?&#65533;&#65533;j&#65533;4cJ`m&#65533;&#65533;K&#65533;&#65533;&#65533;2&#65533;&#65533;)&#65533;U&#65533;&#65533;>4&#65533;"qU&#65533;&#65533;J&#65533;&#65533;t&#65533;Y5&#65533;&#65533;&#65533;z&#65533;&#65533;C&#65533;P&#65533;)&#65533;&#65533;HI&#65533; +	&#65533;`|&#65533;x&#1367;&#65533;&#65533;0&#65533;&#602;&#65533;&#1370;&#65533;&#65533;b,9:&#65533;&#65533;,&#65533;&#65533;&#65533;&#65533;VXY&#65533;&#65533;&#65533;N&#65533;&#65533;X&#65533;&#65533;G5&#65533;7}"7A&#65533;&#65533;702&#65533;&#65533;&#65533;hG(+H&#65533;&#65533;y&#65533;&#65533;&#65533;IPP%&#65533;G&#65533;&#65533;i&#907616;&#65533;&#65533;B&#65533;]&#65533;&#65533;&#65533;B&#65533;&#65533;&#65533;&#65533;$b&#65533;&#65533;&#65533;&&8&#65533;&#65533;,&#13535;Ci&#65533;&#65533;y&#65533;&#65533;"`V&#65533;&#65533;)386c&#65533;g&#65533;&#65533;ER&#288;8:&#65533;*J:D:qwl&#65533;&#65533;&#65533;&#65533;&#65533;&#65533;&#532;/&#65533;&#65533;&#65533;tI&#65533;J&#65533;2&#65533;&#65533;&#65533;7CY",&#65533;4#s-&#65533;&#65533;,j
T6&#65533;P&#65533;b&#65533;&#65533;uN&#65533;~&#65533;&#65533;]&#65533;RG&#288;&#65533;&#65533;&#65533;&#65533;)&#65533;&#65533;&#1283;&#65533; &#946;Zw&#65533;&#65533;&#65533;!&#65533;&#65533;z&#65533;X"&#65533;JJ&#65533;ZzS&#65533;,V*&#65533;&#65533;b"&#65533;&#919779;~&#65533;c&#65533;f&#65533;e&#65533;&#65533;&#65533;&#65533;&#65533;&#65533;&#65533;&#65533;8J\
 }*)j&#65533;&#65533;&#65533;&#65533;&#65533;&#65533;\)&#65533;&#65533;%&#65533;}&#65533;&#65533;&#65533;eXO&#65533;&#65533;&#65533;!&#65533;2&#65533;Z}&#65533;&#65533;&#65533;&#65533;&#65533;&#65533;&#65533;U&#65533;&#65533;Pc&#65533;em\&#65533;x&#65533;WY&#65533;pB&#65533;&#65533;&#65533;&#65533;#:&#65533;Io&#65533;;qb[U&#65533;&#65533;B&#65533;w&#65533;zO"&#65533;&#65533;c&#65533;&#65533;&#65533;Z&#65533;&#65533;@&S&#65533;&#65533;&#65533;&#65533;&#65533;1o&#65533;&#65533;:&#65533;&#65533;@t8 &#65533;cjY&#65533;BcbWL&#65533;PTs&#65533;B&#65533;&#65533;Ib4&#65533;9&#65533;u&#65533;&#65533;&#65533;u4xb&#65533;)&#65533;&#65533;"&#65533;!&#65533;_&#65533;n&#65533;&#65533;&#65533;&#1538;'#&#65533;&#65533;&#65533;|@@&#65533;S=&#65533;&#65533;_z80&#65533;E8&&#65533;)pG&#65533;]\&#65533;&#65533;>Qs&#65533;&#65533;&#65533;>&#65533;&#65533;&#65533;0&#65533;&#65533;&#65533;u&#65533;&#1242;H&#65533;&#65533;E&#65533;	o&#65533;&#65533;&#65533;@&#65533;&#65533;g^&#65533;&#65533;&#65533;&#65533;&#38449;&#65533;&#65533;&#65533;&#65533;R
&#65533;B:D &#65533;&#65533;Z'&#65533;uGHh&#65533;&#1351;&#65533;&#1361;&#65533;&#65533;&#65533;;&#65533;s&#65533;&#65533;&#65533;&#65533;S	&#65533;&#65533;&#65533;S=&#65533;&#65533;k4A!S&#65533;&#65533;.&#1235;&#65533;*2g9&#65533;z&#65533;7qW&#65533;[$&#65533;&#65533;j&#65533;|&#65533;&#65533;&#65533;i
D`[+&#65533;F&#65533;`&#65533;p&#65533;p8&#65533;0a[&#65533;k&#65533;&#65533;@&#65533; <Q&#65533;&#65533;tC=&#65533;>"&#65533;&#65533;&#1354;&#65533;&#65533;&#65533;&#65533;w*&#65533;tw;F|&#65533;&#65533;&#65533;JlF&#65533;&#65533;[&#65533;&#65533;:K*a&#65533;,u&#15053; Qj5&#65533;B0&#65533;&#65533;&#65533;&#65533;&#65533;&#65533;{&#65533;&#65533;[`&#65533;G&#65533;#&#65533;&#65533;)&#65533;I:&#65533;i
&#65533;"u&#65533;&#65533;&#65533;	&#65533;&#65533;z&#821;J&#65533;&#65533;&#65533;&#65533;"&#65533;&#65533;&#65533;u&#65533;&#1306;&#65533;&#65533;&#1576;%&#65533;&#65533;y#C&#65533;&#65533;a&#65533;2p&#65533;f&#65533;&#65533; &#65533;P&#65533;&#65533;&#65533; s&#65533; &#65533;&#1084;&#65533;k&#65533;&#65533;$|&#65533;&#65533;&#65533;&#65533;[&#65533;&#65533;&#65533;w&#65533;xbmw&#65533;&#65533;&#65533;&#237;&#17128;&#65533;&#65533;vl!&#451;&#65533;&#65533;&#65533;&#65533;	&#65533;&#65533;Q:&#65533;&#65533;8 &#65533;sf&#65533;O&#65533;&#65533;&#65533;1&#65533;C&#65533;;&#65533;l&#65533;&#65533;PK&#65533;&#65533;&#65533;`'R&#65533;&#65533;b/&#65533;gd&#65533;L&#65533;5&#65533;?&#65533;7&#537;&#65533;fq/&#1617;c&#65533;&#184;&#65533;&#1879;&#65533;&#65533;&#65533;&#65533;>j&#65533;&#65533;@hm3J&#65533;&#65533;&#65533;-&#65533;&#65533;A &#65533;9l&#65533;8&#65533;&#65533;1P&#1339;>&#65533;5"
&#65533;&#65533;&#65533;&#65533;+2&#65533;&#65533;/j&#65533;y&#65533;Z&#65533;&#1633;&#65533;c&#65533;X&#65533;SYp&#65533;&#65533;1&#65533;&#65533;&#163;&#65533;p(&#65533;&#65533;N&#65533;&#65533;}&#1612;M&#65533;Y&#65533;&#65533;&#65533;;&#65533;&#65533;&#65533;&#65533;3&#65533;@7$&#65533;"(o&#65533;dsKFk@Z&#65533;7|j,w&#65533;d&#65533;&#1491;&#1306;&#65533;`H&#65533;&#65533;6&#65533;&#65533;'<&#65533;<&#675;&#65533;`&#65533;K&#65533;&#65533;&#65533;Y&#65533;&#65533;&#65533;&#65533;&#65533;&#65533;&#65533;&#65533;&#65533;&#65533;&#65533;&#65533;#&#65533;5)J &#65533;+gG&#65533;&#65533;&#65533;&#65533;&#65533;&#65533;&#65533;&#65533;1&#65533;&#65533;&#65533;~&#65533;5&#65533;nMc&#65533;&#65533;f&#65533;O[&#65533;$&#65533;&#766;&#65533;&#65533;&#65533;&#65533;u&#65533;&#65533;k&#65533;j&#65533;, i&#65533;&#65533;&#65533;&#65533;&#65533;&#65533;s&#65533;&#65533;&#65533;5&#65533;&#65533;&#65533;&#65533;v_&#65533;7j&#65533;&#65533;&#65533; U&#65533;&#65533;&#861;&#65533;&#65533;&#65533;&#65533;&#65533;"&#65533;&#65533;%r&#65533;&&#65533;$&#65533;"#&#65533;&#65533;&#65533;&#65533;&#65533;&#65533;0&#65533;&#65533;&#65533;%&#65533;8&#65533; _&#65533; &#65533;&#65533;&#65533;<&#65533;&#65533;&#65533;$&#644;&#65533;E&#65533;&#65533;7g4	|&#65533;L&#65533;(&#65533;&#65533;Cv&#65533;&#65533;&#65533;&#65533;n)a&#65533;)2V&#65533;&#65533;Y&#65533;&#65533;&#65533;&#50968;&#65533;	!&#1860;0'&#65533;&#65533;	Wa&#65533;&#65533;86h&#65533;/&#65533;
&#65533;&#65533;&#65533;&#65533;&#65533;s$5h&#65533;}&#65533;w&#65533;,&#65533;LP&#65533;q&#65533;&#65533;%V5+&#65533;&#65533;&#65533;&#65533;RW&#65533;&#65533;:<&#65533;'&#65533;	&#65533;*&#65533;&#65533;&#1097;	:&#65533;&#1028;3'p@&#65533;~\]^&#65533;&#65533;:,&#65533;&#65533;&#65533;`&#65533;0&#65533;x&#65533;#&#65533;0&#65533;b
&#65533;2o&#65533;4&#65533;&#65533;&#65533;JJ&#65533;d&#65533;cn&#65533;{t&#65533;&#65533;)&#65533;!&#65533;m &#1049;&#501;&#65533;&#65533;l&#65533;&#65533;&#65533;&#911;&#65533;`E&#65533;`&#65533;&#65533;&#65533;&#65533;{&#65533;&#65533;&#65533;-M&#65533;`&#65533;&#65533;M:&#65533;=&#65533;&#65533;&#65533;)`B&#876;>&#65533;&#65533;bcT&#65533;X &#65533;h&#65533;&#65533;r&#65533;n&#65533;2[&#65533;|02&#65533;&#65533;&#65533;y&#65533;&#65533;&#1788;&#65533;.&#65533;&#65533;&#65533;&#65533;m&#65533;&#65533;0G  |m+K&#65533;&#65533;&#589;&#65533;&#65533;&#65533;&#512;&#65533;&#65533;&#65533;Pu&#1042;&#65533;&#65533;&#65533;&#65533;&#65533;=&#65533;&#65533;%]u&#65533;Z&#65533;&#65533;q&#65533;&#65533;y:&#65533;&#65533;&#65533;&#65533;&#65533;w&#65533;
&#1554;&#65533;y&#65533;xR:n`&#65533;&#65533;&#707;p&#65533;&#65533;_B&#65533;&#65533;o&#65533;a&#65533;&#65533;&#65533;&#65533;&#65533;&#65533;&#65533;&#791;&#65533;A:e&#65533;&#65533;&#65533;&#65533;
&#65533;&#65533;zRJ*&#1649;&#65533;&#65533;&#65533; u&#65533;&#256;w&#65533;&#65533;&#65533;&#41372;&#65533;m/M&#65533;&#308;&#65533;&#65533;&#65533;y&#65533;&#65533;&#65533;&#65533;Q&#65533;uo&#65533;&#65533;&#65533;&#65533;&#65533;&#65533;&#65533;0`k&#65533;&#65533;&#65533;&#65533;0
&#65533;-&#65533;r\&#65533;&#65533;`(&#65533;Qz&#65533;&#662;)&#65533;CZF&#65533;t&#65533;&#65533;&#65533;&#530;N&#65533;&#65533;Y&#65533;&#65533;ZU&#65533;&#65533;p&#65533;y&#65533;p&#65533;&#65533; &#65533;!-&#65533;^&#65533;9&#65533;&#65533;D3~<&#65533;<n&#65533;&#65533;&#65533;&#65533; &#65533;&#65533;&#65533;A&#65533;&#65533;&#65533;f&#65533;l&#65533;&#65533;z&#65533;Q&#65533;F
&#65533;qg5&#65533;&#65533;&#65533;&#65533;J&#65533;,&#65533;)&#65533;&#65533;&#65533;&#65533;&#65533;lU~&#65533; &#65533;&#65533; f&#65533;&#65533;&#65533;&#65533;&#65533;p&#1621;<&#65533;t&#65533;&#65533;&#65533;&#65533;&#65533;&#65533;`[9&#65533;&#65533;n&#65533;&#65533;;:&#65533;<Qx~&#65533;&#65533;&#65533;C&#65533;x&#65533;&#65533;n&#65533;&#65533;BQ5&#65533;&#65533;&#65533;&#65533;w{&#65533;&#65533;&#65533;&#65533;9&#65533;OU3&#65533;#&#65533;4&#65533;:&#65533;&#65533;&#65533;&#65533;]&#65533;&#65533;W^&#65533;~&#65533;&#65533;&#65533;Y&#65533;@&#65533;:&#65533;&#65533;&#65533;&#65533;&#65533;&#65533;&#65533;&#65533;;&#65533;)&#65533;&#65533;&#65533;}&#65533;&#65533;&#65533;&#65533;&#65533;&#65533;$wz&#65533;GS&#65533;z&#65533;n&#65533;&#65533;&#65533;(&#65533;&#65533;&#65533;o&#65533;~d&#65533;~d6&#65533;&#65533;&#65533;&#65533;&#860;&#65533;4&#65533;u&#65533;=&#65533;&#65533;&#65533;&#65533;q&#65533;&#65533;&#216;&#65533;&#65533;&#65533;&#1832;~
&#65533;&#65533;8&#65533;&#65533;&#65533;&#65533;B&#65533;o&#65533;&#65533;zKo&#4297;[&#65533;&#65533;C&#65533;&#65533;&#65533;dDQ&#65533;&#65533;&#65533;&#65533;L&#65533;@&#65533;O&#65533;&#65533;&#635;Y&#65533;Y&#65533;&#65533;&#65533;P&#572;&#65533;&#65533;CY&#65533;&#1905;&#65533;S&#65533;&#65533;&#65533;&#65533;&#1422;&#65533;&#65533;P_&#65533;&#65533;&&#65533;&#521;&#65533;&#160;&#65533;Y&#65533; &#65533;~p p &#65533;&#149;L&.&#65533;/| &#65533;&#65533;&#65533;q&#65533;&#65533;&#65533;&#65533;&#65533;C:&#65533;h
&#65533;e&#65533;H&#65533;t[&#65533;}&#65533;/&#65533;L&#65533;&#65533;/&#515;&#393;&#65533;&#65533;&#65533;&#65533;&#65533;&#65533;&#65533; &#65533;&#65533;&#65533;&#65533;&#65533;&#65533;&#65533;&#65533;&#65533;P&#65533;&#65533;&#65533;&#1559;&#65533;&#65533;.\&#875;&#65533;pn&#65533;&#65533;,&#882530;q&#65533;'b(j-&#65533;&#65533;}g&#65533;v&#65533;F&#65533;&#65533;&#65533;nBj&#65533;&#65533;&#65533;,&#1154;&#65533;C&#65533;&#65533;&#65533;}&#65533;&#65533;j&#65533;d&#65533;&#65533; &#65533;"&#65533;&#65533;M(\&#65533;s &#65533;&#65533;&#65533;g,&#65533;j<
&#65533;&#65533;&#65533;t&#65533;&#65533;&#65533;N=R_&#65533;&#1061;}&#65533;~&#65533;_&#1294;@&#65533;&#36872;D&#65533;&#65533;sT5O&#65533;&#65533;&#65533;(&#65533;&#65533;&#65533;&#65533;&#65533;n&#65533;TDd2Y\*&#65533;&#65533; k&#65533;&#65533;M&#65533;D&#65533;A@&#65533;&#65533;&#65533;O&#65533;&#65533;&#130;&#65533;B&#65533;&#65533;&#65533;&#65533;#C&#65533;&#65533;C(*&#65533;#&#65533;&#65533;&#65533;&#65533;&#65533;&#65533;4&#1315;&#65533;&#1235;&#65533;T&#65533;&#65533;t&#65533;&#65533;&#65533;C&#65533;&#65533;c&#65533;I&#65533;&#65533;&#65533;A&#4855;&#65533;aa+&#65533;*,&#65533;&#65533;&#65533;&#65533;.&#65533;&#65533; z&#65533;&#65533;&#65533;B&#65533;a&#65533;"&#65533;@&#65533;&#65533;&#65533;pQC
&#65533;&#65533;2R)&#65533;&#65533;&#65533;&#65533;&#65533;4U&#65533;&#65533;=&#65533;}&#65533;	&#65533;&#65533;&#65533;	J3II&#65533;IQ2 v0&#65533;&#65533;-	&#65533;&#65533;2A&#65533;0f!k&#65533;,4&#65533;t$&#65533;j&#65533;&#65533;B&#65533;RJ&#65533;5r&#65533;&#65533;}B&#65533;&#65533;2U&#65533;&#65533;(R&#65533;P&#65533;&#65533;&#65533;j	&#65533;&#65533;&#65533; ^&#65533;D&#65533;`&#65533;&#65533;5&#65533;&#65533;&#65533;0&#65533;03T&#65533;&#65533;lY3gs&#65533;&#65533;&#65533;&#65533;$&#65533;u&#65533;&#65533; A&#65533;8&#65533;8&#65533;&#65533;&#65533;&#65533;&#1025;&#65533;&#65533;&#65533;&#65533;Y&#65533;&#65533;&#65533;&#65533;n&#65533;&#65533;&#65533;r)&#65533;&#65533;^&#65533;Bk&#65533;PE#x!`b&#65533;l@&#65533;F&#65533;&#1453;\&#65533;!&#1059;&#65533;&#65533;pt&#65533;L&#363;&#65533;&#65533;F&#65533;+&#65533;&#65533;)U&#65533;Z&#20791;o&#65533;x&#65533;~&#65533;&#65533;D&#65533;&#1381;G&#65533;$E&#65533;&#65533;&#65533;eA&#638;&#65533;04``O&#65533;aXF&#65533;!A&#65533;\9w&#65533;&#65533;&#65533;G&#65533;t0&#65533;6HP8(&#65533;*%(&#65533;&#65533;"&#65533;s&#65533;#%&#65533;&#65533;NL&#65533;g&#65533;&#65533;I&#65533;&#65533;&#793;*&#65533;&#65533;1.&#65533;&#65533;9a&#65533;&#65533;&#65533;&#65533;&#754;s&#65533;9&#65533;&#251;]&#65533;*&#65533;&#65533;:H@&#65533;Y&#65533;r T'&#65533;&#65533;&#65533;&#65533;I&#65533;6&#65533;&#65533;&#65533;)&#65533;{Nt&#65533;&#65533;(9'&#65533; sJ&#65533;&#65533; &#65533;&#65533; &#65533;&#65533;2
h#&#65533;&#65533;4&#65533;J&#65533;&#65533;"&#65533;&#65533;&#65533;h<4&#720;&#65533;&#65533;X&#65533;&#65533;&#65533;(&#65533;&#65533;&#65533;M&#65533;&#65533;&#65533;t&#65533;~&#65533;&#65533;Y l&#65533;5hk&#65533;4&#65533;&#65533;&#65533;i&#65533;&#568;&#65533;#&#65533;&#65533;p&#65533;&&#65533;bH&#65533;(&#65533;&#65533;&#400;&#65533;Ht_&#65533;&#65533;LN&#65533;&#65533;&#65533;&#65533;&#65533;&#65533;&#65533;&#65533;&#65533;&#65533;X&#65533;&#534;X&#65533;:&#65533;&#65533;bh&#65533;&#65533;&#65533;&#65533; &#65533;K&#65533;
20&#65533;`;C7&#65533;G-&#65533;&#65533;2(Pj=r&#65533;&#65533;Kj&#65533;&#65533;&#379;&#65533;&#65533;&#65533;6zj&#65533;7&#65533;2Yg&#65533;%lqm]xA&#65533;!X&#65533;&#65533;ei&#65533;&#65533;&#562;oh&#65533;n&#65533;&#65533;p&#65533;B&#65533;v&#65533;c&#65533;$&#65533;&#65533;`Q&#65533;pB&#65533;&#65533;Vh&#65533;&#65533;l&#233;&#65533;&#65533;2&#65533;V&#65533;&#65533;&#65533;&#65533;&#65533;098&#1034;&#65533;`&#65533;&#65533;&#65533;&#65533;d&#65533;NW&#65533;&#65533;&#65533;\
0&#65533;@; ]&#65533;&#65533;,t&#65533;&#65533;&#65533;kY&#65533;*]&#65533;6Pe'Qp&#65533;&#65533;|>&#544;&#65533;9yI&#387;2*&#65533;&#65533;e&#65533;S{#&#65533;&#65533;&#65533;&#65533;&#65533;U#*&#65533;&#65533;&#65533;DR&#1894;
r&#65533;&#65533;9&#204;&#65533;{&#65533;%&#65533;&#65533;&#65533;I&#818;Y&#65533;&#65533;&#65533;g[&#65533;&#65533;&#65533;&#1329;&#65533;G28&#65533; -p/&#65533;I"&#65533;h&#65533;&#65533;&#65533;:&#65533;0&#65533;`&#65533;r&#65533;
&#65533;w&#65533;&#65533;&#693;0&#65533;!&#65533;x&#65533;&#65533;uv&#65533;M&#65533;&#65533;&#65533;&#65533;}&#65533;&#65533;6&#65533;&#65533;A.&#65533;7&#65533;&#65533;q&#65533;&#65533;&#65533;&#8868;!&#65533;&#65533;&#65533;&#65533;&#65533;&#65533;&#65533;&#65533;;&#65533;&#65533;
`&#65533;&#65533;]qo&#65533;*&#65533;&#65533;&#65533;&#65533;&#65533;&#65533;=&#65533;&#65533;&#65533;]&#65533;L5&#65533;W_&#861;XY&#65533;M&#65533;1&#941;&#65533;&#65533;~joX&#65533;&#65533;&#65533;&#65533;{DDc &#36365;&#65533;&#65533;&#65533;&#65533;&#65533;]&#65533;J&#65533;&#65533;T&#268;&#65533;&#65533;6&#65533;Kj&#65533;gf1&#65533;&#65533;)@&#65533;&#65533;&#65533; (Z&#65533;`PG&#65533;&#65533;\&#65533;-0&#65533;&#65533;&#65533;&#65533;&#65533;&#65533;`&#65533;)
P@&#65533;&#65533;p&#65533;dH&#65533;} 0&#65533;&#65533;$R&#65533;]-H &#65533;5q&#65533;&#65533;&#65533;a&#65533;pL&#65533;/&#65533;}&#65533;f&#65533;&#65533;&#65533;)v&#65533;6X&#65533;$&#65533;&#65533;&#65533;V&#65533;R&#65533;9&#65533;[&#65533;S&#65533;9-&#65533;&#65533;&#65533;&#65533;&#65533;:&&#65533;*L&#65533;X4!
&#65533;c x5&#65533;kp&#65533;&#65533;$.7$@&#65533;K&#65533;#&#65533;R&#65533;vD&#65533;z&#65533;a&#65533;KjQ&#65533;7&#65533;&#65533;G4&#65533;&#65533;&#65533;&#65533; l@[&#65533;`&#65533;C&#65533;r&#65533;&#65533;&#65533;&#65533;W&#65533;&#65533;~7&#65533;&#65533;&#65533;&#65533;J&#65533;&#65533;q&#1683;j&#1891;68!&#65533;&#65533;&#65533;R&#65533;&#65533;&#65533;n	&#65533; &#65533;.&#65533;P&#65533;u&#65533;2&#65533;0&#65533;&#65533;@&#65533;*&#65533;XJ/&#65533;h&#65533;3L(&#65533;#&#65533;(&#65533;x&#65533;&#65533;S&#65533;&#688;&#65533;q8>&#65533;A&&#65533;&#65533;&#65533;&#65533;&#65533;7&#65533;hG&#65533;H:X&#65533;&#65533;&#65533;&#65533;&#65533;&#65533;J"&#65533;:&#65533;hE+Z0&#65533;cd&#65533; &#65533;&#65533;&#65533;"EP&#65533;p&#65533;&#65533;&#65533;&#65533;&#1083;=::b&#65533;00&#65533;&#65533; SM&#65533;&#65533;&#65533;A&#65533;&#65533;u2E0&#65533;&#65533;&#65533;^bF&#65533;&#65533;5&#1668;&#65533;&#65533;9K&#65533;&#65533;&#65533;a&#65533;B9&#65533;&#65533;&#939;&#65533;hH&#65533;  O&#65533;Qa&#65533;Y&#65533; &#65533;)2<&#65533;^(&#65533;&#65533;&#65533;&#65533;&#65533;&#65533;&#65533;B&#65533;&#65533;&#65533;K&#65533;`&#65533;6&#65533;&#65533;&#65533;03Z#b&#65533;&#65533;&#65533;&#65533;ou&#65533;&#680;&#65533;&#65533; &#65533;!&#65533;&#65533;&#65533;&#65533;0 &#360;&#65533;&#65533;m&#65533;<&#65533;XO&#65533;&#65533;	OJ)GB&#65533;K&#65533;M&#65533;&#65533;&#65533;d}6&#65533;T&#65533;&#65533;?3&#65533;&#65533;UW&#65533;&#1341;&#65533;-u&#65533;T&#65533;Y&#65533;4&#551;&#65533;h$85C.&#65533;m&#65533;.&#65533;KFnt&#65533;y"&#65533;R&#65533;&#65533;Qfn&#65533;9&#65533;l&#11260;D&#65533;j&#65533;Q&#65533;&#666;&#65533;&#65533;us&#65533;&#65533;&#65533;e0@&#65533;&#65533;&#65533;V&#65533;Lb&#65533; ,.&#65533;h0&#65533;/&#65533;A&#65533;&#65533;490&#65533;&#65533;M&#65533;E&#65533;&#65533;&#65533;&#256;&#65533;&#65533;&#65533;2	&#65533;j&#65533;&#65533;&#65533;&#65533;&#65533;&#65533;&#65533;X&#65533;1&#65533;&#65533;*&#60042;&#65533;&#65533;M-&#65533;{&#65533;0t&#65533;&#65533;H&#65533;,&#65533;%!&#65533;_&#65533;I&#65533;&#65533;&#65533;&#65533;&#65533;&#65533;&#65533;H&#65533;G8&#65533;&#65533;sZZ@a{&#587;&#65533;?&#65533;U&#65533;&#65533;Y&#65533;^VU&#65533;U&#65533;&#65533;&#65533;5&#65533;&#65533;&#65533;&#65533;x&#65533;V&#65533;+d@FS &#65533;&#65533;*D&#65533;5s&#65533;&#65533;&#65533;|k&#65533;33}x&#65533;s5eQO&#65533;&#65533;v&#65533;&#65533;&#65533;&#65533;ZF*9&#65533;&#65533;>@&#65533;&#65533;S&#65533;b0&#65533;aX&#65533;&#65533;R&#65533;&#65533;&#65533;F&#65533;m@&#65533;q&#1014;&#65533;M&#65533;$&#65533;3&#65533;#&#65533;X8&#65533;&#65533;&#65533;c&#65533;&#65533;$E&#65533;&#65533;&#65533;&#65533;&#65533;S&#65533;&#65533;X^b&#65533;
&#65533;&#65533; &#65533;k&#65533;&#65533;&#458;&#65533;Z&#65533;Q0i
7&#923; r(W&#65533;&#65533;qTv&#65533;&#65533;9&#65533;&#65533;n`&#65533;f(&#65533;>
`&#65533;&#65533; H&#65533;.&#65533; &#65533;^&#65533;T&#65533;&#1744;&#65533;&#1126;G&#65533;&#743;&#65533;&#65533;m&#65533;&h&#65533;e_tY&#65533;&#65533;f&#65533;	?_&#65533;&#65533;&#65533;&#65533;UJtIT&#65533;&#65533;|9&#1145;&#65533;&#65533;&#65533;&#65533;&#65533;&#65533;^&#65533;&#65533;&#65533;n&#65533;&#65533;&#65533;&#65533;CnU&#65533;&#65533;0%&#835;WR&#65533;y&#65533;&#65533;zv"V&#980;&#65533;x=&#65533;Q&#65533;;&#65533;q&#65533;v&#1145;n&#65533;w&#65533;&#65533;H&#65533;&#65533;n&#65533;mX,}M;,&#65533;i&#65533;&#65533;&#65533;&#65533;&#1437;&#65533;G&#65533;&#65533;&#65533;&#65533;&#65533;4k&#65533;%&#1329;o&#65533;E,&#65533;&#65533;&#65533;&#65533;:&#65533;i&#65533;j!	&#65533;>&#65533;&#65533;Y &#65533;M71&#1597;R+&#65533;-(
&#65533;&#65533;1&#65533; &&#65533;h&#65533;G`0&#65533;&#65533;' &#65533;5N&#65533;&#65533;&#65533;MJ!\&#65533;1o&#65533;&#65533;&#65533;&#894;&#65533;&#65533;aw{@&#65533;&#65533;}&#65533;/&#65533;&#65533;&#65533;&#65533;&#49871;&#65533;pB$&#65533;@`Z&#65533;&#65533;&#65533;&#65533;]&#65533;&#65533;&#65533;{&#65533;&#65533;310X7&#65533;&#65533;&#65533;&#65533;&#65533;)M1&#65533;&#65533;&#65533;2&#65533;&#65533;&#65533;&#65533;&#65533;	&#65533;&#65533;&#65533;g&#65533;;&#65533;s&#65533;&#65533;&#65533;s&#65533;&#65533;&#65533;&#65533;v&#65533;A &#65533;s&#28204;y&#65533;&#1259;&#65533; ;L&#65533;_&#65533;&#65533;0&#65533;3&#65533;&#65533;&#65533;&#65533;0&#65533;&#65533;&#65533;Je8+	*&#65533;&#65533;&#65533;&#65533;&#65533;&#65533;&#65533;&#65533;W&#65533;Z&#65533;&#65533;5x&#65533;U&#65533;&#65533;9&#65533;&#65533;u;vv&#65533;&#65533;&#1536;&#65533;!ut&#65533;|&#65533;&#65533;0Q&#65533;&#65533;y&#65533;K&#65533;8RwK[@&#65533;cF>&#65533;7&#65533;b=&#1072;a&#65533;&#65533;&#65533;&#65533;&#813;LZ&#65533;&#65533;&#65533;&#65533;&#211;&#65533;&#1697;&#65533; t&#65533;*&#977;&#65533;&#65533;u&#65533;&#65533;&#65533;&#65533;M&#65533;&#65533;&#65533;&#954;&#65533;&#65533;H0&#65533;aR&#65533;&#65533;&#65533;&#65533;&#1585;_@8F&#65533;c&#65533;&#65533;9R0&#65533;Dg&#65533;2/	P&#505;&#65533;h&#65533;"&#65533;&#65533;&&#65533;@&#65533;&#65533;&#65533;&#65533;c&#65533;O 8@*&#65533;.&#65533;h*&#65533;"&#65533;&#65533;&#65533;S&#65533;&#65533;&#65533;-&#65533;Z&#65533;f4&#65533;/&#65533;g&#65533;4G&#65533;&#65533;'	&#65533;&#65533;&#65533;"~kn&#65533;G&#65533;&&#65533;&#65533;1(&#65533;&#65533;/&#65533;&#65533;a&#65533;&#65533;&#65533;0*&#65533;6&#65533;&#65533;&#65533;nH&#65533;>'&#65533;@&#65533;&#65533;&#65533;&#1582;r&#65533;	&#65533;&#65533;l&#65533;(i&#65533;&#65533;nP>&#65533;&#65533;&#65533;&#65533;&&#65533;&#65533;0&#65533;O"&#65533;&#65533;&#65533;T&#65533;&#65533;&#65533;	O9j&#65533;0&#65533;&#65533;+&#65533;&#65533;&#65533;&#65533;ja&#1762;&#65533;&#65533;P&#65533;&#65533;Rzm;&#65533;K*\&#65533;7&#65533;&#65533;	7 '&#65533;	Q'&#65533;&#65533;&#65533;&#65533;&#65533;&#65533;&#65533;&#65533;&#65533;&#65533;&#65533;&#65533;&#65533;&#65533;&#65533;&#65533;b&#65533;&#65533;D&#65533;
&#65533;}< f&#65533;&#65533;&#65533;p&#65533;v&#65533;. &#65533;b&#65533;&#65533;&#65533;p>&#65533;&#65533;&#65533;&#65533;
&#65533;&#65533;&#65533;&#65533;&A>>&#65533;&#65533;'&#65533;&#65533;&#65533;(&#65533;M&#65533;1&#65533;<@&#65533;p*&#65533;o+&#65533;O!&#65533;&#65533;&#65533;l&#65533;p&#65533;tQ&#65533;&#65533;&#65533;&#65533;QG&#65533;r(@#&#65533;1&#65533;&#65533;&#65533;eO&#65533;P*.@&#65533;&#65533;Em&#65533;&#65533;&#65533;&#65533;&#65533;q&#65533;&#65533;&#65533;&#65533;&#65533;&#65533;p%`&#65533;(&#65533;&#65533;&#65533;&#65533;0n&#65533;&#1677;+m. &#65533;&#65533;.&#1609;&#65533;1&#65533;&#65533;O&#65533;&#65533;J;Q&#65533;&#65533;0&#65533;&#65533;&#65533;&#65533;&#65533;&#65533;&#65533;&#65533;
&#65533; O1&#65533;q&#65533; &#65533;_F6&#65533;&#65533;&#65533;&#65533;1&#65533;`&#65533;&#65533;#+$&#65533;J&#65533;$CH &#65533;&#65533;QK&#65533;xh&#65533;&#9343;*1&#65533;&#65533;e&#65533;#k&#65533;7&#65533;
+'5&#65533;M{2&#65533;
@&#65533;X&#65533;a&#65533;&#65533;`q&#65533;&,]&#65533;)u&#65533;&#65533;r-&#65533;&#65533;&#65533;&#65533;&#65533;x&#65533;&#65533;r&#65533;&#65533;&#65533;t&#891;&#65533;&#1842;n &#845;+i&#65533; v&#65533;&#65533;Nr&#65533;&#65533;	 &#65533;& &#65533;1&#65533;&#65533;"&#65533;&#65533;T&#65533;cTTg&#65533;r2$Ao+&#65533;&#65533;&#508;2&#1242;*,&#65533;&#65533;&#65533; &#65533;kF191= S*&#65533;i*&#65533;&#65533;2&#65533;6a?3k&#65533;/&#65533;R&#65533;&#65533;p&#65533;L&#65533;
KS5&#65533;-8&#65533;)&#65533;8&#65533;&#65533;&#65533;(S&#65533;bS/)E+&#65533;6&#65533; 6`&#65533;4&#65533;:&#65533;M&#65533;&#1549;R\f&#65533;&#65533;"&#65533;&#65533;1)IT&#65533;R29q;J&#65533;&#65533;R&#65533;K6&#721;&#65533;9&#65533;2:&#65533;l:&#65533;:&#65533;L&#65533;mC&#717;&#65533;r5&#65533;9Rs5&#975;&#65533;S&#65533;&#65533;9r>)&#65533;S&#65533;&#65533;&#65533;&#65533;\R&#65533;&#65533;&#65533;&#65533;?/T*&#65533;&#65533;97&#65533;&#65533;&#65533;&#65533;&#65533;=&#65533;rA&#65533;O <@&#65533;&#65533;BB_&#65533; &#65533;CW&#65533;1s2&#65533;&#65533;&#65533;C&#65533;&#65533;1D)&#65533;v&#65533;:&#65533;&#65533;R&#65533;>&#65533;&#65533;BA&#65533;&#65533;	&#65533;f&#65533;>&#65533;B&#65533;r&#65533;&#65533;I&#65533;:&#65533;&#65533;@&#972;&#65533;&#65533;Ekr#)&#65533;&gL&#65533;jT&#65533;&#65533;&#1142;&#65533;I2< J&#65533;&#65533;&#65533;6&#65533;&#1860; 2k2Nm&#1183;$3.&#65533;I=urL&#65533;&#65533;C&#65533;T I&#65533;L}pD&#65533;EJ{4&#65533;^&1&#65533;&#65533;&&#65533;&#65533;&#65533;q2 sjC&#65533;S&#65533;j&#65533;&#65533;pM&#65533;E&#65533;"K&#65533;&#65533;4&#65533;&#65533;&#65533;Q=1OanR&#65533;O&#65533;T,&#65533;&#65533;R1&#65533;&#65533;e&#65533;&#65533;{tN&&#65533;T*)E=E=&#65533;&#65533;T&#65533;&#65533;&#65533;6&#65533;XK&#65533;p^&#65533;V&#496; &#688;n&#65533;m&#65533;`c1G58&#65533;&#65533;&#65533;&#65533;R/&#65533;&#65533;Mn&#65533;&#1683;&#65533;t  &#65533;	 &#65533;5Y&#65533; &#65533;`M&#16016;&#65533;&#65533;^tZ&#851;&#65533;&#65533;&#65533;&#65533;&#65533;*+&#65533;&#65533;j46&#65533;U$&#65533;&#65533;I\&#65533;uA&#65533;<&#65533;:&#65533;&#65533;&#65533;&#65533;&#65533;EGUNm&#65533;,&#65533;B&#65533;C&#65533;tI&#65533;U	&#65533;L+a&#65533;h&#65533;&#65533;&#65533;&3&#65533;H)&#65533;_&#65533;S
&#65533;\56:e&#65533; &#65533;&#65533;&#65533;U8&#65533;T	&#65533;&#63890;dKv&#65533;&#65533;&#65533;RVe&#65533;RV6T_b&#65533;&#65533;<'og&#65533;&#65533;dw&#65533;g5&#65533;\&#65533;f7&#65533;?o&#65533;fUK>Q&#65533;&#65533;&#65533;&#65533;i&#65533;&#65533;e&#65533;&#65533;^)'[&#65533;&#65533;&#65533;&#65533;R&#65533;&#65533;VI&#65533;&#65533;X&#65533;&#65533;m&#65533;5M;R_&#65533;d&#65533;h&#65533;&#65533;x&#65533;&#65533;p&#65533;R&#65533;4&#65533;PP&#65533;Vc!v&#65533;Q&#65533;mR&#65533;&#65533;X@k&#65533;q;&#65533;  &#65533;nq&#65533;&#65533;&#65533;O&#65533;c&#65533;&#65533;g&#65533;k'&#65533;=csB2Ws5&#65533;s=&#65533;b7tOw&#65533;`  &#65533;&#65533;=&#65533;UQ7&#65533;&#65533;  !&#65533;   ,   &#65533; &#65533;  &#65533;@&#65533;pH,&#65533;&#548;r&#65533;,&#65533;a&#65533;8XCIxNsL.&#65533;&#65533;&#65533;t:&#65533;$&#65533;&#65533;c&#65533;&#65533;&#65533;b&#65533;0
	j&#65533;&#65533;&#65533;&#65533;&#65533; lVrsus
Z}`b&#65533;&#65533;&#65533;&#65533;hlY
&#65533;&#65533;&#65533;tuVZ|&#65533;&#65533;&#65533;&#65533;&#65533; &#65533;&#685;&#65533;&#65533;&#972;&#65533;B&#65533;&#65533;t&#65533;Z&#65533;TZ&#65533;&#161;&#65533;&#65533;&#65533;&#65533; &#65533;&#65533;&#65533;I&#65533;&#65533;&#65533;	&#65533;&#65533;&#65533;0&#65533;0&#65533;&#65533;&#65533;5&#65533;`AC&#65533;&#65533;&#65533;RI&#65533;H&#65533;&#65533;&#65533;i&#65533;%&#65533;&#65533;&#65533;!&#65533;X&#65533;&#65533;&#65533;&#65533;&#595;'	&#65533;&#65533;&#65533;&#65533;<8&#65533;a&#65533;w8&#65533;y&#65533;&#65533;&#65533;Q&#65533;&#65533;xN&#65533;&#65533;;&#65533;&#65533;&#65533;&#65533;&&#65533;4&#65533;&#65533;&#65533;nV|M&#65533;&#65533;&#65533;&#65533;&#65533;9&#65533;&#65533;H&#65533;&#65533;&#65533;W%&#65533;9`&#65533;&#65533;]&#65533;R&#65533;&#1155;pf&#65533;va&#65533;L&#65533;W"&#65533;&#65533;&#65533;a&#65533;V,z&#65533;&#65533;&#65533;&#65533;z&#65533;8&#65533;0&#65533; 6i&#65533;]0&#65533;r[&#65533;j&#65533;&#1065;&#65533;&#65533;&#65533;&#65533;Jl&#65533;&#545;&#65533;&#65533;&#65533;&#65533;&#65533;&#65533;z&#65533;&#65533; 03V&#65533;&#960;Q&#595;OZ6Hy&#65533;+&#65533;(&#65533;ltqS&#65533;&#65533;*&#65533; &#65533;]&#65533;&#65533;	&#65533;&#65533;) v&#52306;&#65533;q|K&#65533;&#65533;&#65533;&#65533;&#65533;&#65533;6X&#65533;wT<&#65533;.&#65533;&#65533;&#65533;&#65533;SjZD&#65533;g`;&#65533;&#65533;cS@v&#65533;&#65533;&#65533;a &#65533;&#65533;U`o&#65533;T&#65533;?h&#65533;&#65533;&#65533;-&#65533;Q eK&#65533;wA&#65533;g_&#65533;&#65533;&#65533;&#65533;`y`k&#65533;=&#1183;b(&#65533;&#65533; S &#65533;&#65533;-&#65533;&#5531;&#65533;&#65533;P&#65533;&#65533;2&#65533;%Q&#65533;&#65533;y|0_l0&#1223;"&#65533;^a%B" &#65533;Pz&#65533; &#65533;&#65533;7&#65533;e&#65533;e&#65533;n&#65533;&#65533;M<&#65533;I GA&#65533;&#65533;&#65533;`&#65533;B&#65533;v&#65533;{D &#1564;&#65533;!O&#65533;&#65533;&#65533;&#65533;X&#65533;ig&#65533;&#65533;0f&#65533;&#65533;]&#65533;TAY1F&#65533;VK&#65533;&#65533;2^S|&#65533;yJ_A&#65533;&#65533;&#65533;T&#65533;&#65533;O&#61016;&#65533;Ma[T2
J\J&#65533;0&#65533;.
D P &#65533;&#65533;&#65533;>"d&#65533;{&#65533;&#65533;&#65533;&#65533;R&#65533;&#65533;&#65533;&#65533;&#65533;&#65533;&#65533;&#65533;(j7&#65533;OA&&#65533;\&#65533;m&#65533;&#65533;mP&#462;S0``&#65533;B&#65533;&#65533;n=`&#1720;D&#65533;W&#65533;&#65533;&#65533;&#65533;&#65533;k~&#65533;*&#65533;,&#65533;`&#65533;&#65533;I&#65533;3&#65533;6&#65533;e>&#65533;v&#65533;U&#65533;9Q&#65533;&#65533;&#65533;&&#65533;&#65533;&#65533;&#65533;$&#65533;kt&#65533;M&#65533;Zj)&#65533;&#1459;&#65533; &#65533;Xe&#65533;&#65533;+x&#65533;7&#65533;P H6i&#65533;fE&#65533;&#65533;:&#65533;&#65533;f&#65533;dP&#65533;4&#65533;&#65533;h&#65533;+&#65533;&#65533;&#65533;x&#65533;`&#65533;umR&#65533;&#65533;G&#65533;&#65533;&#65533;&#65533;6E]sI&#65533;&#65533;l&#65533;&#65533;\x&#65533;\ _&#65533;dFb&#65533;&#462;&#65533;l&#65533;&#65533;&#65533;rn &#65533;&#65533;&#65533;&#65533;V&#65533;&#65533;Q&#65533;&#65533;Y&#65533;b#u/&#65533;dZ`&#65533;&#65533;&#65533;&#195;&#65533;G&#65533;B&#65533;|g&#65533;i'&#65533;$0&#65533;&#65533;r&#65533;&#65533;k&#65533;5\&#1179;0&#65533;&#65533;&#65533;&#65533;&#65533;j[&#65533;p&#65533;|&#65533;&#65533;Ag&#65533;p`F.&#65533;&#65533;k&#140;&#65533;&#65533;&#65533;&#65533;x&#65533;&#65533;&#65533;c&#65533;s&#65533;&#65533; &#65533;W`&#65533;j&#65533;5/Z&#65533;7 &#65533;x@&#2023;&#65533;Bk&#65533;&#1556;&#65533;&#65533;5n&#65533;n&#65533;8&#65533;B&#65533;o~&#65533;&#47591;&#65533;@&#65533;&#65533;&#65533;R&#65533;YF&#65533;rQ
 N&#65533;$Ma&#65533;&#65533;wXVQN&#65533;7q&#65533;BGG1&#65533;&#693;+&#65533;1.a&#65533; &#65533;&#65533;&#65533;&#65533;&#65533;Io&#65533;Cz&#65533; &#65533;$o&#65533;s&#65533;&#65533;&#65533;&#65533;o&#65533;)&#65533;&#65533;d&#65533;&#65533;D&#65533;^&#65533;@&#65533;49	&#65533;4&#65533;s&#65533;&#65533;&#65533;@z&#65533;#&#65533;I&#65533;&#65533;&#65533;,&#65533;hZ&#65533;&#65533;&#65533;&#65533;&#65533;"&#65533;&#65533;&#65533;yXVO8 &#65533;&#65533;&#65533;S&#65533;&#65533;&#65533;&#65533;&#65533;l&#65533;H:&#65533;`s&#65533;&#65533;&#65533;T&#65533;'Bd&#65533;&#65533;4&#65533;&#65533;Tei&#65533;&#65533;G&#65533;\DG&#65533;&#65533;&#65533;O&#65533;&#65533;=&#65533;X&#1103;-&#65533;&#65533; &#65533;&#65533;&#65533;4M&#65533;2&#65533;&#65533;&#65533;`F&#1805;&#65533;qY&#65533;&#65533;&#38006;&#65533;8&#65533;(&#65533;&#65533;>8n&#65533;w|&#65533;&#65533;xP&#65533;&#65533; t&#779;&#65533;&#65533;[44&#65533;&#65533;&#65533; &#65533;0&#65533;w&#29408;.?p&#65533;gtp&#65533;p&&#300;&#65533;	*`v&#65533;d&#65533;i&#65533;*&#65533;p&#65533;Kf*&#65533;&#65533;&#65533;@R&#65533;+&#65533;"&#65533;&#65533;8&#65533;&#65533;=&#65533;&#65533;&#65533;&#65533;KX&#65533;&#65533;
&#65533;&#65533;&#65533;&#65533;&#65533;1&#65533;&#65533;&#65533;I&#65533;:&#65533;p&#65533;&#65533;l&#65533;W&#65533;O &#65533;&#65533;T&#65533;[&#65533;2C*&#65533;:&#65533;a${&#1537;&#65533;&#65533;&#65533;O!&#65533; &&#65533;&#65533;x&#65533;s[&#65533;&#65533;h=&#65533;i&#65533; L&#974;#
HG&#65533;O&#65533;N#&#65533;&#65533;f&#65533;&#1769;f&#65533;&#65533;L&#65533;3&#65533;G1&#65533;&#65533;&#65533;&#65533;&#65533;&#65533;{ft&#65533;r&#65533;F3&#65533;&#65533;&#65533;e&#65533;P&#65533;&#65533;&#65533;?&#65533;v&#65533;&#1826;$na&#65533;@&#65533;4>&#65533;&#65533;&#65533;x&#65533;?&#65533;&#65533;&#65533;&#65533;G&#65533;&#65533;t&#65533;&#65533;&#65533;	&#157;&#65533;&#65533;?&#65533;&#32810;&#65533;"|Z=&#65533;&#65533;&#65533;Z&#65533;w&#65533;&#65533;&#65533;4p&#65533;k\&#65533;&#65533;&#65533;&#65533;:P+&#65533;&#746;V&#65533;&#65533;\G&#65533;&#65533;&#65533;&#1345;&#65533;&#65533;&#65533;&#548;U&#65533;,"!HG&#65533;E&#65533;&#1698;J&#65533;&#65533;"&#65533;&#65533;&#65533;&&#65533;&#65533;&#65533;&#65533;x=&#65533;_&#65533;:&#920;&#65533;&#65533;a=|F &#65533;}8&#65533;;=m&#65533;&#1300;&#65533;&#1567;N!&#65533;%iTF&#65533;&#65533;H&#65533;&#65533; &#65533;&#65533;+U7&#65533;&#65533;I&#65533; &#65533;9W&#65533;&#65533;R(&#65533;&#65533;r&#65533;XS&#65533;&#65533;&#945;V&#65533;jm&#65533;&#65533;[&#65533;&#65533;&#65533;_k&#65533;4&#65533;&#65533;B&#65533;&#361;&#65533;&#65533;&#65533;&#65533;]T&#65533;&#65533;*C&#65533;c.`&#65533;&#65533;8"Q`&#65533;&#57966;&#65533;N&#65533;&#65533;&#65533;&#65533;#&#65533;&#65533;O&#65533;&#65533;M&#65533;P&#65533;&#1069;I903&#65533;&&#65533;C&y0&#65533;&#65533;q&#65533;.c*X&#65533;>&#1086;&#65533;LCGX;&#65533;&#65533;&#65533;&#65533;i!	w &#65533; w&#65533;J&#1664;&#65533;&#65533;&#65533;&#164;&#65533;&#65533;&#65533;2#&#65533;*X%e&#65533;&#65533;&#65533;[&#65533;&#65533;&#65533;&#65533;4&#65533;&#65533;&#65533;o&#65533;2&#65533;&#65533;&#65533;@&#65533;&#65533;-&#65533;+&#65533;e&#65533;4&#65533;,& &#65533;&#65533;&#65533;e&#65533;&#65533;&#65533;&#65533;w&#65533;&#65533;&#65533;F&#65533;\&#65533;&#65533;-!&#65533;&#65533;|&#65533;87&#65533;).Q&#65533;C2&#58508;&#65533;U2%i&#65533;&#65533;!S&#65533;h<&#65533;,&#65533;-K6&#65533;	 &#65533;&#65533;&#65533;(&#920;&#65533;&#65533;&#65533;d&#65533;E3&#65533;&#65533;_H&#65533;L'&#65533;t&#65533;)&#65533;&#65533;*}&#65533;&#65533;,j2&#65533;&#65533;?l&#275;&#65533;&#65533;+Z&#65533;&#65533;&#65533;&#38323; 't9&#65533;&#65533;&#65533;&#65533;m&#65533; h"x&#1091;&#65533;&#65533;&#65533;0&#65533;K *7&#65533;BJ&#65533;*d&#65533;&#65533;W&#65533;&#65533;&#65533;&#65533;&#65533;&#1840;&#65533;5&#65533;&#65533;#&#65533;&#65533;&#65533;&#65533;&#65533;&#65533;e &#58338;&#65533;< 0p9&#65533; &#65533;&#65533;&#65533;er&#65533;&#65533;&#65533;(3&#1490;K[&#65533;&#65533;&#65533;&#65533;&#65533;&#65533;&#65533;&#65533;w&#65533;&#65533;8&#65533;&#65533;(j&#65533;b&#65533;&#65533;`y&#65533;&#65533;0&#65533;ybT&#65533;&#65533;&#65533; &#65533;&#65533;&#65533;&#65533;&#65533;&#65533;&#65533;&#65533;?&#65533;&#65533;&#65533;T0&#65533;&#740;&#65533;&#65533;&#65533;UWh&#65533;z&#65533;&#65533;&#65533;;Gp4&#65533;&#65533;*8&#65533;]>&#65533;U&#65533;4Gu&#65533;&#65533;&#65533;z&#65533;p&#65533; &#65533;&#65533;&#65533;I&#65533;&#65533;[&#65533;&#65533;z&#65533;&#472;&#65533;h&#65533;&#65533;ae&#374;7&#65533;S&#65533;*Q&#65533;2pg81,&#65533;&#65533;\*&#65533;&#65533;Y&#65533;/&#65533;h&#65533;&#65533;X&#65533;&#65533;9=J&#229;&#65533;&#65533;&#65533;&#65533;&#65533;C&#65533;x&#65533;1&#65533;e&#65533;&#65533;w&#556;&#65533;&#65533;y{p@vu&#65533;&#65533;f0{fX&#65533;&#65533;&#65533;&#743;&#65533;&#65533;_&#65533;&#65533;d\&#65533;&#65533;?&#65533;3&#65533;&#65533;k&#65533;'&#65533;&#1122; _t&#65533;G&#65533;&#65533;'&#65533;&#65533;O&#1083;&#65533;[&#214;&#65533;E&#65533;&#65533;&#65533;&#65533;e2&#65533;Uu&kl&#65533;6&#65533;&#263;&#65533;&#65533;`qZ&#65533;&#65533;+&#65533;oz^`+n&#65533;&#65533;&#1039;&#65533;U&#65533;&#65533; pw(&#65533;y&#65533;&#65533;&#65533;&#65533;c&#65533;&#65533;'XGymoJ&#65533;&#65533;08)&#65533;&#249;&#65533;&#65533;T&#240;&#65533;&#65533;&#65533;&#65533;0&#65533;&#65533;&#65533;&#65533;&#65533;o&#65533;&#1777;&#777;&#65533;&#65533;c&#1826;Gz&#65533;4B&#65533;&#65533;	&#65533;@2oe5&#65533;v'Gx@&#65533;l&#65533;B~r&#65533;&#65533; &#65533;eg&#65533;W5Gp&#65533;VZ8&#65533;e&#65533;$&#65533;3Q&#65533;&#65533;<&#65533;  r &#65533;&#1185;h avb0k&#65533;Fw&#1410;&#65533;}oe&#979;&#65533;SWnP&#65533;-`&#65533;&#65533;l&#65533;&#65533;&#65533;&#65533;w&#65533;&#65533;aZW;&#65533;s~&#65533;ds&#65533;T.&#65533;&#65533;@S&#65533;qy&#65533;@5=&#65533; ]&#65533;&#65533;4&#65533;&#65533;;&#65533;&#65533;L-(7&#65533;z&#65533;&#65533;&#65533;&#65533;t&#65533;&#65533;youlq!&#65533;&#65533;Y&#65533;%'pb
&#65533;%Nac~&#65533;5y&#65533;FoB.&#65533;&#65533;OBL&#65533;iW&#65533;0&#65533; &#65533; &#65533;zj&#65533;&#65533;&#65533;|&#65533;5&#65533;&#65533;&#65533;&#65533;:&#65533;P&#65533;&#65533;&#65533;x '&#65533;y8d&#65533;&#65533;i&#65533;U&#65533;b&#65533;&#65533;~&#65533;&#65533;0_&#65533;0bts&#65533;H.&#65533;m&#65533;K&#65533;[&#65533;&#65533;&#65533;"&#65533;&#65533;&#65533;X&#65533;_&#65533;&#65533;D&#65533;b&#65533;&#65533;bFt4uFC&#65533;&#65533;&#65533;&#65533;&#1152;u&#65533;4&#1748;2&#65533;1&#65533;CU&#65533;&#65533;52gg`dm&#65533;'6&#65533;W3&#65533;0AVH.6&#65533; &#786;IPL&#65533;&#65533;&#65533;&#65533;pl^&#65533;|&#65533; A&#65533;&#65533;&#65533;GB&#65533;z%&#65533;G&#65533;pB8?&#65533;&#65533;hA&U&#65533;&#65533;&#1165;U,&#65533;&#65533;&#65533;&#65533;xWZ&#65533;~~&#65533;&#65533;&#65533;&#65533;~&#65533;&#65533;&#65533;&#65533;]&#65533;&#65533;&&#65533;'&#65533;1e]&#65533;""}&#65533;&#65533;&#65533;8q&#65533;&#65533;4vwO&#65533;nS&#65533;u(&#65533;i&#65533;]r@&#65533;6&#65533;TEg&#65533;m9t~&#65533;A&#65533;~T&#65533;5&#65533;+&#65533;N)&#65533; z&#65533;EtG&#65533;&#65533;0q	&#65533;tdf='5Tv?&#65533;&#65533;&#65533;MUZ&#65533;&#65533;#V&#65533;r&#65533;&#65533;Gm~&#65533;&#65533;A&#65533;wj&#65533;b&#65533;&#65533;&#65533;&#65533;!&#65533;&#65533;&#65533;&#65533; X95&#65533;_b6C&#65533;VUb:/&#65533;?f&#65533;DTSi&#65533;&#65533;9&#65533;&0nA&#65533;&#65533;Z&#65533;&#65533;1&#65533;U3&#65533;&#65533;5&#65533;3&#65533;&#1422;&#65533;&#65533;&#65533;dM`G&#65533;!&#65533;&#65533;khhtJz&#65533;G:&#65533;&#65533;&#65533;S&#65533;E5O&#65533;7 &#65533;G!0g$V&#65533;&#65533;&#65533;&#65533;Mhm9X&#65533;g_&#65533;B&#65533;tF.&#65533;3G&#65533;,&#65533;&#65533;Z&#65533; ?l&#65533;y&#65533;&#65533;&#65533;H&#1026;&#65533;F&#65533;R&#65533;'G&#65533;&#65533;L&#65533;&#65533;T&#65533;.&#65533;W&#65533;&#65533;&#65533;84&#65533;&mq@R!&#1014;&#65533;B&#65533;E3&#65533;m7&#282;&#65533;&#65533;:&#65533;&#65533;&#65533;&#65533;&#65533;F`&#65533;&#65533;Z^P&#65533;b&#65533;&#65533;a&#65533;C&#1026;5&#65533;J&#65533;&#26172;%W~4=L&#65533;X&#65533;y&#65533;I5qdT[4C&#65533;5&#65533;E-x&#65533;&#65533;&#65533;@&#65533;6&#65533;&#65533;!6#&#65533;!&#65533;&#65533;eD&#65533;vl&#65533;moP T&#65533;&#65533;&#353;&#65533;elEG~$^&#65533;&#65533;kE&#65533;YQ&#65533;Y)#d&#65533; 5s1av&#65533;&#65533;&#65533;e2*Z6&#65533;\&#65533;&#65533;;&#65533;+`&#65533;!&#65533;&#65533;Bz+B&#65533;v&#65533;)H#UnZ&#65533;b&#65533;[&#65533;RMD=&#65533; &#65533;&#65533;W&#65533;T&#65533;TO&#65533;I&#65533;r&#65533;Smwv&#65533;&#65533;T$&#65533;!&#65533;i&#65533;&#65533;i&#65533;&#65533;&#65533;Z.7T$5&#65533;&#65533;8&#65533;&#65533;S3&#65533;w&#65533;&#65533; &#65533;)8&#65533;  &#65533;&#65533;&#65533;&#65533;e"T&#65533;&#65533;&#65533;&#65533;&#65533;V&#65533;&#65533;f+&#65533;&#65533;^&#65533;(&#65533;4p~h$&#65533;'S&#65533;c&#65533;9&#65533;3&#65533;1&#65533;&#1571;&#65533;&#65533;&#65533;1.&#65533;s&#65533;&#65533;&#65533;&#65533;%	&#65533;F&#65533;&#65533;&#65533;&#65533;H*v&#65533;d&#65533;&#65533;Iqt7 &#65533;&#65533;B&#65533;De&#65533;d&#65533;,N%&#65533;&#65533;Ze&#65533;&#65533;&#65533;&#65533;'N&#65533;&#65533;@&#65533;Z&#65533;'&#65533;i&#65533;&#65533;"m&#65533;z&#65533;J&#65533;o&#65533;5&#65533;c$&#65533;&#65533;&#65533;&#65533;5&#65533;&#65533;>&#65533;1g&#65533;&#65533;h&#65533;&#65533;&#65533;)&#65533;d&#44718;&#65533;&M'&#65533;"Ss]&#1363;&#65533;&#65533;&#65533;T&#65533;&#65533;&#65533;".&#65533;rOXU*&#462;&#65533;6&#65533;s8o
&#65533;+$a3d&#65533;&#65533;&#65533;)&#65533;ecq&#65533;`&#65533;&#65533;&#43657;&#65533;&#65533;E&#65533;&#65533;&#65533;&#65533;O&#65533;H &#65533;S+&#65533;c&#65533;SC@&#65533;&#65533;=s&#65533;G&#65533;d&#65533;{&#65533;-&#462;Xc&#65533;S&#65533;+F&#65533;&#65533;&#65533;!&#65533;&#65533;&#65533;]&#65533;R
;.&#65533;#&#65533;&#65533;v&#65533;&#65533;&#1591;vj&#65533;ZF&#65533;J}OPM&#65533;XcZ+0
&#65533;l-&#65533;)&#65533;&#65533;&#65533;
p&#65533;d&#65533;&#65533;&#65533;&#65533;b#m&#25072;&#735;C&#65533;d+>&#65533;&#65533;=~&#65533;&#65533;p&#65533;&#65533;&#65533;[k&#759;w:&#65533;+Bq&#65533;&#65533;D3eb&#65533;"&#65533;&#65533;&#65533;&#65533;x&#65533;F&#65533;&#65533;&#65533;9&#65533;j&#65533;[&#65533;&#65533;&#65533; jT;&#65533;&#65533;~o&#65533;&#65533;X&#65533;W&#65533;5_|_&#65533;Ec5&#65533;Y&#65533;&#65533;z&#65533;&#65533;&#65533;^ &#65533;[&#65533;D&#65533;&#65533;t&#65533; &#65533;&#65533;&#65533; &&#65533;Y&#1083;A&#65533;&#65533;0
Oe&#65533;^&#65533;&#65533;(;&#65533;&#65533;&#65533;v&#65533;&#65533;t&#65533;;&#65533;&#65533;&#65533;&#65533;r&#65533;8-&#65533;x&#65533;b&#65533;&#65533;8.1bHS&#65533; N&#65533;&#65533;9&#65533; z1&#65533;hP+XQ&#65533;&#65533;gP.l&#65533;&#65533;&#65533;&#65533;&#65533;:&#65533;&#65533;&#65533;&#65533;&#65533;&#65533;&#65533;N&#65533;u&#65533;!5&#65533;ub&#65533;:&#65533;&#65533;&#65533;&#65533;b&#65533;&#65533;&#65533; &#1055;&#65533;i&#65533;M&#65533;&#65533;&#65533;&#65533;\)&#65533; /&#65533;g&#65533;	&#65533;B&#65533;&#65533;' '|&#65533;&#65533;&#65533;&#139;[&#65533; &#65533;l&#65533;5;&#65533;&#511;3$&#65533;&#65533;&#1775;&#65533;U&#65533;'&#65533;&#65533;&#65533;	&#65533;C&#65533;&#1142;Eh~
&#65533;d~&#1634;>&#65533;&#65533;&#65533;%)&#65533;Oj&#65533;&#65533;W)f&#65533;+&#65533;T+ &#65533;&\2*&#65533;&#189;K&#65533;m&#65533;&#65533;&#65533;=&#65533;&#65533;&#65533;&#65533;9&#65533;x&#65533;dg<'Z&#65533;5 &#65533;cu&#65533;7w&#65533;&#65533;A&#65533;0&#65533;&#65533;&#65533;5&#65533;=q'&#65533;YB`0&#65533;aL&#65533;&#1111;&#342;Lq&#65533;&#170;wl&#65533;&#65533;&#65533;&#65533;l&#65533;&#65533;
`W&#65533;&#65533;&#188;e&#65533;H&#65533;&#65533;&#65533;&#65533;&#65533;7W$&#65533;&#517;&#65533;&#65533;E&#65533;!&#65533;&#65533;0"&#65533;&#65533;&#65533;|&#65533;]eqS&#737;&#65533;h&#65533;E&#65533;&#65533;h&#608;&#65533;&#65533;&#65533;b&#65533;&#187;&#65533;<&#880;S&#1062;%&#65533;&#65533;&#65533; &#65533;&#65533;&#65533;&#65533;&#65533;ga&#65533;&#65533;&#65533;&#65533;=&#65533;&#65533;&#65533;:4&#65533;f&#65533;5&#65533;~&#65533;!;&#65533;@}&#65533;(&#65533;&#65533;L&#65533;&#65533;&#65533;&#65533;v&#65533;&#65533;F&#636;I&#65533;T&#65533;Q.&#65533;&#65533;,&#65533;&#65533;&#65533;&#944;&#65533;&#65533;+&#65533;&#65533;tvg;tK&#65533;&#65533;&#65533;&#65533;&#65533;;'&#65533;h-&#65533;&#65533;&#65533;3&#65533;&#65533;&#65533;=&#65533;m&#65533;&#65533;4E&#65533;&#65533;I&#65533;^&#65533;Y&#65533;&#65533;&#65533;k&#65533;&#65533;&#65533;lP&#65533;1<&#870;&#65533;&#65533;&#65533;&#65533;&#65533;&#65533;&#795;&#65533;<l&#65533;G&#65533;&#65533;&#65533;&#65533;&#65533;=DK6&#65533;&#65533;K&#65533;:&#65533;l&#65533;&#65533;&#65533; .&#65533;+&#65533;&#65533;c(&#65533;&#65533;} "1Hb&#65533;&#65533;&#430;&#65533;M&#65533;&#65533;&#395;{&#65533;&#321;&#65533;&#65533;z&#65533;&#1034;&#65533;{&#65533;6 &#65533;&#65533;Gq&#65533;{9Dk0. >&#65533;&#1199;)&#65533;YC&#65533;9&#65533;"l&#825;&#65533;h]&#65533;&#65533;&#65533;F&#1660;&#65533;&#65533;&#65533;&#65533;3l&#65533;&#65533;P&#1696;5&#65533;&#65533;&#65533; 8	*&#65533;%a&#65533;&#65533;El$&#65533;&#65533;H&#65533;&#65533;+2&#65533;5&#65533;&#65533;0&#65533;&#65533;&#65533;<&#65533;p|&#65533;&#65533;&#65533;&#65533;&#65533;}&#65533;&#65533;&#65533;l%&#65533;y&#65533;&#65533;&&#65533;d]&#65533;&#65533;6&#65533; &#65533;Q&#65533;P&#65533;&#65533;#&#65533;&#65533;&#65533;-&#65533;[&#65533;&#65533;&#65533;t&#65533;E&#65533;&#65533;&#65533;6&#65533; &#65533;&#651;!&#65533;&#65533;@ &#325;&#65533;M&#65533;&#65533;@&#65533;&#65533;,&#65533;n&#65533;&#65533;&#65533;9 +&#65533;"wc-&#1808;&&#65533;&#65533;0q&#65533;&#65533;&#65533;ms&#65533;&#220;&#65533;&#65533;t-&#1125;&#65533;&#65533;&#65533;f-&#65533;&#65533;n&#65533;&#65533;r&#65533;p
&#65533;3\&#1406;[&#65533;&#65533;0&#65533;z&#65533;Z&#65533;&#65533;&#664;&#65533;&#65533;&#65533;&#65533;&#65533;&#65533;&#65533;e-&#65533;D&#507;&#65533; 0&#65533;&#65533;F&#65533;is5+&#65533;&#65533;&#65533;M&#65533;&#65533;D&#65533;d &#38398;BK&#65533;&#65533;z&#65533;&#65533;F+&#65533;&#65533;&#65533;=&#65533;&#65533;6&#65533;H&#65533;@<&#65533;)&#65533;&#65533;&#65533;+Y&#1280;&#65533;&#65533;[1-&#65533;&#984; p&#24944;&#65533;&#65533;Z&#65533;
c-3T&#65533;IM&#65533;y&#65533;x[&#65533;~&#65533;&#65533;&#65533;4&#65533;&#65533;6K.n&#65533;&#65533;&#65533; [&#65533;&#65533;&#65533;&#65533;+&#65533;&#65533;i1&#65533;r&#65533;[&#65533;&#65533;w&#65533;f&#65533;&#65533;WJ&#65533;M&#65533;3&#65533; |&#65533;&#65533;&#65533;&#65533;&#65533;]&#65533;#ip<.&#65533;&#65533;&#65533;&#65533;2!A&#65533;&#65533;&#65533;h&#65533;d&#65533;&#65533;&#65533;U&&#65533;Q&#65533;&#65533;S)&#65533;!&#65533;[&#65533;&=&#65533;a&#65533;1&#65533;&#65533;]&#586;&#65533;&#65533;: &#65533;&#65533;L&#65533;f&#65533;3H &#65533; &#65533;P&#65533;&#65533;g>w&#65533;&#65533;^K
&#65533;&#65533;&#65533;i&#65533;&#65533;J&#65533;ILN$&#65533; n&#65533;&#1890;&#7876;&#65533;&#65533;4&#65533;c&#65533;&#65533;&#65533;A&#65533;0&#65533;&.&#1273;&#65533;&#65533;&#65533;&#65533;&#65533;&#65533;&#1468;)^&#65533;&#65533;&#926;&#65533;&#65533;&#65533;&#65533;Bj &#65533;5&#65533;+\&#65533;&#65533;yUx&#65533;	8&#65533;-
082&#65533;VQ&#65533;&#65533;&#65533;&#65533;&&#65533;
a&#65533;:8&#65533;n&#65533;&#65533;&#65533;&#65533;&#65533;%o&#65533;&#65533;L%U&#65533;c&#65533;G&#65533;&#65533;&#65533;&#49552;&#27248;&#65533;b&#65533;&#65533;7&#65533;&#65533;d&#1410;&#65533;>&#65533;&#65533;@&#65533;&#65533;&#65533;&#65533;&#65533;&#65533;X&#65533;.
&#65533;"&#65533;j^&#65533;&#765;&#65533;ix&#1181;&#65533;&#65533;&#65533; VOS&#65533;&#65533;&#65533;&#65533;+&#65533;,r&#128;&#65533;]&#65533;f&#65533;&#65533;&#65533;&#65533;&#65533;&#1022;&#65533;&#65533;&#65533;&#65533;&#65533;&#1980;&#65533;sVp&#65533;&#65533;`c&#65533;B&#65533;Z &#65533;,&#65533;&#65533;&#65533;P&#65533;J+&#65533;&#65533; p&#65533;&#65533;?t&#65533;{&#65533;&#65533;&#65533;'&<
R$&#1660;5B&#65533;k&#65533;&#65533;&#65533;&#65533;C&#65533;K&#65533;K&#65533;&#65533;yb&#65533;T&#65533;5&#65533;J&#65533;44O&#65533;&#65533;&#65533;N3&#53197;&#65533;%&#65533;&#65533;l&#65533;&#65533;&#65533;&#65533;M&#65533;&#148;&#13841;c&#65533; 0&#65533;i&#65533;&#65533;@&#65533;&#226;]jZ&#65533;&#65533;S&#65533;m~)&#65533;&#65533;@&#65533;&#65533;t4&#65533;&#65533;&#65533;&#65533;h8E&#65533;&&#65533;XD&#65533;&#65533;&#65533;5b&#65533;,6 o  &#65533;&#65533;Y<&#65533;	&#65533;D&#65533; &#65533;&#65533;A&#65533;Q&#65533;&#65533;&#65533;&#65533;&#65533;&#623;#&#227;&#65533;&#65533;&#65533;#&#65533;&#65533;&#65533;2&#65533;&#65533;&#227;&#65533;&#65533;&#65533;Q&#65533;p&#65533;&#65533;#Tt4Tr&#1064;5#&#65533;	&#65533;!ba&#65533;&#65533;6k&#65533;+ml&#65533;.mww`&#65533;m n&#65533;&#65533;&#65533;L&#65533;&#65533;"&#65533;O&#585;44&#65533;&#65533;$&#65533;&#65533;[s&#65533;&#1201;Sq&#65533;&#65533;<&#65533;PU&#65533;&#65533;&#65533;&#65533;	J&#65533;&#65533;&#65533;va&#65533;&#65533;&#65533;7@&#65533;w_&#65533; &#65533;&#65533;&#65533;&#65533;&#65533;&#65533;=P,&#65533;9&#65533;&#65533;BF%&#65533;d&#65533;[FJ5f&#65533;f&#65533;b&#65533;j&#65533;9rd&#34577;%&#1325;|&#65533;
&#65533;&#65533;YY&#65533;`&#133;/c&#65533;&#1271;S&#861;9e8@&#65533;&#65533;&#65533;+
&#65533;4l&#65533;&#65533;&#1938;&#65533;&#65533;&#65533;U&#1382;QS8k&#65533;&#65533;yG2&#65533;!P&#65533;&#645;B&#65533;&#65533;&#65533;&I&#65533;0&#65533;&#65533;@&#65533;&#859;5&#65533;&#65533;&#65533;7f&#65533;&#65533;3hz&#65533;&#65533;[&#65533;N&#65533;0&#1571;GC&#65533;&#65533;4&#65533;&#1287;l7V&#65533;&#65533;Ik&#65533;&#65533;N=bHm!&#65533;L&#65533;&#65533;&#65533;&#65533;A&#65533;L,tg&#65533;&#65533;K/&#65533;&#65533;D&#65533;" `&#65533;&#65533; &#65533;&#65533;+8&#65533;&#65533;`&#65533;&#65533;&#65533;O&#65533;N,Rre&#599;;bt&#65533;&#548;I&#65533;"=&#65533;&#65533;2&#65533;I&#65533;%M8&#65533;&#880;&#65533;u&#65533;Y]&#65533;&#65533;&#65533;"&#65533;^&#1718;m)}&#65533;&#65533;&#65533;&#65533;&#65533;&#65533;&#65533;&#65533;&#65533;(GC@*z&#1948;&#65533;n0"&#65533;K&#65533;&#65533;&#65533;$&#65533;R&#65533;&#65533;P&#65533;&#65533;&#65533;&#65533;&#65533;&#65533;&#65533;'0&#65533;[p a&#65533;&#65533;)3&#65533;&#65533;&#65533;+x@ +&#65533;{F&#65533;&#65533;&#65533;&#65533;kl&#65533;@&#65533;H9-3&#65533;I:0&#65533;&#65533;|tP%%&#65533; !&#65533;&#65533;&#65533;&#65533;&#65533;P&#670;&#65533;&#65533;&#65533;&#65533;&#65533;Z&#65533;6&#65533;&#65533;6X*&#65533;&#65533;+c&#65533;d&#65533;&#1116;\&#65533;orGMO	:;&#65533;o&#65533;&#65533;H'&#65533;&#65533;R&#65533;n;i&#65533;p&#65533;&#65533;&#65533;n&#194;/&#65533;&#65533;G&#65533;&#65533;&#65533; j=+&#65533;2&#65533;&#65533;&#65533;&#65533;-&#65533;&#65533; N&#65533;A&#65533;Ad&#65533;O({&#65533;&#65533;&#65533;&#65533;1&#65533;&#65533;&#65533;'&#65533;&#65533;$&#65533;j&#65533;
oI&(&#65533;P&#65533;"&#65533;6&#65533;J&#65533;B&#65533;f&#65533;mI&#65533;*&#65533;&#65533;"j&#65533;&#65533;:;&#65533;/Gn&#65533;q.&#65533;&#65533;&#65533;&#65533;6,&#65533;D&#65533;N&#65533;&#65533;XB&#65533;AXzw&#65533;j+&#65533;&#65533;"&#65533;&#65533;f&#65533; &#65533;'&#65533;8&#65533;&#65533;&#65533;&#65533;J`k&#65533;B&#65533;6n&#1280;1+&#65533;%&#65533;&#65533;&#33932;&#65533;-&#65533;SM&#65533;I&#65533;B&#65533;5&#65533;8&#65533;H&#65533;&#65533;H0&#2050;&#65533;&#1685;&#65533;&J&#65533;&#65533;&#65533;.E&#65533;=&#65533;$&#65533;&#65533;&#65533;&#65533;+&#65533;s&#65533;C&#65533;#6e&#65533;&#65533;&#1452;&#65533;&#65533;F$	)[m;&#65533;&#65533;&#65533;:&#65533;&#65533;&#65533;v(&#65533;&#194;'<9&#65533;&#65533;&#65533;&#429;+t&#65533;&#1391;:&#65533;&#65533;2_&#65533;&#65533;&#65533;X&#65533;+&#65533;`&#65533;!Q9N&#65533;&#65533;v+&#65533;&#65533;&#1702;?&#65533;OU&#65533;&#65533;?x&#65533;&#65533;@&\T&#65533;Zj&#65533;&#65533;U&#65533;j P&#59069;Y_y&#65533;&#65533;&#65533;bh&#65533;&#65533;rx^{m6&#65533;&#65533;&#1106;&#65533;&#65533;&#65533;:1&#1672;&#976;6WoL&#65533;&#65533;&#65533;&#65533;&&#65533;x&#65533;&#65533;&@&#65533;[}*&#65533;&#65533;&#65533;&#65533;&#65533;&#65533;&#65533;&#65533;
[&#65533;&#65533;&#65533;&#65533;&#65533;&#65533;&#65533;&:&#65533;5r&#65533;&#65533;&#65533;zAR&#65533;}&#65533;&#65533;&#65533;v&#65533;&#65533;&#65533;&#65533;&#65533;Z&#65533;'&#65533;l&#65533;+&#65533;&#65533;o&#1714;&#65533;&#65533;g&#65533;E&#65533;&#65533;@&#65533;&#65533;&#65533;&#65533;4&#65533;j&#65533;Ma&#65533;8&#65533;&#65533;7y&#65533;&#65533;@&#1304;&#65533;&#65533;&&#65533;V&#65533;VM&#65533;JbfE&#65533;&#65533;N*#&#65533;|"&#65533;&#65533;&#65533;&#65533;3&#65533;B&#65533;&#65533;&#65533;&#65533;o..c&#65533;&#65533;&#65533;F&#65533;PaZ&#65533;&#65533;d&#65533;a&#65533;G&#65533;&#65533;\&#65533;
&#65533;&#1872;YR&#65533;75GY&#65533;P &#65533;=X&#65533;&#65533;-+&#65533;H&#65533;^&#65533;&#65533;&#65533;!&#65533;0@	&#65533;r&#65533;I&#65533;&#65533;&#65533;&#65533;$&#65533;W &#65533;M&#65533;[&#65533;&#65533;Sw&#65533;sCt@V&#65533;&#65533;&#65533;a&#65533;&#65533;&#65533;&#65533;&#65533;&#65533;P&#65533;&#65533;8&#65533;&#65533;#'&#65533;&#65533;O&#65533;&#65533;q&#65533;X&#65533;&#65533;&#65533;&#65533;p&#65533;Z&#65533;&#65533;&#65533;&#926;&#65533;&#65533; &#65533;&#65533;
K&#65533;B&#65533;"4VlZb&#65533;&#65533;Azd&#65533;&#65533;&#65533;&#65533; &#65533;;q&#65533;{&#65533;@i1&#65533;&#65533;&#65533;Qs&#65533;&#65533;BvJg6&#156;&&#65533;&#65533;B&#65533;&#65533;x?2E:nh&#65533;Z&#65533;]&#65533;&#65533;X&#65533;&#65533;..&#65533;(P@O&#65533;&#65533;T&#65533;r&#65533;R`&#65533;&#65533;&#65533;g&#65533;K&#65533;f:&#65533;\&#65533;S$&#65533;&#65533;&#65533;&#65533;&v&#65533;&#65533;&#65533;ES&#1264;&#65533; 0&#65533;&#65533;&#65533;<*&#65533;&#18121;f&#509;&#65533;Y&#65533;o&#65533;&#65533;E&#65533;&#65533;&#1633;&#65533;&#1329;w&#65533;&#777;5/&#65533;&#65533;:&#65533;q&#65533;&#65533;&#65533;D'&#65533;&#65533;&#65533;&#65533;m/&#65533;&#65533;&#584;&#65533;P&#65533;g\4&#65533;&#65533;6;%&#65533;	&#65533;pP1&#65533;&#65533;4&#65533;r&#65533;o&#65533;&#65533;,&#65533;&#65533;&#65533;&#65533;&#65533;
%4&#65533;&#65533; 4&#65533;&#65533;&#65533;c&#65533;&#65533;G{l&#65533;&#65533;J8&#65533;7?qU&#65533;&#65533;&#65533;&#65533;L&#65533;4&#65533;,~&#65533;&#65533;&#65533;4D$I&#65533;&#65533;`&#198;&#65533;5&#65533;A
&#65533;u'&#65533;T0`&#65533;&#65533;h&#65533;&#65533;&#65533;&#65533;C&#65533;&#65533;2'U&#65533;" &#65533;u&#65533;&#65533;V&#65533;&#65533;&#65533;&#65533;-&#65533;&#65533;yj&#65533;&#65533;9#&#65533;p&#65533;+;:&#65533;&#65533;&#65533;9&#65533;#*D&#65533;C4F&#65533;&#65533;7&#65533;|N &#65533;V` H@&#65533;&#65533; 
P .&#65533;&#65533;&#65533;l&#65533;J&#65533;)&#65533;Q&#65533;[B&#65533;`Z&#65533;&#65533;&#65533;|&#65533;Gq&#65533;'&#65533;&#65533;&#65533;`&#65533;L&#65533;t'5&#65533;-<-&#65533;zK&#1572;,&#65533;&#65533;&#65533;n&#65533;&#65533;&#65533;&#65533;&#65533;Nk&#65533;&#65533;p`&#65533;@[%&#65533;&#1539;&#65533;]&#65533;^ez&#65533;+X&#65533;&#1187;"&#65533;,&#65533;H^E&#65533;&#65533;&#65533;O'8S\&#65533;}&#65533;*&#65533;&#65533;&#65533;J_$$H"i&#65533;M[3&#65533;&#65533;^&#65533;u'&#65533;
&#65533;&#65533;P&#65533;f&#65533;&#65533;z&#65533;&#65533;F`&#65533;n&#65533;&#65533;&#65533;&#65533;W\&#65533;&#65533;&#65533;<&#65533;3O&#65533;&#65533;#)$&#65533;&#65533;&#65533;)%6&#65533;&#324;?4&#65533;	O&#65533;&#65533;":&#65533; &#65533;&#65533;I>&#65533;&#65533;&#65533;&#65533;b8>&#65533;&#65533;p*A,,)<`x&#65533;=&#65533;+aI&#65533;	G&#65533;brz&#65533;&#65533;&#65533;&#65533;"&#65533;,]gN&#65533;&#65533;&#65533;41z&#65533;&#65533;K7|&#65533;(9&#65533;&#65533;e k+&#65533;V&#65533;v&#65533;y&#65533;k&#65533;&#65533;&#65533;&#65533;B&#65533;&#65533;&#65533;fj1&#65533;9r&#65533;&#65533;y&#65533;$&#65533;&#65533;pgzC&#65533;Y&#65533;&#65533;4-&#65533;m[&#65533;&#65533;&#65533;p&#65533;x&#65533; A+&#65533;&#65533;&#65533;&#65533;&#65533;|C/&#65533;&#65533;&#65533;W&#65533;&#65533;&#65533;&#65533;&#65533;<&#65533;&#47632;&#65533;m%r,&#65533;J&#65533; &#65533;&#65533;ET:5K&#65533;(&#65533;&#65533;}&#65533;*PhT&#65533;&#65533;&#65533;T&#65533;&#65533;V2$&#65533;&#65533;V&#65533;&#65533;&#65533;&#944;&#65533;&#65533;G[&#65533;5&#65533;&#65533;c&#65533;&#65533;m&#65533;b&#65533;&#65533;&#65533;~&#65533;,
&#65533;+_Y.pQb&#65533;I~K	&#65533;p&#65533;&#65533;&#65533;"&#65533;&#65533;c&#65533;lw&#128;&#65533;:&#65533;&#65533;6&#65533;&#65533;q&#65533;&#65533;&#65533;&#65533;~ _g&#65533;&#65533;&#65533;&#1463;qH&#65533;&#65533;7&#65533;&#65533;&#65533;&#65533;lT)&#65533;Q&#65533;&#65533;&#711748;%&#65533;&#65533;f&#65533;Y%@&#65533; b@&#65533;&#65533;&#1010;&#65533;&#1766;&#65533;&#65533;i&#65533;&#65533;V&#65533;&#65533;&#65533;&#65533;&#65533;&#65533;P=>&#65533;&#65533;q&#65533;&#65533;$&#65533;&#65533;{7Pi&#65533;%L&#65533;&#1682;7;&#65533;&#65533;o&#65533;&#65533;&#65533;s&#65533;&#65533;&#65533;&#65533; &#65533;&#65533;a&#65533;&#65533;7&#65533;&#488;!&#65533;&#65533;$K|&#65533; &#65533;&#65533;&#65533;&#65533;&#65533;+&#65533;&#65533;&#65533; &#65533;&#65533;&#65533;&#65533;(E&#65533;&#65533;S5RS&#65533;&#621;kI&#65533;&#65533;&#65533;&#65533;Tu&#65533;&#65533;&#65533;&#65533;\g&#65533;&#65533;7f=&#65533;&#65533;&#65533;M&#65533;&#65533; z&#65533;&#65533;-&#65533;&#65533;&#65533;&#65533;&#65533;&#65533;?&#65533;w&#65533;o&#65533;&#65533;&#65533;&#65533;)A 5&#65533;&#65533;&#65533;&#65533;&#1918;&#65533;i&#65533;A>&#65533;&#65533;e&#65533;&#65533;&#65533;l]&#65533;&#65533;=&#65533;&#65533;&#65533;}C)&#65533;2&#65533;&#65533;&#65533;&#65533;&#65533;q}&#65533;3&#65533;&#65533;Z&#65533;{qd&#65533;&#65533;&#65533;MIl&#65533;g&#65533;&#65533;&#1547;`&#65533;<&#65533;&#65533;l&#65533;#&#65533;j&#65533; &#65533;?-&#65533;e:&#65533;&#65533;~&#65533;Gk&#65533;&#65533;&#65533;&#65533;0&#237;2&#65533;-&#65533; &#65533;;-t&#65533;#&#65533;-&#65533;&#65533; 5&#65533;&#65533;@ &#11019;&#65533;&#65533;&#65533;'
@&#65533;&#65533;/&#65533;o&#65533;&#65533;!&#65533;8&#65533;l&#65533;&#65533;cM&#65533;&#65533;&#65533;&&#65533;>&#65533;&#65533;&#65533;-&#1652;&#65533;&#65533;V&#65533;b0&#65533;U0k"&#65533;&#65533;&#65533;Bm&#65533;&#65533; &#65533;&#65533;&#65533;&#65533;&#65533;)&#65533;&#65533;N&#65533;&#65533;L&#65533;@L&#65533;&#65533;&#65533;+&#65533;x&#65533;3&#65533;D&#65533;&#65533;&#65533;~0&#65533;*&#65533;&#552;&#484325;|V&#65533;&#756;xo&#65533;&#65533;jk0&#65533;&#52867;&#65533;&#65533;$P&#65533;. &#65533;>&#65533;&#65533;*+&#65533;#6 &#756;n&#65533;&#65533; a&#65533;n&#65533;
&#65533;&Xj&#1304;&#65533; &#65533;&#911;&#65533;&#65533; &#432;&#65533;&#65533;n&#1024;P&#65533;x-' T&#65533;#b6&#65533;&#65533;&#65533;6&#65533;a*l&#65533;&#530;R&#65533;nX&#65533;URg&#65533;&#65533;&#65533;
&#65533;&#65533; &#65533; c&#65533;&#283;$&#65533;r&#65533;r"&#65533;&#65533;&#65533;&#65533;&#65533;&#65533;D&#65533;&#65533;&&#10874;&#65533;&#65533;&#65533;i*
&#65533;&#460;C&#26792;!(&#65533;&#65533;l&#65533;&#65533;&#65533;	F-&#65533;(`&#65533;&#65533;&#65533;&#65533;&#65533;&#65533; &#648;O6h&#65533;&#65533;&#65533;&#65533;&#65533;&#65533;rA&#65533;&#65533;&#65533;xR&#65533;&#65533;*&#65533;&#65533;e&#65533;dneN&#65533;&#65533;&#65533;J&#65533;&#65533;Lc-&#65533;%u&#65533;&#65533;&#65533;C&#65533;b&#65533;&#65533;L&#65533;&#65533;&#65533; &#65533;&#65533;^&#65533;&#65533;.&#65533;&#65533;&#65533;1&#65533;&#65533;n-0&#1962;&#65533;&#65533;q&#65533;&#65533;j&#65533;q&#65533;Vb&#65533;&#65533;&#914;&#65533;&#65533;b&#65533;  &#65533;&#6584;KoL&#65533;&#65533;(@&#65533; D(	2@&#65533;m&#65533;&#65533;&#65533;&#1460;k&#65533;&#65533;&#65533;&#65533;R&#744; "&#65533;Q'&#325;*&#65533;"&#65533;H&#65533;&#65533;&#65533;j&#65533;&#65533;Ac&#1295;eP&#65533;+&#65533;%j%?cC\&#65533;0&&#65533;&#65533;&#65533;&#65533;2&#65533;E&#65533;&#65533;&#1585;}R,&#65533;R,&#65533;d$&#65533;	&#65533;R-&#1468;&#65533;&#65533;)'&#65533; >&#65533;&#65533;U&#65533;6&#65533;&#1470;Q&#65533;rb&#65533;&#65533;+&#65533; &#65533;"w&#65533;&#65533;Q'Y&#65533;,&#65533;&#65533;(D&#65533;&#65533;1)&#1522;&#65533; &#65533;(,.'&#65533;R*'y&#65533;p&#65533;j&#65533;/Go&#65533;pG: 0&#65533;S1&#65533;&#65533;1&#1274;&#65533; *&#65533;1&#65533;2&#1380;1'&#65533;$+&#65533;* h&#65533;9&#65533;&#65533;&#65533;&#1178;6.g&#65533;nN+7 5}R5Q&#65533;Z36F)&#65533;n2_&#65533;6q&#65533;&#65533;&#65533;s&#65533;e&#65533;&#65533;@&#65533;&#65533;
xm&#65533;@:&#65533;&#65533;S&#65533;.&#65533;-&#65533;36&#1522;5;&#65533; &#65533;&#65533;*&#65533;&#65533;:&#65533;&#65533;$<&#65533;&#65533;&#65533;.&#65533;&#65533;%;&#65533;Q&#65533;r &#65533;%&#65533;&#65533;&#1299;,+V&#65533;&#65533;1&#65533;&#65533;$1 &#65533;&#65533;>&#65533;&#65533;&#65533;"q&#65533;&#65533;&#65533;&#65533;
r&#65533;&#65533;&#65533;S&#65533;&#65533;&#65533;A*&#65533;&#4526;AM&#481457;6&#65533;1B&#65533;&#65533;$*A&#65533;K&#1140;&#65533;&#65533;j&#65533;&#65533;m&#65533;&#65533;&#65533;p&#65533;&#65533;'&#65533;&#65533;ec&#65533;&#65533;&#65533;&#65533;&#65533;&#65533;2_&#65533;&#65533;&#65533;S>&#65533;G&#65533;&#65533;&#65533;}No"$
 s
&#65533;NDM&#65533;,KT&#65533;k=&#65533;&#65533;&#65533;L_B&#65533;&#65533;&#65533;\&#65533;&#65533;&#65533;hJ&#65533;&#65533;@&#65533;&#65533;&#65533;&#65533;&#65533;6L/@&#65533;T&#65533;6K$&#65533;&#65533;&#65533;x&#65533;L&#65533;4M&#1364;&#65533;&#65533;$r&#65533;M?o&#65533;z&#65533;&#65533;&#938;L"
.&#65533;&#65533;|&#65533;H+2))&#65533;&#65533;Z3EKr:&#65533;&#65533;
&#65533;P&#65533;&#65533;&#65533;&#65533;G&#65533;U&#65533;GC.&#65533;PO-&#1395;&#65533;.US}&#65533;	&#65533;&#65533;Sgs2&#65533;&#65533;&#65533;F%&#65533;&#65533;&#65533;&#65533;TK&#65533;I&#65533;&#65533;&#65533;&#65533;h&#65533;&#36794;T&#65533;HTS&#65533;&#65533;&#65533;l&#65533;S&#1012;&#65533;\&#65533;Wk&#65533;I
&#65533;PD&&#65533;&#65533;M&#65533;&#65533;&#65533;Z&#65533;&#65533;&#65533;&#65533;
&#65533;&#372;&#65533;&#65533;REu2%@B5T&#65533;5.U&#65533;@&#2210;*&#65533;4k&#65533;CyDH&#65533;u\&#65533;&#65533;TWULR^q&#65533;*&#65533;`K&#65533;a?&#65533;Q)4&#65533;tL&#65533;"`&#65533;&#65533;S}&#65533;&#65533;&#65533;&#65533;]	M&#65533;&#65533;`k0*'v0&#65533;0T&#65533;06TbD&#65533;"&#372;H&#1109;\&#65533;&#65533;Y&#65533;&#65533;p:&#65533;3d{KV&#65533;N&#65533;M&#65533;'&#65533;&#65533;U(&#65533;
+&#65533;( P&#65533;c&#65533;t:&#65533;v&#65533;E+&#65533;
hk&#65533;EX&#65533;&#65533;&#65533;h&#65533;&#65533;A&#65533;4i&#65533;&#65533;*H&#65533;&#65533;&#1685;:QQj&#65533;r.&#65533;	&#65533;3!&#65533; !&#65533;U&#65533;,-&#65533;\Q3V&#65533;r:&#65533;&#65533;R&#65533;&#1589;`% d&#65533;6. YXB&#65533;|&#65533;&#65533;&#65533;03&#65533;-j&#65533;6&#722;;&#821;i&#65533;t&#65533; w`7j&#65533;W&#65533;&#65533;Lh[EU@t3&#996;&#65533;&#65533;&#65533;&#65533;1&#65533;&#65533;i/&#65533;o/&#65533;i&#65533;s=&#65533;Z &#65533;v&#65533;&#1922;&#65533;t&#65533;xFo&#65533;6&#65533;&#65533;e3sY&#65533;V&#65533;]k&#65533;vV&#65533;&#65533;&#65533;X&#65533;G&#65533;&#65533;vc&#65533;wx&#65533;&#65533;x&#65533;&#65533;&#65533;d7T&#65533;yU @&#65533;&#65533;&#65533;&#65533;\&#65533;&#65533;N'Z&#65533;1&#608;&#65533;oy/p&#65533;&#65533;w|&#65533;&#65533; X!	X&#65533;&#1772;7l&#65533;Uu&#65533;+&#1460;-:&#65533;&#65533;ri7&#65533;
&#65533;&#65533;&#65533;z&#65533;W&#65533;6&#65533;+2&#65533;r&#65533;&#65533;&#65533;&#65533;  &#65533;&#65533;}'X&#65533;1&#65533;Ra&#65533;S&#65533;&#65533;c7X&#65533;&#65533;pd&#65533;+-&#57717;&#65533;}c&#65533;&#65533;J1&#1406;&#65533;c&#65533;&#65533;&#65533;v&#65533;&#65533;&#65533;|&#65533; &#65533;&#65533;&#65533;ECZ&#65533;S)	&#65533;v&#65533;&#455;&#65533;&#65533;&#65533;&#65533;b&#65533;&#1589; 4&#1545;&#65533; &#65533;&#65533;&#65533;	&#65533;&#65533;X&#65533;&#65533;&#65533; \Kv&#65533;&#65533;L{&#65533;&#65533;&#472;&#65533;I&#65533;&#65533;&#65533;&#65533;&#65533;&#65533;&#65533;&#65533;&#65533;8&#65533;&#65533;  !&#65533;   ,   &#65533; &#65533;  &#65533;@&#65533;pH,&#65533;&#548;r&#65533;
&#65533;&#65533;&#65533;pP0&#65533;&#65533;&#65533;&&#65533;&#65533;&#65533;I.&#65533;&#65533;&#65533;:=&#65533;&#65533;&#65533;y<&#65533;v&#680;X(ak&#65533;&#65533;&#65533;&#65533;&#65533;Eq	

zz
xY&#65533;m&#65533;&#65533;&#65533;&#65533;e&#65533;BcU
&#65533;&#65533;&#65533;U&#65533;&#65533; &#65533; &#65533;&#65533;&#65533;&#65533;jc&#65533;&#65533;nPqT&#65533;&#65533;&#65533;V
&#65533;V&#65533;&#65533;&#65533;&#65533;Q&#65533;&#65533;&#65533;INNb&#65533;Eh%P`@AN&#65533;h&#65533;&#65533;p&#133;&#65533;'X&#592;&#65533;&#65533;&#65533;2f&#1830;&#65533;c#m&#65533;&#65533;&#65533;G&#65533;\&#65533;\4\&#65533;&#65533;&#65533;&#65533;&#65533;&#65533;b&#65533;&#198;5<&#1272;&#1123;O&#65533;E&#65533;B&#65533;&#65533;V&#65533;&#65533;&#65533;TY&#65533;&#65533;P_J}&#65533;&#65533;&#65533;+&#65533;&#65533;&#65533;)&#65533;&#65533;C=<9&#65533;&#1764;&#65533;B&#65533;8X&#65533; B&#65533;Tv9E&#65533;2jD&#65533;.&#65533;&#65533;9P	&#65533;&#65533;W&#65533;&#65533;&#65533;&#65533;+&#65533;&#65533;dZ'	&#65533;&#65533;&#65533;#eJ&#65533;LN&#65533;hn&#65533;&#65533;]&#65533;)&#65533;&#65533;&#65533;3&#65533;&#65533;&#65533;&#65533;&#65533;PS&#65533;X&#65533;&#65533;&#65533;)&#65533;&#65533;h&#65533;&#65533;kQF&#65533;&#65533;@A<&#65533;UBm&#65533;K&#65533;rv&#65533;rfyaC&#65533;"|&#65533;&#65533;&#51148;U&#65533;]em&#65533;T&#65533;$&#65533;&#65533;&#65533;7&#65533;`L&#65533;&#65533;"*&#65533;&#65533;&#65533;&#65533;C&#65533;0?x&#65533;y&#65533;&#65533;&#65533;&#65533;$p&#65533;>Ce&#65533;VQ&#65533;&#65533;&#65533;F&#65533;r &#65533;&#65533;S&#65533;&#1397;L/M1I\X&#65533;_D&#65533;&#65533;w&#65533;~&#65533;Y4]=&#65533;6`"&#1657;[0&#65533;QT-	&#65533; y&#65533;&#65533;f<&#65533;T&#65533;&#65533;&#65533;0&#65533;@Cv`q$qx&#65533;h)&#65533;y&#65533;*&#65533;&#65533;&#65533;&#65533;&#344;&#65533;&#65533;aY0&#65533;&#65533;&#65533;&#65533;&#65533;BIC&#65533;&#65533;&#65533;&w&#65533;~^u&#65533;&#65533;  hY&#610;g&#65533;&#65533;&#65533;d$0@m_&#65533;H@&#65533;GfKf&#65533;tc&#65533;&#65533;2&#65533;)&#65533;)&#65533;9
D&#65533;^&#65533;&#65533;&#65533;&#65533;&#65533;&#65533;&#65533;A~&#65533;&#65533;&#65533;&#65533;&#65533;&#65533;&#65533;d&#65533;XPA&#65533;&#65533;&#65533;J&#65533;&#1445;&#65533;)U&#65533; C&#65533;e&#65533;&#65533;h6&#65533;&#65533;&#65533;&#65533;jj=&#65533;^&#65533;"O&#65533;&#65533;Rh&#65533;&#640;&#65533;&#65533;&#65533;I\i&#65533;m`&#485;Db&#65533;TN&#65533;&#65533;&#65533;&#65533;}l&#65533;&#65533;%&#65533;zFaE&#65533;&#65533;gQ&#65533;e-&#65533;&#65533;9&#65533;&#65533;M&#10487;v&#65533;fI&#65533;b&#1849;&#65533;jJ&#65533;0&#185;&#19357;v6;"OXgoh&#65533;&#1450;&#65533;&#65533;V &#65533;&#65533;&#65533;S&#65533;}&#65533;&#1210;&#65533;&#65533;&#65533;l&#65533;&#65533;_3	&#65533;&#65533;n&#65533;&#65533;&#65533;&#65533;&#65533;&#65533;&#65533;<&#65533;&#65533;&#65533;&#65533;F<!&#65533;&#65533;R&#65533;&#65533; |&#65533;A&#65533;^&#65533;C&#65533;Y&#65533;&#65533;C&#65533;&#65533;&&#65533;&#65533;&#632;&#65533;W&#65533;&#65533;{&#65533;TB7W4&#65533;U^&#65533;j&#65533;&#65533; /&#65533;kP&&#65533;&#65533;&#65533;&#65533;y"&#65533; &#65533;pc#`2.>p&#65533; &#65533;&#65533;T&#65533;&#65533;	&#65533;&#65533;&#65533;A&#65533;&#65533;zL&#65533; 2&#65533;A&#65533;&#65533;&#65533;&#1143;&#65533;OaM&#65533;@.&#39527;&#65533;!,&#65533;&#586;&#65533;&#65533;&#65533;&#11788;&#65533;P&#65533;P&#65533;\&#65533;yb&#65533;&#65533;&#65533;&#65533;&#65533;&#65533;"&#65533;1Fr&#65533;0&#65533;f&#913;Zk&#1450;g6&#65533;/a&#65533;G&#921;&#65533;uK&#65533;eK&#65533;8&#65533;&#65533;&#65533;)&#65533;M&#65533;6k&#65533;	&#65533;&#65533;&#65533;&#65533;&#65533;&#65533;&#65533;&#65533;M&5' L)y&#65533;p&#65533;&#65533;&#65533;7&#65533;t&#65533;&#65533;p&#1670;d&#732;lq&#65533;&#65533;&#65533;2&#65533;&#65533;y&#65533;&#65533;]Qr&#947;&#65533;&#65533;&#65533;&#65533;)7&#65533;_&#65533; `?0&#516; &#65533;&#65533;&#65533;&#65533;VG!&#65533;b
&#65533;&#65533;&#1492;]&#65533;&#65533; &#65533;&#65533;&#65533;&#65533;&#65533;OI's&#65533;&#65533;4&#65533;&#65533;&#65533;m-&#65533;&#65533;&#65533;v&#65533;n&#65533;8&#65533;`&#65533;v"&#65533;3&#65533;&#65533;&#65533;a;&#1749;M&#65533;'&#65533;&#65533;&#65533;&#65533;&#65533;A&#65533;K&#65533; *<&#34021;i)&#65533;&#65533;%&#65533;`3G&#65533;&#65533;j&#1443;"uT;*&#65533;&#65533;=&#1947;]&#65533;&#65533;f2&#65533;,NgtX	&#65533;&#65533;&#65533;4&#65533;&#65533;&#65533;&#65533;&#65533;X&#65533;#&#65533;&#65533;p&#65533;&#65533;&#65533;&#65533;&#65533;V&#65533;&#65533;#G&#65533;&#65533;&#65533;9&#65533;y&#65533;&#65533;F&#65533;Rq&#65533;;&#65533;pD&#1254;:82s&#65533;{$&#65533;AIA&#65533;yr&#65533;B=&#65533;&#65533;2&#65533;)|&#65533;c)&#65533;2&#65533;BB(|&#65533;U&#65533;&#65533;x&#533;&#65533;1Sn&#65533;&#65533;-1&#65533;&#65533;&#65533;&#65533;s&#65533;&#65533;&#65533;&#1426;&#65533;B&#65533;[&#65533;t]&#1161; R&&#65533;&#65533;&#65533;1$&#65533;&#643;&#65533;Fuq|X&#65533;&#65533;FKOi&#65533;&#65533;^<2&#65533;A&#65533;ML`4CC
&#65533;)3&#65533;"&&#65533;&#906;&#65533;&#65533;D R`JI&#65533;<&#65533;&#65533;&#65533;&#65533;l&#65533;3O&#65533;&#65533;`y&#35976;&#65533;t&#65533;&#65533;&#65533;&#1730; &#65533;b>&#65533;&#65533;&#65533;&#65533;1)&#65533;&#65533;&#65533;V&#65533;&#65533;&#65533;V|&#65533;s6VjQC&#65533;k&#65533;/:E&#65533;&#65533;&#65533;g8q$&#65533; ^2&#65533;-&#65533;@'0&#65533;&#65533;3&#65533;L1&#65533; -&#65533;S&#65533;&#65533;&#1310;8&#65533;A6T.p&#65533;RC&#65533;qS"{&#65533;&#65533;&#65533;@
C&#65533;K4&#1973;KF&#65533;&#65533;&#65533;Z&#65533;&#65533;Z&#65533;`S&#65533;"&#65533;MNY&#65533;&#65533;S&#65533;&#65533;&#65533;AH&#65533;-&k&#65533;/&#647;)&#9732;&#65533;&#65533;&#65533;&#65533;&#65533;&#65533;DY&#65533;&#65533;p&#65533;&#65533;&#65533;U&#15350;&#65533;Q&#65533;&#65533;&#65533;v~&#1392;meY[Q&#65533;&#566;iE&#65533;d&#65533;BT&#65533;&#65533;&#65533;&#65533;&#65533;Z2"&#65533;&#65533;D.&#65533;&#65533;&#65533;&#65533;&#65533;&#801;&#65533; dK&#65533;&#65533; &#65533; &#65533;T<f&#65533;&#65533;iQ&#65533;N&#65533;&#65533;&#65533;&#65533;)nu&#65533;&#65533;&#65533;&#65533;&#65533;&#65533;S&#65533;&#65533;&#65533;q&#423;;L&#63807;&#65533;&#1432;&#65533;&#65533;s&#65533;mn_&#65533;&#65533;F FO&#65533;ik;&#901;&#65533;&#65533;&#65533;D&#475;V&#65533;&#65533;&#65533; ZP&#65533;&#65533;@&#65533;d&#65533;&#65533;&#65533;&#65533;&#65533;J&#65533;&#65533;&#65533;An&#1052;&#65533;&#65533;\r~&#65533;(hu&#65533;&#65533;E[&#65533;&#65533;F:&#65533;&#65533;*&#65533;&#65533;7&#65533;mm;a&#65533;&#65533;&#65533;_@&#65533;&#65533;&#65533;4&#65533;%yY&#65533;r&#65533;&#65533;&#65533;&#65533;&#65533;&#65533;KcF8h&#65533;&#65533;d&#65533;&#65533;&#65533;&#65533;Z&#65533;&#65533;&#65533;tl4&#65533;.Yq&#65533;&#65533;&#65533;"&#24318;9 'Py@&#65533;V&#65533;&#65533;&#65533;&0qs&#65533;q&#65533;&#65533;&#65533;g&#65533;&#65533;&#533;&#65533;RhZ8#&#65533;b&#65533;D&#65533;7x8I&#65533;&#65533;&#65533;&#1265;&#65533;&#65533;EG&#65533;!&#65533;&#65533;&#65533;(&#65533;
&#65533;DJ&#65533;5&#65533;u&#65533;&#65533;X&#65533;;&#65533;U&#65533;&#65533;p&#65533;&#65533;o&#65533;9#M&#65533;&#65533;2k*~&#65533;mP&#65533;&#65533;&#65533;r&#65533;&#65533;may&#65533;&#65533;&#65533;
&#65533;d&#65533;l&#65533;&#65533;
&#65533;+&#65533;*&#65533;&#65533;p &#65533;&#65533;&#65533;n(&#65533;z &#65533;&#65533;=t"&#65533;&#65533;L&#65533;Y&#65533;&#65533;&#65533;vAxy&#65533;&#649;&#65533;d$h&#65533;&#65533;E# #&#65533;&#65533;u;m&#65533;X&#65533;a &#65533;p `&#65533;&#65533;&#65533;&#65533;&#65533;&#65533;
P 3&#65533;&#65533;&#65533;&#65533;)&#65533;-H[H[@&#65533;&#65533;&&#65533;&#65533;(&#65533;&#65533;"&#65533;&#65533;&#65533;>&#65533;}&#65533;&#65533;&#65533;&#65533;d+&#65533;&#65533;d&#65533;&#65533;&#65533;&#65533;Cb&#65533;GN&#65533;2&#65533;&#65533;&#65533;&#65533;&#65533;3]&#65533;&#65533;:&#65533;&#925;&#65533;&#65533;b&#65533;;c&#65533;j(&#55261;qo&#65533;&#65533;}&#65533;&#65533;&#65533;&#65533;ZDk&#65533;&#65533;w-&#65533;&#65533;&#65533;<	&#65533;#&#65533;#7&#65533;&#65533;Ll&#1774;&#65533;\&#65533;q&#276;&#65533;&#65533;rA[[&#65533;&#692;&#65533;P&#65533;S&#65533;&#65533;&#65533;y&#2024;&@&#65533;y;s&#65533;oP&#733;&#65533;.@=:&#65533;&#65533;}&#65533;&#65533;&#65533;&#65533;t2g&#65533;z <&#65533;U=&#65533;O?&#65533;&#65533;&#65533;!Qb&#65533;&#1072;%&#65533;i"&#65533;|&#65533;e7&#65533;|&#65533;s&#65533;.&#65533;r&#65533;&#65533;2&#65533;&#65533;n5
F&#65533;&#65533;@&#65533;D&#65533;&#65533; `X&#65533;D&#65533;	&#65533;&#65533;&#65533;&#65533;&#65533;&#65533;3&#65533;[&#65533;&#65533;&#65533;=0&#406;&#65533;r	&#65533;<&#1981;&#65533;;_&&#65533;&#65533;"&#65533;!&#65533;&#65533;@~q&#1601;&#65533;B|&#65533;S&#65533;&#1813;El&#65533;&#65533;&#65533;'&#65533;{&#65533;55a&#65533;u &#65533;&#65533;&#65533;l^a/8&#65533;&#65533;&#65533; S;&#65533;&#65533;&#65533;&#65533;&#65533;8&#65533;&#65533;a\l&#65533;&#65533;&#65533;mU&#65533;7&#65533;F&#65533;`&#65533;nf@tl&#65533;/w&#65533;h&#65533;F&#65533;XXx_ 1&#65533;~h&#65533;]@q@&#65533;&#65533;&#65533;grUWHH&#65533;x&#65533;&#65533;|a3&#65533;b&#65533;&#65533;|&#65533;1v&#65533;u&#65533;&#65533;Q&#65533;'4pW	&#65533; w5&#65533;s5&#65533;rG*&#65533;`wx &#65533;)&#65533;h J&#65533;	+&#65533;&#65533;H  &#65533;q&#65533;SgohO&#374;x&#65533;'O&U`3D&#65533;8G&#65533;&#65533;p7&#65533;YvtR	@w&#65533;&&#65533;&#65533;&#65533;m%&#65533;&#65533;ct&#65533;zwg7&#65533;&#65533;S9b{P&#65533;4P&#65533; &#65533; &#65533;i&#65533;S&#65533;W&#65533;1&#65533;lmW&#65533;&#65533;8	j&#65533;&#65533;?&#65533;Y&#65533;&#65533;/&#65533;A&#65533;wD1pwFP2q<Q&#65533;n&#65533;*&#65533;&#65533;hw{7O&#65533;&#65533;&#65533;&#65533;&#65533;4&#65533;_5&#65533; &#65533;&#65533;&#65533;J&#65533;&#65533;1&#65533;&#65533;]&#65533;lH&#65533;&#65533;&#65533;xzp&#65533;3bgXPsaWj&#65533;RW6X\&#65533;AiG}&#65533;j&#65533;c&#65533;&#65533;v&#65533;\K@w,&#65533;&#65533;&#65533;(&#65533; &#65533;(&#65533;&#65533;(&#65533;&#65533;/&#65533;&#65533;f&#65533;I&#65533;&#552;i&#65533;lVXP&#65533;&#65533; Q57v1X	&#65533;bR&#65533;&#65533;#NP&#65533;&#65533;&#256;&&#65533;&#65533;&#65533;f&#65533;&#65533;i'q&#65533;Z/~+]&#65533; &#65533; &#65533;&#65533;6&#65533;&#65533; (R3&#680;&#65533;t&#424;i
0
&#65533;&#65533;&#65533;&#65533;&#65533;&#65533;73;&#65533;&0(k&#65533;Y&#65533;&#65533;&&#65533;&#65533;xs&#65533;q&#65533;r}9*&#65533;&#65533;Q"	PUsWI&#65533; a&#65533;I&#65533;r]o&#65533;f,YQ&#65533;`&#65533;&#65533;&#65533; &#65533;(&#65533;&#65533;&#65533;
&#65533;E&#1612;&#65533;p&#65533;s&#65533;&#65533;&#65533;#&#65533;&#65533;&#65533;&#65533;&#65533;.&#65533;bRL&#65533;s&#65533;&#65533;s9&#65533;&#65533;.&#65533;&#65533;&#65533;z&#65533;*&#65533;Z&#65533;&#65533;
 ]&#65533;&#65533; p&#65533; c&#65533;F &#65533;^&#65533;L&#65533;a|0&#65533;$&#65533;t y&#65533;8C&#65533;SNQ6au.A)=&#65533;&#65533;0&#65533;&#65533;Y}y\8&#65533;&#536;xF&#65533;V	3&#65533;&#65533;}IPIh&#65533;<kQ&#65533;&#65533;02o&#65533;&#65533;&#65533;&#601;&#65533;S%&#65533;i&#65533;&#65533;&#65533;J&#136;0	&#65533;&#65533;3aUg&#65533;&#65533;dHVK&#65533;&#65533;&#65533;&#65533;O,&#65533;.'<&#65533;,&#65533;I
&#65533;&#65533;%BY	#&#65533;u]H&#65533;D&#65533;(G &#65533;&#65533;6l&#65533;Xl&#65533;&#65533;&#65533;Fl&#65533;iO&#65533;&#22360;&#65533;&#65533;&#65533;&#65533;8s&#65533;&#65533;E&#65533;&#65533;@K&#65533;&#65533;.&#65533;&#65533;6J	"c&#65533;d@ {h q&#65533;&#65533;U&#576;hDG:b&#65533;B`&#65533; &#65533;&#65533;X&#65533;
&#65533;lau&#65533;95&#65533;&#65533;3`xJt&#65533;&#65533;tx&#65533;a=#A&#65533;&#65533;&#65533;u&#65533;_xt&#65533;&#65533;&#65533;3&#65533;*I&#65533;&#65533;&#65533;A&#29819;#&#65533;&#65533;V&#65533;&#65533;&#65533;P&#65533;
	&#65533; Y&#65533;G ifx&#65533;Y&#65533;e&#65533;&#1172;$&#65533;^8SCC*0<$&#65533;I%&#65533;K&#676;&#65533;IK&#65533;a&#65533;y&#65533;&&#65533;&#65533;&#65533;&#65533;&#65533;&#65533;H&#65533;T &#65533;5&#65533;q&#65533;q(Q&#65533;&#65533;&#873;&#65533;&#65533;o&#65533;&#65533;fH!&#65533;&#65533;&#65533;O&#65533;D&#65533;&&#65533;u
F&#65533;&#65533;T&#65533;s8w&#65533;n&#65533;.Lj9&#65533;&#65533; &#65533;b&#65533;&#65533;&#65533;T&#65533;R&#65533;!*&#65533;&#65533;p&#65533;0t0bx&#65533;r&#65533;b&#65533;e
Q&#65533;&#65533;8 `b&#65533;+I&#65533;&#65533;Rl&#65533;&#65533;`^4&#65533;Gp9&#65533;1&#65533;&#65533;&#65533;&#65533;Z&#65533;&#65533;$A&#65533;&#65533;*NV&#65533;
qU&#65533;&#65533;&#65533;#&#65533;	a&#65533;I&#65533;&#65533;*&#65533;n&#65533;&#65533;1C&#65533;P&#1032;W&#65533;&#65533;$&#65533;&#65533;&#65533;	&#65533;K!!4&#65533;J&#65533;=^&#65533;&#65533;U&#65533;&#65533;&#65533;Y&#65533;#&#65533;&#65533;	e&#65533;&#65533;0&#65533;&#65533;M&#65533;@"&#65533;&#65533;&#65533;2&#65533;&#65533;&#65533;!.&#65533;&#1455;&#65533;!]u&#65533;&#65533;
5-&#65533;&#65533;R&#65533;N &#65533; 
&#65533;&#65533;vf0&#65533;f&#65533;A&#65533;&#288;&#65533;Y&#65533;u+&#65533;JV8ZK&#740;:&#65533;y&#65533;1&#65533;&#65533;&#65533; }1&#65533;p&#65533;$B&#65533;&#65533;&#65533;&#65533;&#65533; &#65533;&#65533;&#65533;92/&#65533;&#65533;+-&#65533;&#65533;&#65533;.k&#65533;&#65533;
&#65533;&#65533;&#65533;~&#65533;&#65533;E&#65533;;&#65533;&#65533;&#65533;&#65533;t	DK6IEbTK>&#65533;&&#65533;&#65533;y&#789;&#65533;&#65533;&#65533;;&#65533;Q&#65533;&#65533;O&#65533;OBl&#65533;E B T	  &#65533;j{&#65533;&#1138;Q&#65533;&#65533;&#65533;&#65533;&#65533;&#65533;l8rp&#65533;{gF&#65533;&#21748;&#65533;;7m{3&#65533;&#65533;:&#65533;&#65533;[&#65533;&#661;&#65533;8&#65533;y&#65533;(Z	&#65533;&#65533;:A&#65533;6&#65533;1 D&#65533;<&#65533;&#65533;&#65533;&#65533;X&#65533;&#65533;&#65533;&#65533;&#65533;&#65533;P&#65533;&#65533;c
&#65533;&#65533;7&#65533;&#65533;3yh&#65533;p'sJ&#65533;&#65533;&#65533;&#65533;`u&#65533;&#65533;v&#65533;)J&#65533;&#65533;rU&#65533;@H"&#65533;<{&#65533;&#65533;D&b&#65533;A&#65533;A
(z&#65533;.&#65533;R&#65533; &#65533;&#65533;&#665;7oSX&#65533;i&#65533;(&#65533;k&#65533;&#65533;R&#65533;
u&#65533;+&#65533;x &#65533;`&#65533;&#65533;Z$&#65533;c
#Jjb&#65533;&#65533;&#65533;&#65533;&#65533;&#65533;&#65533;j&#65533;&#65533;m&#15918;	&#65533;&#65533;&#65533;O&#65533; wx&#65533;&#65533;&#65533;(&#65533;&#65533;&#65533;&#65533;&#65533; &#65533;&#65533;&#65533;[&#65533;&#65533;&#65533;&#255;&#520;&#65533;kf8&#65533;hP&#65533;KT`;&#65533;A$v&#65533;&#65533;6&#65533;$w&#65533;&#65533;dR&#65533;jf&#65533;&#65533;&4&#65533;< &#65533;&#65533;V&#65533;&#65533;&#65533;&#65533;0&#65533;@p&#65533; &#65533;B &#245;A&#65533;7;&#65533;&#65533;n&#1145;B&#65533;e&#65533;DF1&#65533;&#65533;6&#65533;,&#65533;&#65533;P&#65533;&#65533;@&#65533;Q&#65533;0&#65533;&#65533;&#65533;&#65533;&#65533;6&#65533;&#65533;&#65533;Oy&#65533;\W\e&#65533;4qhFY&#65533;&#65533;Q'&#65533;&#65533;&#65533;&#65533;&#65533;&#65533;&#65533;&#65533;&#65533;&#65533;&#65533;&#65533;/5p<&#65533;6l&#65533;P&#65533;&#65533;&#65533;&#65533;Q cBp{P&#65533;&#65533;&#65533;&#65533;&#65533;&#65533;&#65533;&#65533;&#65533;,&#65533;\; &#65533;&#65533;&#65533;p&#395;&#51670;S&#65533;&#65533;3I&#65533;  \&#65533;WLZ&#65533;4*&#65533;0&#65533;g&#65533;&#65533;&#65533;&#65533;&#65533;&#65533;&#65533;I*}&#65533;&#65533;O7&#65533;cy&#65533;h&#65533;l&#65533;{{&#65533;;&#65533;&#65533;&#65533;&#65533;&#812;}0&#65533;a&#65533;&#65533;&#380;&#573;S&#65533;&#65533;ZK1&#65533;&#65533;g&#65533;&#65533;M /p&#65533;&#65533;&#65533;A&#65533;&#65533;&#65533;QA&#65533;,&#65533;&#65533;&#65533;&#65533;&#65533;&#550230;j&#65533; &#65533;Q&#65533;&#65533;"=&#65533;&#65533;&#65533;Q&#65533;&#65533;&#65533;&#65533;&#65533;&#65533; &#65533; @pAsA0&#65533;&#65533;&#65533;H&#65533;&#65533;T{>&#65533;dbi&#458;ow&#65533;(3&#65533;R&#65533;&#1932;@R&#65533;y&#65533;;&#65533;k&#65533;&#65533;l&#65533;WH&#65533;n&#65533;U&#65533;&#65533;Z&#65533;T&#65533;{&#65533;jog&#65533;i&#65533;&#65533;&#65533;&#65533;&#65533;&#65533;&#65533;mL&#65533;&#65533;&#65533;&#65533;,s&#65533;Z&#670;&#65533;&#65533;&#65533;&#65533;+e&#65533;"ZA&#65533;&#5243;z=/	M9&#65533;&#65533;&#65533;&#65533;p2l(+)&#65533;r|&#65533;T&#65533;&#65533;&#65533;&#65533;y&#65533;#&#65533;&#65533;&#65533;&#65533;(&#65533;p&#65533;&#65533;&#65533;&#65533;[&#65533;&#65533;&#65533;&#65533;$&#65533;b$&#65533;&#65533;&#65533;r&#65533;[&#65533;&#65533;)&#65533;*&#65533;&#65533;7&#65533;1P&#65533;&#65533;&#65533;{&#65533;&#1745;&#65533;&#65533;}&#713;&#65533;&#1590;&#65533;&#1101;&#65533;&#65533;&#65533;&#65533;wn:~*&#65533;&#65533;&#1897;&#65533;&#65533;E&#65533;&#65533;&#65533;&#65533;&#65533;&#65533;Na&#65533;&#65533;&#65533;FG1n&#65533;A(&x &#65533;}*a\&#65533;,\&#65533;&#565; &#65533;&#65533;$-&#1211;m&#65533;Y=&#1199;<&#65533;&#65533;1&#65533;`=u&#65533;&#65533;&#65533;&#65533;6A&#1263;&#65533;&#65533;&#65533;&#65533;&#65533;C&#65533;&#65533;&#65533;&#65533;&#65533;,d&#1476;&#65533;&#65533;&#65533;&#65533; &#65533;&#65533;p&#65533;x&#65533;`W&#1098;&#65533;Yb&#951;&#786;<&#65533;&#65533;&#65533;Y&#65533;&#65533;&#65533;&#65533;B&#65533;&#65533;]&#65533;&#65533;=:Q&#65533;&#65533;jk}QK&#65533;A&#65533;f&#65533;?&#65533;&#65533;&#65533;&#65533;\i
&#65533;I&#65533;&#65533;6a&#65533;[Q&#65533;4&#65533;&#65533;q&#65533;&#708205;&#1403;&#65533;&#65533;&#65533;&#65533;_} E$.&#65533;'.&#65533;mv 3&#65533;&#65533;,&#65533;&#65533;b&#65533;Ov&#65533;&#65533;.t?&#65533;&#65533;&#65533;{,&#65533;&#65533;&#65533;5&#65533;&#65533;&#65533;@&#65533;&#65533;&#65533;&#65533;3&#65533;&#65533;&#65533; &#65533;F&#65533;&#65533;&#65533;&#65533;&#65533;&#65533;&#65533;&#65533;Y	&#65533;&#65533;`a?lY&#65533;&#65533;p&#65533;&#65533;$&#65533;&#65533;&#525;'I&#65533;3&#65533;&#65533;A&#65533;&#65533;}<!3=#i|&#65533;&#65533;Q&#65533;R&#65533;N-&#65533;&#65533;R&#65533;&#65533;&#65533;>{`&#65533;&#65533;&#65533;o&&#65533;&#65533;&#65533;j6 &#65533;&#65533;&#65533;<&#65533;&#65533;&#65533;&#65533;J&#65533;&#65533;&#65533;&#65533;&#65533;r-&#65533;&#65533;&#65533;&#65533;&#65533;&#65533;&#65533;	&#65533;&#65533; &#65533;&#65533;&#65533;&#65533;&#65533;&#65533;&#65533;&#65533;&#65533;&#65533;&#65533;&#65533;&#65533;&#65533;O.&#65533;}&#65533;B|&#1981;&#65533;&#65533;U&#65533;&#65533;&#65533;ff'&#65533;oT&#65533;&#65533;6>&#65533;i7}&#885;y&#65533; &#65533;A$q&#65533;e&#65533;o&#501;&#65533;&#65533;7&#65533;&#65533;&#65533;&#65533;0&#65533;&#65533;M
&#65533;N&#65533;&#65533;&#65533;|&#65533;&#65533;&#65533;&#65533;&#65533;&#65533;&#65533;	&#65533;l*&#65533;&#65533;&#65533;&#65533;&#65533;&#65533;~&#65533;Rz&#65533;p&#65533;i3&#65533;,K}&#65533;rm&#65533;9&#65533;&#65533;,.&#65533;:AT&#65533;&#65533;&#65533;&#65533;&#65533;F&#65533;x&#65533;&#65533;b&#65533;&#65533;&#65533;&#65533;&#65533;p{{SP&#269;x;&&#65533;&#65533;&#65533;Y2D&#65533;&#65533;&vbL&#65533;R@&#65533;	&#65533;#3&#65533;&#65533;&#65533;9&#65533;&#65533;:&#65533;&#65533;n&#65533;a&#65533;\&#65533;\[&#65533;&#65533;P&#65533;&#65533;&#65533;|.&#65533;
&#65533;&#65533;&#65533;$}&#65533;&#65533;&#65533;\&#65533;}`[&#65533;&#65533;&#65533;fa&#65533;&#65533;&#65533;g&#65533;=M&#65533;?&#1489;-&#65533;&#65533; &#65533;&&#65533;&#65533;&#65533;>&#65533;v&#65533;&#65533;5&#65533;&#65533;V@&#65533;&#65533;/M&#65533;L !&#65533;&#65533;&#65533;&#65533;&#65533;&#65533;&#65533;+&#65533;&#65533;&#65533;Bl&#65533;e |&#65533;&#65533;v&#65533;K&#65533;j&#65533;%3&#65533;c&#65533;3&#65533;&#65533;&#65533;&#65533;+n&#65533;&#65533;&#213;&#65533;ae=&#65533;\&#65533;&#65533;&#65533;@&#65533;!&#65533;h&#65533;&#1110;&#65533;&#65533;&#65533;&#65533;o&#65533;&#65533;~&#65533;k`/m&#65533;pJ&#65533;&#1947;&#65533;A4&#65533;/&#65533;J&#65533;&#65533;^&#65533;#&#65533;&#65533;&#65533;&#65533;&#65533;!&#65533;o&#325;/S&#65533;O&#65533;&#348;&#65533;/_:N &#65533;&#65533;&#65533;h&#513;W&#65533;&#65533;&#65533;E&#65533;E\&#65533;T&#65533;&#65533;&#65533;&#65533;&#65533;&#65533;sk&#65533;&#65533;&#706;&#65533;@&#65533;&#65533;x>&#65533;&#65533;($v&#65533;M&#65533;3&#65533;&#65533;x&#65533;4&#65533;jf&#65533;Q(NF&#65533;&#65533;p4&#65533;r&#65533;&#65533;X &#65533; G&#65533; &#65533;&#65533;&#65533;'&#65533;&#65533;o @p&#65533;&#65533;`&#65533;&#65533;&#65533;&#65533;"&#65533;&#65533;&#65533; &#65533;&#65533;&#65533;`` &#65533;`&#65533;!&#65533;I&#65533;&#65533;&#65533;&#65533;H&#65533;&#65533;t&#65533;&#65533;ctH&#65533;&#65533;&#65533;&#65533;T&#65533;&#65533;&#579;&#65533;
&#65533;&#65533;&#65533;&#65533;&#65533;"k&#65533;"LxXlm !&#65533;Nn&#65533;P&#65533;oo&#65533;&#65533;2&#65533;!&#65533;&#65533;@!r&#65533; q&#65533;&#65533;cs&#65533;	&#65533;&#65533;&#65533;&#65533;&#65533;&#65533;&#65533;&#65533;t&#65533;&#65533;&#65533;	?&#65533;CW&#65533;v&#65533;&#1751;0&#1864;i&#65533;&#65533;`&#65533;1d&#65533;4&#65533;3P!&#65533;w&#65533;&#1415;&#65533;1&#65533;`3i&#65533;&#28964;&#65533;&#65533;&#65533;CS+&#65533;!2+U*[3c&#65533;j&#65533;&#65533;H&#65533;Y&#65533;:&#65533;&#65533;)h&#65533;a&#65533;&#65533;A6&#532;9&#65533;0kP&#65533;&#65533;&#65533;(N&#65533;4&#65533;&#65533;&#65533;&#65533;d` i&#65533;&#65533;dH&#65533;`K&#65533;&#65533;&#1549;&#65533;&#65533;J^$&#65533;&#65533;&#65533;&#65533;a&#65533;]&#65533;x&#65533;&#65533;2&#65533;_1&#65533;Y &#65533;@&#65533;&#65533;&#65533;&#1825;Z&#54195;@R&#65533;&#65533;&#65533;j&#65533;fH0&#65533;&#65533; &#65533;.&#26792;T&#65533;&#65533;&#65533;,&#65533;&#1470;R&#1193;&#65533;N&#65533;N&#65533;&#65533;&#65533;&#129;&#65533;&#65533;&#65533;&#65533;$&#65533;!C0&#65533;&#65533;[&#65533;t&#65533;y$F^>qr&#65533;C&#65533;D&#65533;&#65533; Q7&#65533;]&#65533;&#65533;3} &#65533;.&#65533;&#65533;a&#65533;mL&#65533;&#65533;&#65533;Z&#65533;i&#65533;&#65533;/A&#65533;&#65533;&#65533;&#65533;&#65533;1&#65533;&#65533;Qs<&#65533;&#65533;(&#65533;c&#65533;9&#65533;&#65533;&#922;B9&#65533;p&#65533;&#65533;@,&#65533;&#65533;&#65533;&#65533;&#65533;A&#65533;&#65533;wP[&#605;%^&#65533;	&#65533;&#65533;j&#65533;&#29215;p&#65533;&#65533;&#65533;)x&#65533;&#65533;&#65533;&#65533;&#65533;&#65533;&#65533;&#65533;(&#65533;bp&#65533;e c&#65533;j&#65533;C&#65533;&#65533;&#65533;&#65533;H&#65533;&#65533;S@)p&#65533;&#65533;f&#65533;*&#65533;&#65533;PH&#65533;y&#65533;!O&#65533;zXc&#65533;W&#65533; Q&#65533;&#1806;&#65533;&#65533;,&#65533;Pl&#65533;0&#65533;2#&#65533;A &#65533;@&#65533;&#65533;&#65533;&#65533;&#65533;&#65533;(&#65533;C,&#65533;&#675;!&#65533;&#65533;&#65533;&#1080;&#65533;	19&#65533;[j.&#65533;&#65533;0Y&#65533;&#65533;&#598;M|&#65533;+(&#65533;&#65533;jq 
&#65533;`&#65533;&#65533; 8&#65533;&#1699;&#65533;8-&#65533;C2&#65533;&#65533;hO&#65533;hL&#65533;?/&#65533;`,&#65533;&#65533;n&#65533;#&#65533;&#65533;%&#65533;&#65533;{&#65533;&bk1&#65533;&#65533;'|&#1157;&#65533;1k&#65533;&#65533;7@5&#65533;Sh$ SO&#65533;&#65533;&#65533;#&#65533;6+&#65533;&#65533;3&#65533;E&#65533;"&#65533;t)&#65533;]1&#65533;&#65533;&#65533;3OCQ&#65533;&#65533;&#65533;&#65533;C&#65533;&#65533;&#65533;D&#65533;&#65533;&#65533;M&#65533;+&#65533;&#65533;&#65533;2&#65533;&#65533;Xw)&#65533;h&#65533;&#65533;mQ&#65533;3Gk(>U+&#65533;,&#65533;:&#65533;&#65533;u&#65533;&94&#65533;&#65533;&#65533;&#65533;&#1073;&#65533;&#65533;aUIO&#65533;{&#65533;&#750;*l&#65533;4
*tQ&#65533;`&#65533;`ds&#65533;8&#65533;&#65533;c&#65533;&#65533;8&#65533;h>Q&#65533;SXPH&#65533;&#1549;`&#65533;	&#65533;M&#65533;&#65533; 1&#65533;H&#65533;&#65533;&#65533;&#218;&#65533;Y&#65533;	&#65533;Jlb[4&#65533;I(&#65533;l&#65533;&#65533;K~&#65533;&#65533;B0&#65533;&#65533;&#65533;&#65533;&#65533;&#65533;&#65533;P&#65533;&#65533;8&#65533;&#65533;&#65533;&#65533;gA5&#65533;S9&#65533;&#65533;>&#65533;[&#65533;Fp&#65533;&#65533;j"E&#65533;Zov&#65533;&#65533;&#65533;&#65533;&#65533;qe&#65533;&#65533;0&#65533;I=X&#65533;={[f&#65533;&#65533;0&#65533;&#65533;
&#65533;&#65533;&#65533;,)6&#1416;&#65533;&#65533;f$k&#65533;&#65533;Oe&#65533;&#65533;C;&#65533;&#65533;&#65533; g&#65533;]&#65533;&#65533;^&#65533;H@Xw].,K&#65533;)&#65533;#E&#65533;;&#65533;&#65533;&#65533;&#65533;&#65533;&#65533;&#735;&#65533;&#65533;&#65533;L&#65533;&#65533;h=.&#65533;/*&#65533;])[&#65533;&#65533;&#65533;Z&#65533;&#65533;&#65533;&#65533;~&#65533;&#65533;&#65533;&#65533;Z&#65533;&#474;HDB&#65533;&#65533;&#1456;&#65533;D&#65533;&#65533;-&#65533;Vx&#1283;
I&#65533;fR&#65533;&#65533;YF&#65533;s&#65533;bd&#65533;O&#65533;b&T&#65533;L&#65533;&#65533;_&#65533;&#65533;-&#65533;A`&#65533;]&#65533;&#65533;&#25704;)$!jX&#65533;&#65533;&#1301;&#65533;&#65533;a&#65533;
@^&#65533;&#432;#&#65533;&#65533;t&#65533;&#65533;T&#65533;&#65533;&#65533;M&#65533;+c&#65533;9v1&#65533;&#65533;&#65533;0&#65533;Q&#65533;>&#65533;o&#65533;C &#65533;&#65533;AHN&#65533;L$<b&#65533;&yH^RB5&#65533;=&#65533;&#65533;&#65533;&#65533;|&#65533;&#65533;! QT&#65533;&#65533;&#65533;\c&#65533;&#65533;&#1892;&#65533;&#65533; &#65533;.p0&&#65533;&#65533;&#65533;_&#65533;&&#65533;&#65533;l&#65533;(&#65533; &#65533;&#65533;&#65533;75(&#65533;!&#65533; &#65533;d&#65533;5&#65533;I&#65533;K&#65533;d&#65533;&#65533;&#65533;7&#65533;&#65533;D&#65533;?8V&#896;iY&#65533;&#65533;&#65533;&#65533;&#65533;hi	&#65533;&#65533;&#65533;T&#65533;6~&#65533;g>&#65533;&#65533;&#65533; I&#65533;&#65533;&#65533;#&#65533;#a&#65533;R&#65533;&#65533;&#65533;&#65533;&#65533;0&#65533;1&#65533;&#65533;&#426;&#65533;&#50471;&#65533;*&#65533;&#65533;J@e&#65533;]&#65533;&#65533;X&#65533;6&#65533;&#65533;m.l&#65533;	,&&&#65533;$gSP &#65533;&#65533;&#65533;&#542;&#65533;Lj
&#65533;&#65533; j"&#65533;&#65533;rH&#65533;&#65533;&#65533;&#65533;&#65533;@Svg&#65533;aWy&#65533;&#65533;&#65533;V&#65533;&#65533;&#65533;&#65533;&#65533;&#65533;	Pty&#65533;&#65533;&#65533;B&#65533;$%H&#65533;-&#65533;{&#65533;\V!&#65533;&#65533;&#65533;&#65533;&#65533;
}:H&#65533;2&#65533;&#65533;S&#1218;V0*&#65533;P-6C &#65533;]$&#65533;&#65533;&#65533;&#65533;&&#1306;	&#65533;&#65533;&#65533;&#1058;N&#65533;&#65533;&#65533;#&#65533;&#65533;&#65533;&#65533;P${&#65533;&#65533;8%,A*&&#65533;&#65533;&#65533;&#65533;Dm&#65533;Q&#65533;&#65533;dA&#65533;&#65533;v3S&#65533;&#65533;&#65533;7;:%H&#65533;7&#65533;&#65533;&#65533;iu&#65533;-&#65533;Q&#65533;T&#65533;*&#65533;T&#65533;<&#65533;&#65533;^j`&#65533;%.}&#65533;_p+_&#65533;"3\p0h&#65533;K&#65533;U&#65533;&#65533;]&#65533;&#65533;k2  &#65533;&&#65533;Qb&#65533;&#65533;&#65533;&#65533;W&#65533;&#65533;&#65533;H&#65533;&#65533;&#65533;L&#581;&#65533;*&#65533;&#1823;,&#65533;!&#65533;R&#65533;C_\="o&#65533;&#65533;'cz&#65533;&#276;&#65533;&#65533;&#65533;ZR&#1280;&#65533;P&#65533;&#65533;&#65533;:&#65533; x#Z&#65533;.a&#65533;O&#65533;:&#65533;h__&#65533;&#65533;&#65533;&#1377;&#65533;&#65533;&#65533;7&#65533;&#65533;&#65533;&#65533;&#65533;OHl&#65533;&#65533;&#65533;&#65533;am&#65533;,&#65533;&#65533;&#65533;J&#65533;&#65533;/&#65533;b
&#65533;Knr&#65533;&#65533;&#65533;2&#65533;-j&#65533;&#65533;&#65533;&#65533;&#65533;F\&#65533;!&#65533;  &#65533;m@@&#65533;&#65533;&#65533;)[&#65533;&#65533;&#65533;&#65533;&#65533;M&#65533;&#65533;Z&#65533;&#65533;&#65533;.U4&#65533;MK&#65533;&#65533;q&#65533;"&#65533;&#65533;sY$&#65533;&#65533;&#65533;&#65533;&#65533;/&#65533;&#65533;&#65533;S&#65533;&#65533;	5&#65533;&#65533;h&#65533;&#65533;]&#65533;V&#65533;&#65533;&#65533;&#65533;-!&#17768;F&#65533;&#65533;&#65533;&#65533;z&#65533;&#65533;&#65533;j&#65533;Me&#65533;&#65533;&#65533;2tn&#65533;&#65533;pA&#257;&#65533;&#65533;&#65533;|<&#65533;}&#65533;&#65533;&#65533;&#65533;@+M&#65533;T&#65533;A&#65533;<i&#65533;&#65533;n&#65533;&#65533;Nu&#65533;7
,y&#65533;	&#65533;&#65533;DE|^&#65533;B&#65533;&#65533;&#65533;&#65533;Ck&#65533;ondi&#65533;bC&#65533;&#65533;8&#65533;<!&#65533;&#65533; s&#65533;&#950;&#65533;B&#65533;&#65533;O&#65533;<&#65533;&#65533;m&#65533;&#65533;y.&#65533;&#65533;&#65533;&#65533;?c&#65533; &#1419;@&#65533;&#65533;&#65533;&#65533;C#&#65533;&#65533;&#65533;&#65533;2m&#65533;7&#65533;a&#65533;z&#65533;{&#65533;pgV&#65533;&#65533;&#65533;&#65533;=&#65533;&#65533;8 &#65533;&#65533;&#65533;?2&#65533;,Q&#65533;&#65533;&#65533;P&#65533;xVu&#65533;&#65533;]@c@&#65533;x&#65533;u&#65533;dTZ&#65533;&#65533;&#65533;H&#65533;&#65533;&#65533;|8&#65533;q&#65533;&#65533;<,&#65533;&#65533;&#48707;&#65533;(&#65533;&#65533;&#65533;YL&#65533;]&#65533;&#65533;&#65533;&#65533;g&#65533;<&#65533;&#65533;&#65533;!&#65533;&#65533;uU$&#65533;K&#65533;&#65533;&#65533;1&#65533;&#65533;s&#65533;V&#65533;`&#65533;,7&#65533;hE&#65533;K&#1160;&#65533;&#65533;&#65533;&#65533;&#65533;&#65533;k7&#65533;nb@mO&#65533;&#65533;.&#65533;>&#1959;&#65533;p &#65533;ix&#65533;&#65533;@O&#65533;&#65533;)7&#65533;&#1131;n&#65533;F&#65533;&#65533;=o&#65533;&#65533;&#65533;nI;&#65533;&#65533;&#65533;X\&#65533;&#65533;&#65533;r&#385;&#65533;&#65533;!&#65533;N&#65533;~=&#65533;	Np&#65533;&#65533;ZM&#65533;&#65533;&#219;&#65533;&#65533;mq&#65533;&#65533; &#65533;&#65533;&#65533;Z&#65533;&#65533;&#65533;]&#65533;t|&#65533;I|&#233;&#65533;&#65533;&#65533;b&#65533;G&#65533;&#65533;))	&#65533;&#65533;&#65533;Z&#65533;JY&#65533;Hc&#65533;&#65533;&#65533;&#144;i&#65533;C0Xc&#65533;&#65533;&#65533;&#65533;&#65533;&#65533;&#65533;&#65533;Z&#65533;&#65533;&#65533;&#65533;&#65533;&#65533;&#65533;&#65533;&#65533;&#65533;&#65533;&#65533;&#65533;&#175;&#65533;&#65533;4&#65533;&#65533;V&#65533;PO&#65533;q&#65533;&#65533;&#65533;&#1312;&#65533;wO&#65533;v&#65533;&#65533;&#65533;
&#65533;,0&#65533;m&#65533;&#65533;S&#65533;:&#65533;&#65533;&@u&#65533;&#65533;&#65533;y&#65533;Z&#65533;&#65533;^&#65533;\&#65533;&#65533;d&#65533;WV&#65533;&#65533;&#65533;&#65533;Q&#65533;{&#65533;&#65533;4}rV&#65533;M.L&#65533;"/v&#65533;F&#65533;&#65533;<&#65533;&#5569;V&#65533;&#65533;&#65533; Mi&#65533;n& &#65533;m&#290;j&#65533;d	&#65533;&#65533;"&#65533;r	'hbD&#65533;b{&#65533;(&#65533;&#65533;D0&#65533;&#65533;&#65533;&#65533;&#65533;&#65533;&#65533;n&#65533;&#65533;.&#65533;&#65533;o&#65533;0&#65533;&#827;2,&#65533;&#65533;&#65533;"y&#65533;&#65533;jfK&#65533;G&#65533;6&#65533;&#65533;&#65533;p&#65533;&#65533;>&#65533;B&#65533;&#780; &#65533;&#65533;=&#65533;&#65533;&#65533;&#65533;NG&#65533;
N&#65533;+M&#65533;&#65533;(n&#65533;<Ph@e&#65533;&#65533;&#31141;&#65533;By(j&#1898;&#65533;&#65533;&#65533;&#65533;&#65533;-&#65533;`p$&#65533;A5H&#65533;&#65533;&#65533;%hox&#65533;'&#65533;c00+&#65533;&#65533;o&#65533;F&#65533;&#65533;&#65533;&#65533;&#65533;Hme &#65533;&#65533;&#65533;BM&#65533;M9`&#65533;*&#65533;&#65533;k&#65533;&#65533;j&#65533;&#65533;&#65533;iC&#65533;h&#65533;&#65533;&&#65533;Yj&#65533;&#65533;&#65533;&#65533;&#65533;>
l&#65533;"&#65533;?&#1039;&#65533;*o&#65533;&#65533;E&#65533;0
@&#65533;&#65533;g&#65533;&#65533;&#65533;T	 &#65533;.&#65533;.`&#65533;&#65533;&#65533;0]li&#65533;&#65533;lK"&#65533;K&#65533;&#65533;r&#65533;f&#65533;&#65533;&#65533;Z&#65533;%&#65533;#&#65533;<&#65533;&#65533;&#65533; &#65533;FQ&#65533;p&#65533;&#65533;&#65533;&#65533;&#316;i&#65533;&#65533;N&#65533;&#65533;j&#1904;	P&#65533;H&#65533;!	&#65533;@&#65533;&#65533;&#498;I&#65533;&#65533;&#65533;&#65533;&#65533;|&#387;&#65533;F@&#65533;|&#65533;&#65533;&#65533;0&#65533;&#65533;&#65533;MiZ&#65533;J&#65533;m&#65533;c&#1512;&#65533;&#65533;Lo\&#65533;&#65533;&#65533;&#65533;,tB&#65533;  /-g
&#65533;&#1662;&#65533;&#65533;~&#65533;7&#1584;&#65533;&#65533;-&#65533;&#65533;ce @9&#65533;1&#65533;&#65533;&#65533;4&#65533;np&#65533;&#65533;G&#65533;&#65533;&#65533;&#65533;k&#65533;M&#65533;p4&#65533;&#65533;&#65533;&#65533;&#65533; 7x&#65533;&#65533;|&#65533;H-&#65533;4&#65533;&#65533;&#65533;&#65533;;km&#65533;P#3&#65533;&#65533;&#65533;Agn&#65533;sM&#65533;`P&#65533;&#65533;kSo)&#65533;&#65533;&#65533;	&#65533;&#65533;Pa&#65533;&#65533;q!_N0X&#65533;?&#65533;&#65533;\&#65533;G&#65533;&#65533;&#65533;&#65533;&#65533;&#65533;"&#65533;&#65533;)`2h&#65533;H`&#65533;&#65533;&#65533;&#65533;&#65533;&#65533;&#65533;&#65533;&#65533;&#65533;&#65533;Z&#65533;T"D|/&#65533; &#65533;,+&#65533;r&#65533;&#65533;&&#65533;b&#65533;p2"&#65533;&#65533;L0,`^&#65533;-&#65533;
&#65533;4&#65533;6~)D:@&#65533;&#65533;Q&#1128;/&#65533;&#65533;&#65533;Uo&#65533;&#65533;.H&#65533;	&#65533;W.&#65533;S5&#497;g&#65533;&#65533;'&#65533;'F&#65533;&#65533;&#65533;&#65533;&#65533;&#65533;&#65533;&#65533;&#65533;"&#65533;f&#65533;&#65533;D&#65533;&#65533;
&#65533;&#65533;j&#65533;&#65533;w-&#546;&#65533;&#65533;&#65533;*&#65533;t&#65533; q&#65533;V3&#65533;&#65533;15ul1&#65533;&#65533;&#65533;&#65533;&#65533;6&#65533;o&#65533;Q7&#65533;,&#65533;	`J&#65533;-&#65533;&#65533;&#65533;&#65533;&#65533;`&#65533;<&#65533;4W&#65533;&#65533;/&#65533;&#65533;&#65533;H^&#65533;&#65533;0&#65533;PM&#65533;&#65533;aM&#65533;>A`&#65533;.	&#65533;&#65533;&#65533;n&#1545;XTO]&#65533;9&#65533;=i&#65533;&#65533;&#65533;e&#65533;&#65533;_Z2&#65533;v&#65533;?A&#65533;>&#65533;pC9&#65533;&#65533;&#65533;O&#65533;3CU&#65533;&#65533;&#65533;@K&#65533;DL&#65533;fB&#65533;&#65533;&#65533;&#65533;Q&#65533;&#19611;&#65533;M&#65533;
7xb&#65533;fy&#65533;&#65533;?745&#65533;0?q.He&#65533;	!&#65533;1&#65533;1@&#65533;17O&#65533;!&#65533;&#65533;f&#65533;$D6&#65533; &#65533;&#65533;&#65533;&#65533;&#65533;&#65533;-&#65533;h&#65533;%o&#65533;/p&#65533;&#65533;&#65533;&#65533;&#65533;&#65533;tC&#65533;PM&#65533;1I&#65533;&#65533;&#65533;&#65533;4I&#65533;nI&#65533;&#65533;!&#275;{0$GC&#65533;&#65533;23&#65533;&#603;&#1026;/&#65533;b-sk&#65533;r0C&#724;M&#65533;&#65533;OPC&#30981;D&#65533;%@)&#65533;;&#65533;&#65533;&#25905;&#65533;&#65533;F	&#65533;&#65533;h&#539;L&#65533;
5N&#65533;&#65533; L
&#65533;H&#65533;>&#65533;TM&&#65533;>&#65533;T&#65533;&#65533;&#65533;PG>&#65533;$@R&#65533;mhiX&#65533; 4&#65533;4S	(&#65533;&#65533;&#65533;O&#65533;0dr>w&#65533;
&#160;&#65533;&#65533;&#65533;H&#65533;C&#65533;&#65533;L&#65533;#&#65533;&#65533;&#65533;T&#65533;&#65533;tVG&#65533; bR&#65533;b&#65533;&#65533;pk&#65533;&#65533;&#65533;&#65533;X+&#65533;Bf&#65533;t&#65533;&#65533;X&#1224;&#65533;UYM&#65533;U&#65533;S?&#65533;@&#65533;Z2V)&#65533;Z&#65533;n%&#65533;&#65533;&#65533;#&#65533;n&#65533;y&#1800;&#65533;k&#65533;&#65533;ky&#65533; <&#65533;&#65533;'Z&#65533;F&#65533;>&#65533;IT&#1156;?&#65533;M&#65533;5V&#65533;&#65533;
&#65533;V&#2019;csITW&#65533;&#65533;&#65533;[&#65533;&#65533;j&#65533;&#65533;G&#65533;&#65533;6CjVF&#65533;N&#65533;&#65533;T&#65533;&#65533;b/&#65533;&#65533;z&#65533;(&#65533;g5&#65533;&#65533;&#1298;&#65533;hIJV4&#65533;&#65533;kt&#544;&#65533;&#65533;F&#65533;!)&#65533;&#65533;&#65533;Sg&#65533;&#65533;U&#65533;&#65533;&#65533;h&#65533;j)&#65533;g3h&#65533;&#65533;Z	RD&#65533;&#65533;&#65533;6&#65533;&#65533;v&#65533;BW&#65533;&#65533;FtL&#724;&#65533;B&#65533;&#65533;Q&#1361;&#65533;&#65533;pkn&#65533;&#65533;k=Ph= h&#65533;D&#65533;CP&#65533;&#65533;:&#65533;Fr$&#65533;V&#65533;D&#65533;tP&#65533;T?iSH&#65533;T?AE;&#65533;&#65533;k/&#65533;Z&#65533;V&#65533;&#1330;=.&#65533;s &#65533;h&#65533;&#65533;\RW7&#65533;&#65533;&#65533;&#65533;H&#65533;b&#65533;9&#65533;]/&#65533;rg&#65533;4&#65533;&#65533;&#65533;%&#65533;C,&#65533;$#&#65533;#i&#65533;$d I&#65533;m&#65533;?&#65533;&#65533;Q&#65533;&#65533;< &#65533;v5&#65533;&#65533;P2&#65533;z{&#65533;m'P&#65533;WM5t:G&#65533;r&#65533;7D&#65533;U616V}v&#65533;&#65533;&#65533;y=0&#65533;&l&#65533;&#65533;zEP&#65533;&#65533;&#65533;pLQ&#65533;0Y&#65533;Wg[Ub&#65533;y) }&#1239;o&#65533;&#65533;n&#65533;D&#65533;bv^&#1504;&#65533;&#65533;&#65533;&#65533;4&#65533;C[&#65533;&#65533;&#65533;(&#65533;6&#65533;vv/&#65533;&#65533;LT&#65533;=&#65533;&#58220;~B&#65533;e.&#65533;&#65533;l&#65533;_&#65533;@
`&#65533;g&#65533;MY%o_&#65533;g3Xv&#887;k% R?&#65533;@<&#65533;3&#65533;T&#65533;+.&#65533;B&#65533;\.&#65533;&#65533;&#65533;%8v&#65533;&#65533;|&#65533;v&#65533;p&#65533;&#65533;7X<&#65533;&#65533;{&#65533;I&#65533;7&#65533; &#65533;>B&#65533;&#65533;&#65533;&#65533;Rbe&#65533;D&#65533;$X&#65533;&#65533;&#972;{v&#65533;&#65533;8&#65533;,7&#65533;}v&#65533;&#65533;-}&#65533;&#65533;&#65533;	&#65533;&#65533;M&#65533;&#65533;kr(x&#65533;&#65533;&#65533;M&#65533;&#65533;&#65533;	t&#65533;&#1293;/&#65533;j]m&#65533;&#65533;&#65533;&#65533;- &#65533;&#65533;jL&#65533;&#65533;&#17142;l&#65533;
&#65533;X&#65533;&#65533;0&#65533;&#65533;&#65533;&#65533;&#65533;Q&#65533;&#65533;!h'&#65533;+YX(&#65533;#&#65533;D-&#65533;X`&#65533;g&#65533;vD&#1780;&#65533;&#65533;&#65533;T &#65533;2E3&#65533;0&#65533;&#65533; &#65533;&#65533;&#65533;&#581;N&#65533;&#852;&#65533;oYgs&#65533;&#65533;wN&#65533;'&#65533;&#65533;&#65533;6&#65533;&#58121;&#65533;&#65533;]&#65533;&#65533;&#65533;&#65533;7x&#65533;&#65533;Yc}8'|#o_&#65533;&#65533;9&#65533;mye&#65533;T&#65533;&#65533;Y&#65533;&#65533;&#65533;&#1810;&#65533;&#65533;4&#65533;&#1369;&#65533;&#65533;&#65533;u&#65533;7&#65533;&#65533;Y&#65533;&#65533;y&#65533;&#65533;T0l6&#65533;&#65533;&#65533;&#65533;M&#1375;&#1624;&#65533;uY&#65533;y&#65533;&#65533;
)5&#65533;v&#65533;&#65533;&#65533;f'	&#65533;9&#65533;&#65533; &#65533;&#65533;&#65533;&#65533;&#65533;&#65533;&#65533;&#65533;&#65533;&#65533;U3&#1293;&#65533;&#65533;?Z&#65533;&#65533;&#65533;! &#65533;&#65533;JzD}z&#65533;U&#65533;&#65533;&#65533;`&#65533;>c&#65533;&#65533;=&#65533;&#65533;&#65533;M&#65533; &#65533;S&#65533;A&#65533;&#65533;:  !&#65533;   ,   &#65533; &#65533;  &#65533;@&#65533;pH,&#65533;&#548;r&#65533;
	h&#65533;&#65533;P0&#65533;&#65533;&#65533;0(dsL.&#65533;&#65533;&#65533;4:\,P$&#65533;&#65533;A&#65533;/&#65533;l&c&#65533;\j&#65533;&#65533;&#65533;&#65533;&#65533;BbIpYu
tl&#65533;&#65533;&#65533;&#65533;fa&#65533; &#65533;&#65533;&#65533; 	ZU&#65533;&#65533;V&#65533;&#65533;	&#65533;&#65533;&#65533;&#518;&#65533;Q&#65533;&#65533;&#65533;&#65533;&#65533;O	o[&#65533;&#65533;\[Zt&#65533; &#65533; &#65533;&#65533;&#65533;&#65533;LO`&#65533;`&#65533;&#65533; &#65533;&#65533;&#65533;wY\]
 &#65533;MX&#65533;&#65533;&#65533;&#65533;p8t&#65533;&#65533;&#65533;X&#65533;&#65533;&#35129;k61&#65533;&#65533;U&#65533;&#65533;$&#65533;&#65533; &#65533;&#65533;r&#65533;&#65533;&#65533;O &#576;&#65533;tm&#65533;&#65533;a&#197;60&#65533;0
&#65533;MBODEi&#65533;.c<&#65533;&#65533;O&#18677; &#16528;&#65533;F&#65533;;&#65533;4 MZ&#65533;>&#65533;&#65533;&#65533;&#65533;'nj]3 A&#65533;0&#350;<" A,&#65533;d&#65533;W&#65533;&#65533;&#1122;&#65533;*H&#65533;.JR^&#65533;ue&#65533;&#65533;&#65533; &#65533;&#65533;J&#65533;,fS%2'1m#C&#65533;S&#65533;)R&#65533;&&#65533;&#65533;&#65533;&#633;\P&#65533;!&#65533;&#65533;
&#65533;&#65533;&#65533;%&#65533;&#65533;&#65533;@y=B&#65533;F&#65533;{!&#65533;&#65533;h&#65533;r&#65533;&#65533;g&#20566;]t&#65533;&#65533;&#65533;&#65533;&#65533;&#65533;KYUk&#65533;&#65533;&#1665;&#65533;U&#65533;_&#65533;}&#65533;6L&#65533;j&#1067;g&#65533;&#17431;&#65533;&#65533;&#65533;Ke]&#65533;P&#65533;&#65533;&#65533;&#65533;&#65533;!z)@&#65533;z&#65533;&#65533;hA &#65533; 0`Gx!&#65533;&#65533;&#65533;Q&#65533;Q&#65533;&#65533;&#65533;&#65533;qx&#65533;&#65533;&#65533;&#65533;,&#65533;I&#65533;-d&#65533;Aj&#65533;R&#1417;%&#65533;&#65533;&#65533;'&#65533;&#658;&#65533;&#65533;hA&#65533;x&#65533;A&#65533;pM-e%Z&#65533;3U.&#65533;&#65533;@R&#65533;&#65533;c&#65533;}&#65533;&#65533;h
+&#65533;)&#65533;]vP&#65533;&#65533;YA&#65533;0&#65533;&#65533;T&#65533;h&#65533;@&#65533;&#65533;&#65533;O&#65533;l@&#65533;\&#65533;Mr&#65533;\ 5&#65533;&#65533;2]&#65533;&#65533; `XY&#65533;E&#605;&#65533;p&#65533;8 &#65533;&0O&#65533;&#65533;FY\&#65533;&#65533;&#65533;a]&#65533;&#65533;.i&#65533;&#65533;HK-d&#65533;&#65533;Z0&#65533; O&#65533;&#65533;z&#65533;"-
(&#65533;&#65533;&#65533;y&#65533;&#65533;i&#65533;&#65533;<&#65533;&#65533;?&#65533;*&#65533;&#65533;&#65533;)&#65533;Hm~&#65533;&#65533;&#65533;&#65533;&#65533;&#65533;&#65533;&#65533;&#65533;|Z	 yP&#65533;K_FH&#65533;ID&#65533;{E&#65533;  &#65533;e &#65533;&#65533;\4W&#65533;&#1264;I<y'F	$&#65533;&#65533;h&#65533;5jZe!&#65533;|&#40287;&#65533;&#65533;R&#65533;T&#65533;&#65533;{&#65533;x+&#65533;&#65533;&#65533;"U.&#65533;&#65533;&#65533;\t&#65533;"Q@vRj&#65533;&#65533;A&#65533;@W&#65533;&#65533;Q@B&#65533;&#65533;&#65533;.&#65533;&#65533;	&#65533;&#65533;&#65533;&#65533;^&#65533;&#65533;$e/&#65533;&#65533;&#65533;[&#65533;d&#65533;&#65533;&#65533;&#65533;
[&#65533;4)&#65533;fC9&#65533;U0&#65533;&#65533;&#65533; m=&#65533;,0&#65533;&#65533;u&#65533;&#65533;&#65533;&#65533;tE&#65533;I&#65533;&#65533;@&#873;&#65533;&#65533;+%&#65533;&#1281;K u &#65533;A&#65533;&#65533;$&#65533;u@t&#65533;4`&#65533;w&#1282;&#65533;&#65533;&#65533;5.,c&#65533;&#1293;:&#65533;&#65533;&#1285;&#65533;M&#65533;&#65533;&#65533;&#65533;G[&#65533;<&#65533;&#65533;&#65533;h&#452;&#65533;Ar&#65533;&#65533;t&#65533;&#65533;&#65533;h&#65533;&#256;L&#65533;&#65533;r9<8&#65533;&#65533;&#65533;+pp&#65533;&#65533;&#65533;&#65533;&#65533;&#65533;:^&#65533;&#65533;r0&#65533;&#65533;&#65533;K&#945;&#65533;A&#65533;J&#65533;V'&#65533;u]&#65533;=B&#65533;;&#65533;&#65533;D}&#65533;&#1281;&#65533;l#\V&#65533;8&#65533;h&#65533;~&#65533;&#846;&#65533;8^;&#65533;&#65533;N&#65533;&#65533;&#65533;^&#65533;;&#65533;&#65533;KWD&#65533;&#65533;yvH&#65533;&#65533;,&#65533;&#65533; d&#65533;&#65533;g&#65533;&#65533;&#65533;&#65533;_y&#65533;&#65533;&#65533;&#65533;UAk&#65533;&#65533;&#65533;G&#65533;2&#65533;&#65533;1,j&#65533;&#65533;&#65533;&#65533;w)&#65533;} }&#65533;Y&#65533;&#65533;&#65533;<&#65533;Ij\r&#65533;/&#65533;V&#65533;&#65533;&#65533;u&#65533;&#65533;&#65533;%Nh	&#65533;&#65533;~y( &#65533;@&#65533;R&#65533;&#65533;&#65533;tsM&#1026;&#65533;&#65533;&#65533;M&#65533;%&#65533;qt&#65533;&#65533;ADX&#65533;$&#65533;(nIY&#65533;&#65533;&#65533;&#65533;&#65533;&#65533;pa6&#65533;&#65533;&#65533;&#65533;*\&#65533;B&#1963;&#65533;&#65533;&#65533;F)&#65533;&#65533;M&#65533;&#65533;t&#65533;VD1&#65533;c&#65533;=&#65533;&#65533;+T&#65533;&#65533;_(&#65533;@.&#65533;&#65533;&#65533;&#65533;(E-&#65533;&#65533;U&#65533;a\ O&#65533;&#65533;&#65533;&#65533;&#65533;&#212;1&#65533;&#65533;&#65533;"vG&#65533;&#65533;% 5&#1100;&#65533;2|&#65533;oZ&#65533;-?6&#58663;&#65533;L&#65533;&#65533;&#65533;&#65533;p!`Z&#1931;&#1420;&&#65533;84&#65533;D2I&#65533;&#65533;2&#65533;6&#65533;&#65533;n&#65533;&#65533;@^&#65533;&#65533;+hI&#65533;&#65533;&#65533;&#65533;
&#65533;H&#65533;4&#65533;&#65533;&#65533;&#65533;-<4&#65533;q&#65533;&#65533;=&#65533;&#65533;B/&#65533;&#65533;>0_&#65533;k&#65533;#H&#65533;&#65533;q&#65533;&#65533;-N&#65533;&#65533;&#65533;&#65533;&#65533;LTF3&#65533;XT$/&#65533;&#65533;&#65533;yOH&#65533;&#65533;f&#65533;&#65533;&#65533;\&#65533;&#65533;96&#65533;&#65533;/&#65533;&#65533;$&#65533;&#65533;)&#65533;J@&#65533;L&#65533;&#65533;&#65533;F?&#65533;&#65533;@^&#65533;=yX&#65533;{&#65533;)&#65533;1~&#65533;&#65533;&#65533;&#65533;&#65533;.&#65533;&#65533; &#65533;Q^&#65533;Gt&#65533;be&#65533;&#65533;&#65533;&#1548;(&#65533;i&#65533;&#65533;l&#65533;6&#65533;>_I&#65533;&#65533;0&#65533;:&#65533;Th&#65533;V86&#65533;T&#65533;&#65533;	 :`j<Pi&#65533;&#65533;(&#65533;&#65533;N&#65533;&#65533;wt&#65533;Q &#65533;L&#65533;&#65533;#g=&#65533;&#65533;0&#65533;$n&#984;&#65533;&#65533;[Hk&#65533;&#65533;H|sQ+I&#65533;&#65533;&#65533;smn&#65533;J&#65533;<&#65533;&#65533;&#65533;(&#65533;n&#65533;&#65533;N&#65533;L&#65533;U4&#65533;?E%(&#65533;)&#65533;<&#1040;&#65533;&#65533;&#65533;lkh&#65533;I&#65533;&#65533;UU&#65533;R&#65533;&#65533;&#65533;d&#65533;UYDmv&#65533;%F0&#65533;&#1377;&#65533;bgMh&#65533;0&#65533;&#65533;U&#65533;t&#65533;V:&#65533;&#65533;V&#65533;&#65533;-&#65533;&#65533;&#65533;dK&#65533;&#65533;@&#65533;&#65533;&#1157;r&#65533;nzb&#65533;&#65533;#&#65533;&#65533;&#1122;ETYq&#65533;&#65533;&#65533;.P2w&#65533;B&#1190;U&#65533;&#65533;B&#65533;&#65533;&#65533;&#65533;D&#65533;*&#65533;&#65533;T&#65533;jlU&#227;'Qp5&#65533;&#65533;&#65533;&#65533;b)&#65533;&#65533;&#65533; U&#65533;oo&#65533;h&#1662;TA<&#65533;&#65533;.8K&#65533;J4&#65533;V<&#65533;&#65533;h&#65533;&#65533;HN&#65533;gZL` 	l&#65533;&#65533;f&#65533;&#65533;&#65533;QVh&#65533;&#65533;A&#65533;&#65533;&#65533;w&#65533;&#65533;&#65533;2&#65533;&#65533;^`&#65533;a&#65533;I&#65533;+&#65533;Bb%&#65533;t&#65533;4q&#65533;_z&#65533;K&#65533;" &#65533;&#65533;"&#65533;&#65533;!&#65533;k&#65533;&#65533;-&#65533;&#65533;n&#65533;}&#65533;u&#65533;&#65533;S&#65533;&#65533;&#658;&#65533;&#65533;^&#65533;&#65533;&#65533;&#65533;&#65533;&#1540;6<&#65533;&#1505;b&#65533;]&#65533;^{-&#65533;1&#65533;w&#65533;Xs&#65533;S&#65533;&#65533;&#65533;h25 &#65533;&#65533;vS&#1715;&#65533;}&#65533;(&#65533;lV&#65533;f&#65533;&#65533;&#65533;&#65533;$3#.I&#65533;- &#65533;w&#65533;&#65533;&#65533;&p&#65533;&#1602;'70&#65533;&#65533;&#65533;M&#65533;&#65533;&#65533;&#65533;&#65533; _&#65533;&#65533;F&#65533;B&#65533;P&#1634;&#65533;&#65533;&#65533;%&#65533;X+&#65533;J,&#65533;&#65533;&#65533;b&#1280;&#36530;4&#986;&#65533;&#65533;[&#65533;-&#65533;M&#65533;&#65533;"&#65533;-&#65533;&#65533;&#65533;?
&#65533;u1&#65533;-wT&#65533;[x&#65533;&#65533;U&#65533;&#65533;1&#17759;)Jg&#65533;&#65533;{&#65533;&#65533;&#65533;&#65533;&#65533; P&#65533;&#65533;&#65533;&#65533;&#65533;7Z mA&#65533;&#308;&#65533;&#1084;3&#65533;Q&#65533;&#65533;&#65533;&#65533;D&#65533;s&#65533;&#65533;&#65533;&#65533;&#65533;}&#65533;&#65533;&#65533;&#65533;&#65533;v m&#65533;&#1706;U&#65533;x&#65533;S|-&#65533;|<&#65533;&#765;&#65533;&#65533;&#65533;j&#65533;&#65533;|wc&#65533;&#65533;&&#65533;7&#65533;&#65533;/&#65533;r)x&#65533;e&#65533;+Q&#65533;&#1490;G&#65533;0&#65533;&#65533;&#65533;&#65533;&#65533;&#65533;&#65533;&#65533;&#65533;(@`&#65533;&#65533;&&#65533;&#65533;X&#65533;d&#65533;&#65533;8&#65533;X&#65533;&#65533;v&#65533;J&#1520;&#65533;;&#65533;&#65533; &#65533;W&#14988;ms&#65533;4&#65533;u&#65533;&#65533;bH&#65533;&#65533;&#65533;&#65533;kY&#65533;&#65533;&#65533;&#1493;r/&#65533;&#65533;VP&#65533;&#65533;&#65533;&#65533;&#65533;&#65533;&#65533;ls&#65533;2*/7&#65533;X&#65533;&#65533;&#65533;l&#65533;&#65533;&#65533;w&#65533;O.&#65533;&#65533;&#65533;p&#65533;&#65533;s&#65533;&#51967;t &#65533;&#65533;ZP&#65533;m&#65533;&#65533;&#65533;&#65533;&#65533;O&#576;
&#65533;&#65533;&#65533;y&#65533; (P_&#65533;&#65533;&#65533;&#65533;&#324;&#624;)&#65533;&#65533;&#65533;&#65533;&#65533;&#65533;8s&#65533;&#65533;&#1199;m&#65533;>&#333338;hs'&#65533;&#1372;w&#65533;&#65533;pN&#65533;\&#65533;&#1419;n;&#65533;&#65533;&#65533;
H&#65533;&#65533;&#65533;(&#65533;&#65533;m&#65533;
@f&#65533;&#65533;^&#65533;&#65533;C&#65533;&#65533;/&#65533;&#65533;&#65533;&#65533;&#637;&#65533;r&#65533;]&#65533;&#65533;*&#65533;&#65533;&#12374;&#65533;&#65533;&#65533;&#65533;z&#65533;&#65533;&#65533;|&#65533;&#65533;&#65533;s&#65533;yO&p7&#65533;Uh&#65533;&#65533;8`z&#65533;v?Y&#65533;b!%P&#65533;DGt&#65533;&#65533;t6K8Uo&#65533;GH&#65533;&#65533;o\&#65533;&#65533;aL-&#65533;#&#65533;E&#65533;&#65533;;5w6&#65533;SmT&#65533;G7&#65533;khpV&#65533;dJ&#65533;&#65533;z&#65533;&#65533;A&#65533;]&#65533;t  &#65533;&#65533; @t&#65533;Xl&#65533;C]&#65533;&#65533;&#65533;GH4VZ'C&#1904;!B&#65533;eC&#65533;bynr6gve&#65533;&#65533;G&#65533;M&#65533;&#65533;&#65533;&&#65533;&#65533;j&#65533;&#65533; (&#65533;t&#65533;&#65533;C&#65533;q@&#65533;&#65533;h&#65533;&o&#65533;&#65533;&#65533;&#65533;{&#65533;Fx&#65533;&#65533;o&#65533;&#65533;{&#65533;T&#65533;&#65533;2&#65533;&#65533;&#65533;&#65533;v$&#65533;&#65533;6&mS6( &#1033;_Q |&#65533; &#65533;!Ysh&#65533;`&#65533;A&#65533;WG&#65533;&#65533;&#65533;`bM4&#65533;5&#65533;&#65533;{[&#65533;fZW&#65533;b8&#1586;?&#65533;p&#65533;V&#65533;aWqmK&#65533;&#65533; 8&#65533;R&#329;?qt&#65533;u&#65533;7&#65533;&#65533;x&#65533;B&#65533;!&#65533;&#65533;ew&#65533;C!i	&&#65533;a3	&#65533;8&#65533;G&#65533;}&#65533;c{a&#65533;&#437;Ps&#65533;a&#65533;&&#65533;Q
&#65533;v&#65533;1I7 &#65533;  U`&#65533;t;&#65533; &#65533;&#65533;z]&#65533;<&#65533;&#65533;J&#65533;&#65533;&#65533;&#65533;z&#65533;Xt&#65533;X^&#65533; &#65533;&#65533;G&#1062;r&#65533;&#65533;&#65533;hF&#1988;2"&#65533;(e\ze&#65533;&#65533;v&#65533;A&#65533;&#65533;gg&#65533;m&#65533;&#65533;tl0I	&#65533;&#65533;8&#65533;&#65533;sxz&#65533;&#65533;J&#1616;K&#65533;&#65533;w&#65533;&#65533;&#65533;4&#65533;&#65533;(gF3&#65533;!&#65533;83."&#1620;&#65533;S.$q&#65533;x&#65533;dhK&#65533;&#65533;h&#65533;b&#65533;3D e&#65533; &#65533;J&#65533;-${&#1840;]&#65533;&#65533;J&#1413;kBr&#65533;}&#65533;:d&#65533;&#65533;]si&#65533;E+&#65533;&#65533;&#65533;&#65533;&#65533;&#65533;q	&#65533;a5R&#65533;gy0`&#65533;/&#65533;&#65533;1&#65533;k&#65533;&#65533;k]0&#65533;xj&#65533;PW&#65533;%E&#65533;&#65533;f&#65533;b&#65533;&#65533;J&#65533;&#65533;Z&#65533;Ey(^:DK&#65533;u+&#65533;&#65533;3&#1472;lL&#65533;3R)&#65533;Q+!	;&#65533;)2&#65533;&#65533;PD&#65533;&#65533;h&#65533;*	P&#65533;&#65533;&#65533;&#65533;Bb&#1033;&#65533; Z%&#65533;`&#65533;]&#65533;ik&#65533;TYx&#65533;c&#65533;&#65533;&#1881;`k&#65533;cw&#65533;Y&#65533;&#65533;@lu@&#65533;&#65533;lc&#65533;-&#65533;&#65533;K&#65533;&#65533;# &#65533;x&#65533;&#65533;?&#65533;&#65533;Y&#65533;&#65533;&#65533;&#65533;&#65533;11&#65533;p&#65533;&#65533;	=&#65533;
&#45060;Q?&#65533;`4&#65533;&#65533;z	&#65533;h&#65533;&#1138; %U&#65533;&#65533;.&#65533;Fg&#65533;5y#F&#65533;b	&#65533;&#65533;5&#65533;E&#65533;&#65533;A9&#65533;&#65533;H&#65533;&#65533;&#65533;&#65533;&#65533;&#65533;,&#65533;d&#65533;ye&#65533;&#65533;&#65533;D@a*&#65533;p &#65533;"&#65533;V&#65533;&#65533;J&#65533;&#65533;n&#65533;&#65533;/&#65533;7&#65533;&#65533;c&#65533;&#65533;&#65533; &#65533;Y&#65533;%6"&#1681;c&#1364;&#65533;R|&#65533;&#65533;/&#65533;&#65533;G6)&#65533;&#65533;*i&#65533;&#65533;&#65533;90*5&#65533;&#65533;&#65533;(&#65533;D&#65533;&#65533;&#65533; &#65533;&#65533;7 &#65533;Wk`
`&#65533;J&#65533;n&#65533;&#1181;&#65533;D;&#65533;@&#65533;&#65533;J&#65533;cC&#65533;r&#65533;$&#65533;!E&#65533;i	&#65533;QyG9&#65533;3@&#65533;	)&#65533;gd&#65533;&#65533;&#65533;d&#65533;&#65533;1~J&#65533;&#65533; &#65533;&#65533;&#65533;b!(s&#65533;&#65533;g&#65533;w&#65533;&#1672; {&#65533;em(J&#65533;&#65533;&#65533;&#65533;*&#65533;&#65533;Y&#65533;'Uxu&#65533;EA&#65533;&#65533;&#65533;l"&#65533;2&#65533;&#65533;&#65533;&#65533;&#65533;6nC&#65533;B~i	&#65533;&#65533;b&#65533;&#65533;&#65533;|D&#65533;&#65533;)&#65533;IG &#65533;&#65533;&#65533;
&#65533;&#1069;r:&#65533;&#65533;W&#65533;&#65533;&#65533;&#65533;&#65533;&#65533; C&#65533;&#65533;H&#1511;}&#65533;m&#65533;R^&#65533;	5&#41576;&#65533;&#676;bSB&#65533;c&#65533;ZJcsFb&#65533;;U&#65533;;&#65533;F&#65533;&#65533;J
&#65533;&#65533;&#65533;Y&#65533;&#38066;%&#65533;&#65533;&#65533;&#65533;&#65533;f&#65533;&#65533;q"a&#1069;&#65533;"	&#65533;}	&#65533;[p&#65533;&#65533;q&#65533;*|6&#65533;MP&#65533;o&#65533;&#65533;&#65533;5&#65533;3V&#65533;.i&#65533;B&#65533;&#65533; &#65533;1'&#65533;6&#65533;z&#65533;_'U&#65533;
&#65533;&#65533;&#65533; &#65533;~&#65533;
$&#65533; %L&#65533; &#65533;&#65533;&#65533;&#65533;c&#65533;&#65533;&#65533;}s8&#1416;&#65533;&#65533;&#65533;&#65533;P&#65533;mX&#65533;
&#65533;&#65533;t;&#65533;KYi&#65533;IC-K&#65533;&#65533;&#65533;c&#65533;	&#65533;&#65533;7Arf|<[&#65533;&#65533;&#65533;	b:&#65533;&#65533;Av&#65533;&#65533;C&#65533;&#65533;u3&#65533;&#65533;&#1140;P &#65533;&#65533;&#65533;R5&#65533;&#65533;[&#65533;P&#65533;}&#20096;Z&#65533;t&#65533;&#65533;&#65533;&#1518;$&#65533;G&#65533;	:&#65533;4IC	&#65533;&#65533;5|Yk;&#65533;SjB!JtPvtk|@&#65533;&#65533;K&#65533;&#65533;&#65533;8+&#65533;&#65533;&#65533;&#65533;&#65533;N;&#65533;&#65533;&#65533;&#65533;&#557;&#65533;&#65533;B`&#65533;V&#65533;	&#65533;&#65533;&#65533;8&#65533;&#65533;hVm&#1575;$&#65533;p&#65533;&#65533;`&#65533;PM&#65533;&#65533;Y1A3mA&#65533;&#65533;&#65533;2&#65533;&#65533;t&#1755;&#65533;&#65533;&#65533;&#65533;&#65533;&#1065;&#65533;&#65533;&#65533;&#65533;&#65533;&#65533;&#65533;&#65533;-&#65533;{&#11971;&#47040;@&#65533;&#65533;k&#65533;RE&#65533;f1&#65533;&#65533;;&#65533;&#65533;(&#65533;&#65533;&#65533;&#65533;&#65533;;&#65533; &#65533;^T&#65533;&#65533;&#65533;Y&#65533;gT>~P&&#1297;5&#65533;H5&#65533;&#65533;b&#65533;&#65533;XCv(&#65533;d&#65533;x&#65533;!Fv"&#65533;&#65533;'&#65533;&#65533;I&#65533;@&#65533;cY&#65533;&#65533; &#65533;&#65533;&#65533;	`&#65533;&#65533;&#1392;&#65533;9,&#65533;&#65533;w	&#65533;B&#65533; 0:&#65533;kEi&#65533;#P>L\>&#65533;S&#65533;&#65533;&#1775;&#65533;&#65533;pYY&#65533;&#65533;Vd&#65533;~&#65533;fpr&#65533;CP+&#180;&#65533;&#1211;&#65533;J&#65533;&#65533;.<&#65533;  &#65533;4|&#65533;s	&#65533;e&#65533;}&#65533;&#65533;&#65533;&#65533;w&#65533;e&#65533;	&#65533;\ &#65533;-'&#65533;+&#65533;&#65533;Ll.M&#1853;&#65533; L&#65533;&#1288;&#65533;&#65533;&#65533;&#65533;&#65533;&#65533;&#65533;a&#65533;	&#65533;&#65533;&#65533; &#65533;&#65533;j&#65533;	&#65533;}&#65533;&#395;;.&#65533;s&#65533;&#65533;&#65533;^ (vt d&#65533;t&#65533;&#65533;	A\2B&#65533;&#65533;&#65533;&#65533;&#65533;&#65533;@&#519;&#65533;&#65533;M&#65533;&#65533;&#65533;8&#65533;&#296;&#65533;&#65533;;&#65533;Xy&#65533;[y&#65533;&#65533;&#65533; &#65533;&#6175;$&#65533;&#65533;&#65533;t&#65533;&#65533;&#65533;&#65533;"+&#65533;&#65533;iL&#65533;&#65533;+&#65533;L&#65533;X&#65533;&#65533;&#521;&#65533;x4${&#65533;&#65533;&#65533;&#65533;+&#65533;&#65533;|  &#65533;g&#65533;&#65533;&#65533;&#65533;&#65533;&#65533;&#65533;&#1853;i&#65533;7&#65533;C&#604;&#65533;&#65533;&#65533;W&#65533;u`&#65533;&#65533;&#65533;&#65533;1t&#65533;&#1500;&#65533;O+&#65533;&#65533;I&#65533;&#65533;&#65533;&#65533;&#65533; &#65533;&#65533;4\ &#65533;&#65533;&#767;&#65533;\&#65533;&#65533;&#65533;%&#65533;&#65533;N(&#65533;\&#65533;&#65533;&#65533;9fL&#65533;&#65533;&#65533;U&#65533;^&#65533;8l&#65533;&#65533;&#65533;&#65533;)1{0$&#65533;>m&#65533;)>e&#65533;-eg&#65533;1&#65533;0&#677;<&#908;&#65533;&#65533;&#65533; &#65533;;&#65533;-&#65533;X2s'&#65533;n&#65533;|&#65533;e&#65533;&#65533;&#65533;,-^&#65533;&#65533;&#65533;/]>&#65533;&#65533;&#65533;/&#1611;2&#65533;&#65533;0(y&#65533;&#65533;&#65533;&#65533;&#65533;j&#65533;&#65533;7K&#65533;/&#65533;&#709;v&#65533;&#65533;u# &#65533;&#65533;&#422;&#824;M&#65533;k&#65533;&#65533;&#65533;&#65533;&#65533;&#47326;K&#65533;\&#65533;&#65533;	&#65533;&#65533;$&#65533;&#65533;%&#65533;c=9&#65533;&#65533;&#65533;&#65533;<+&#65533;&#65533;&#65533;	a&#65533;&#65533;&#65533;&#65533;5&#65533; p(&#65533;&#65533;&#65533;&#65533;u&#65533;&#65533;hQ7&#555;&#65533;&#65533;r&#65533;&#65533;;&#65533;&#578;&#65533;&#65533;k&#65533;&#1575;L#&#65533;&#65533;&#65533; %&#65533;&#65533;od&#65533;&#65533;&#65533;&#65533;Vc&#65533;&#275;&#65533;;fJ&#2002;S&#578;&#65533;l&#65533;&#65533;&#65533;w&#65533;w&#65533;&#65533;&#65533;t&#65533;&#65533;L&#65533;&#1477;&#65533; /&#65533;&#65533;&#65533;&#65533;&#557;&#65533;&#65533;n&#65533;<&#65533;&#1996;&#1590;
&#65533; &#65533;4.\M&#65533;7vc&#65533;&#65533;&#589;&#65533;1&#65533;P&#65533;B6&#65533;&#65533;&#65533;&#65533;&#65533;&#65533;&#65533;&#65533;&#65533;&#65533;C&#65533;&#65533;&#65533;&#65533;X&#65533;K &#65533;&#65533;&#65533;M&#65533;m&#65533;j&#65533;&#65533;&#65533;L&#1096;&#65533;&#65533;G&#65533;j&#65533;Y&#374;[&#65533;-&#65533;&#65533;)^K&#65533;&#65533;AA-&#65533;+&#65533;5&#65533;)&#65533;&#65533;m&#65533;&#65533;&#65533;4I&#65533;&#65533;&#65533;&#65533;J$&#65533;&#65533;xy&#65533;&#65533;&#65533;&#65533;=&#65533;X&#65533;Rm&#1575;,}&#65533;S&#65533;&#65533;&#65533;'lL&#65533;&#65533;g2&#413;&#65533;]t&#65533;&#65533;&#65533;C&#65533;,&#65533;l&|&#1316;,&#65533;=[&#65533;(&#65533;&#65533;zcL -&#860;&#65533;&#65533;`d&#1361;&#65533;&#65533;&#65533;A&#65533;&#65533;&#65533;O>&#65533;>&#219;&#65533;M&#65533;d)/&#65533; &#65533;c&#65533;Tl&#65533;i&#65533;x&#65533;&#65533;\j^.&#65533;Y&#65533;&#65533;"&#65533;7&#264;&#65533;&#65533;&#65533;&#65533;&#65533;V&#65533;
&#65533;&#65533;a&#65533;{&#65533;&#65533; @&#65533;&#2013;&#65533; &#65533;&#65533;.&#1398;&#65533;&#65533;/&#65533;&#1983;&#65533;&#831;P^&#65533;&#65533;&#65533;&#65533;{``1TR&#65533;&#65533;&#65533;2&#1876;>&#38106;\-&#65533;b^&#65533;&#65533;&#65533;&#65533;&#65533;&#65533;&#65533;+&#65533;&#65533;?^V&#65533;&#65533;0&#65533;&#65533; &#65533;&#65533;&#65533;&#416;,&#65533;&#65533;M&#65533;0|&#65533;=&#644;&#65533;&#65533;T}&#65533;&#65533;&#65533;l&#65533;yN&#65533;<C}R&#65533;&#65533;@&#65533;"&#65533;&#65533;+&#65533;.&#65533;c&-T n&#65533;&#65533;:&#65533;&#65533;&#65533;&#65533;&#65533;&#65533;&#65533;u &#65533;&#65533;&#65533;&#65533;&#65533;p&#43869;&#65533;&#65533;&#65533;&#65533;h<&#1585;N&#65533;&#65533;&#65533;&#65533;&#65533;&#65533;&#65533;&&#65533;l&#65533;q	#&#65533;&#65533;&#65533;D&#65533;&#65533;N&#65533;Y&#65533;&#65533;`>N/>&#65533;cX&#65533;&#65533;0&#65533;h!'&#65533;&#65533;X&#65533;8&#65533;{ &#65533;}y >&#65533;&#65533;{py&#65533;&#756;&#65533;Q yN&#65533;NM &#65533;&#65533;&#65533;&#65533;&#1922;n&#65533; &#65533;&#955;&#65533;7~&#65533;C&#65533;&#65533;&#65533;&#65533;]@&#65533;&#65533;&#65533;&#65533;&#65533;&#65533;]&#65533;C&#65533;E&#65533;&#65533;&#65533;&#65533;&#65533;I$&#65533;DM&#65533;6^&#65533;&#65533;(&#65533;p&#65533;&#65533;&#65533;&#65533;&#65533;{&#65533;>&#65533;&#65533;&#65533;&#65533;xN&#1973;&#65533;&#65533;J&#65533;Go&#65533;&#65533;kqZ &#65533;&#65533;!&#65533;&#65533;t;&#65533;&#65533;&#65533;&#65533;&#65533;YJsYj&#65533;`o&#65533;))&#65533;&#65533;&#65533;&#65533;&#65533;R&#65533;6-&#65533;|&#65533;&#65533;~s&#65533;&#65533;&#65533;&#65533;&#65533; &#65533;&#65533;N&#65533;Ok&#902;&#65533;&#65533;&#1862;&#65533;&#65533;&#65533;&#65533;&#65533;&#65533;N&#65533;&#65533;&#65533;p}~&#65533;&#65533;&#65533;M(&#65533;&#65533;&#65533;&#65533;mD4&#499;g&#795;&#65533;;qF&#65533;,&#65533;&#65533;&#349;N&#65533;p&#65533;S&#65533;&#65533;_s&#65533;&#65533;X+&#65533;1&#65533;&#65533;=&#918;I&#65533;&#65533;=&#65533;`&#65533;M&#65533;&#65533;/&#65533;&#65533;MT:&#65533;&#65533;@&#65533;ZM+&#65533;&#65533;]j-&#65533;&#65533;;&#65533;&#552;6&#65533;)&#65533;&#65533;&#65533;@&#65533;&#65533;d:&#65533;&#1123;&#65533;p&#65533;D&#65533;&#65533;P@&#65533;&#65533;&#65533;&#65533;hh&#65533;H &#65533;&#65533;&#65533;&#65533;|&#65533;&#65533;&#65533;&#65533;~&#65533;=&#65533;&#65533; A&#65533;a&#65533;&#65533;pC&#65533;&#65533;a&#65533;&#65533;`&#65533;)&#65533;c&#65533;r&#65533;&#65533;&#65533;Ds&#65533;&#65533;&#65533;&#65533;&#65533;&#211;&#65533;5&#65533;T&#65533;&#65533;&#65533;&#65533;U&#65533;HI&#65533;6ca!cI&#65533;&#65533; &#65533;"&#65533;&#65533;-&#65533;L9&#65533;S&#65533;- .&#65533;&#65533;&#992;&#65533;&#65533;&#65533;z &#65533; &#65533;&#65533;&#65533;&#65533;&#65533;`&#65533;QRa&#65533;&#65533;3&#65533;]tt4&#65533;&#1982;4c5u6iu&#65533;&#65533;I&#65533;p&#544;&#65533;&#174;&#65533;0p&#65533;&#65533;@&#65533;-!l9c&#65533;4&#802;&#65533;&#65533;&#65533;f&#65533;&#65533;n@&#65533;&#65533;sg&#65533;&#65533;j&#65533;&#1157;&#1776;&#65533;&#198;=&#65533;&#65533;&#65533;&#1892;&#65533;&#65533;&#1925;z&#65533;i&&#65533;&#65533;H	&#65533;S&#65533;!&#65533;<p(&#65533;2$&#65533;}&#65533;jU&#65533;&#65533;&#746;, 	&#65533;&#65533;:,#F2&#65533;&#65533;&#65533;&#65533;&#65533;l>&#1929;&#65533;&#65533; &#65533;&#65533;< &#65533;&#65533;E&#65533;X>@&#65533;&#65533;e&#65533;y&#65533;&#65533;u)&#65533;&#65533;&#65533;\&#1907;w&#65533;Y$U^&#65533;&#65533;AVB $&#65533;&#65533;%A&#65533;&#65533;a&#65533;8&#65533;f&#65533;&#65533;>v&#1726;&#65533;SG&#65533;7o&#65533;&#65533;^&#65533;&#65533;+&#65533;r&#65533;O&#65533;@&#65533;';y&#65533;ME&#65533;n&#65533;&#65533;O;&#65533;W0&#65533;&#65533;&#65533;f&#65533;&#65533;&#198;&#65533;:WvltFee&#1362;W&#65533;g&#65533;lT&#65533;&#65533;&#65533;&#65533;&#65533;&#65533;&#65533;Dx`_&#65533;w0)u@&#65533;&#606;O&#65533;s&#65533;1&#65533;&#65533;z&#377;&#65533;*&#65533; &&#65533;p&#65533;_&#65533;&#65533;L&#65533;&#65533;&#65533;@&#65533;&#65533;&#65533;PF#&#1120;q&#65533;D&#65533;D&#65533;\[6?D&#65533;&#65533;A&#65533;Z$
&#65533;&#65533;&#65533;>J&#65533;&#65533;+&#65533;&#65533;tJ&#134;"E&#65533;P&#65533;2&#65533;S&#65533;)b R&#65533;%:&#65533;&#65533;.+&#65533;&#65533;&#1024;&#65533;&#892;&#65533;&#65533;&#65533;&#65533;
 &#65533;#&#65533;&#65533;&#65533;.0Q&#65533;;&#65533;&#65533;&#65533;&#65533;L&#65533;&#65533;D&#65533;y`&#65533;r'&#65533; 1&#65533;&#43618;<q&#65533;&#65533;&#65533;&#65533;G&#65533;{8&#65533;&#65533;&#65533;(&#65533;&#65533;&#65533;&#65533;&#65533;&#65533;&#65533;&#65533;&#65533;N0&#65533;.3]L4&#952;&#65533;&#65533;&#65533;&#65533;&#65533;&#65533;-&#65533;&#1193;&#65533;&#65533;&P&#65533;M&#65533;t&#65533;&#65533;	&#65533;D!&#65533;&#65533;&#65533;&#65533;&#65533;8E!e&#65533;&#65533;&#65533;`0&#65533;;&#65533;B(&#65533;&#65533;&#65533;&#65533;)&#65533;&#65533;&#65533;  &C,&#65533;1j&#65533;8&#65533;&#65533;k&#65533;&#65533;&#65533;C&#65533;&#65533;dMmR&#65533;&#832;)&#65533;1&#510;.&#65533;`UEr&#65533;&#65533;s&#65533;i&#65533;=&#65533;&#1685;&#65533;@B&#65533;9&#65533;9 &#65533;<p &#65533;&#65533;Z&#65533;D3C	&#65533;&#65533;P&#65533;&#65533;&#65533;&#65533;ZN&#65533;&#65533;&#65533;&#65533;K&#65533;&#65533;&#65533;3&#65533;&#65533;&%&#65533;&#65533;#Uh&#65533;ov&#65533;e&#1406;;&#65533;s&#65533;&#65533;`&#65533;&#65533;GZ&#65533;&#65533;8&#65533;L&#65533;Rr&#65533;&#65533;&#65533;""&#65533;&#65533;3&#65533;&#65533;&#65533;&#65533;  &#65533;p&#65533;&#65533;&#65533;&#65533;&#65533;m&#65533;&#65533;2&#732;C&#65533;@&#65533;b&#65533;E&#65533;&#65533;D5&#1877;/&#65533;`&#65533;&#65533;&#65533;a&#65533;&#65533;&#65533;F&#65533;&#65533;&#1447;`&#65533;g&#65533;|uXI&#65533;&#65533;&#65533;&#65533;&#65533;&#65533;&#65533;^b`&#7006;&#65533;Tb&#65533;[&#65533;x&#65533;&#65533;&#65533;Zm&#65533;	pO&#65533;4&#65533;r&#65533;&#65533;&#65533;4 &#65533;&#65533;&#1350;&#65533;E&#65533;&#1926;&#65533;&#65533;r&#65533;&#1265;@Q&#615;&#65533;#'{&#65533; Y&#65533;&#65533;^:(+|Q&#65533;&#65533;&#65533;V&#65533;z&#65533;q&#65533;&#65533;ZD;6&#65533;f&#65533;&#65533;&#65533;z&#857;Bs&#65533;;G{UT&#65533;-9&#65533;;&#65533;&#65533;&#65533;&#65533;&#65533;&#65533;&#602;&#1701;&#65533;`&#65533;&#65533;&#65533;&#1087;&#65533;&#65533;L&#65533; (&#65533;&#65533;a&#65533;{j&#65533;&#65533;&#65533;&#65533;&#65533;&#65533;W&#65533;)<`&#36495;&#65533;&#65533;v&#65533;*&#65533;F8&#65533;^&#65533;w&#65533;B&#65533;$OY&#65533;&#65533;V&#65533;&#65533;|&#65533;Az&#1889;^&#65533;(%w&&#65533;&#65533;@?&#65533;9&#65533;wXb	&#65533;&#65533;&#65533;?&#65533;/M&#65533;PS&#65533;=&#65533;&#872;l&#65533;&#65533;&#65533;}"&#65533;6&#65533;&#65533;E&#65533;*|&#65533;
&#65533;d )&#65533;&#65533;&#65533;TNq&#65533;$&#65533;p)r&#65533;,r&#65533;`&#65533;P&#65533;e0 &#65533;&#65533;&#65533;&#65533;a&#65533;&#65533;&#65533;W&#65533;&#65533;5ojS&#65533;&#65533;&#65533;&#65533;$N&#65533;&#65533;vT&#65533;&#65533;&#65533;&#65533;.&#65533;U&#65533;'&#717;&#65533;&#65533;&#65533;&#65533;&#803;WDB9&#65533;
&#65533;&#65533;#9K&#65533;+dw0&#65533;.Y&#65533;&#65533;u&#65533;p,&#65533;pa&#65533;,&#65533;!5J&#65533;&#65533;&#65533;&#65533;&#65533;&#65533;&#65533;8&#65533;&#65533;&#65533;[&#65533;,8&#65533;@
&#65533;&#65533;&#65533;c&#1530;&#662;@T&#65533;cz&#65533;&#65533;&#65533;VQ+&#65533;i|&#65533;#&#65533;wBJZe&#65533;&#60620;&#65533;&#65533;&#65533;0@&#65533;P&#65533;R)&#65533;&#65533;<&#65533;&#65533;&#65533;+&#65533;&#65533;P&#65533;@&#65533;-&#65533;~&#65533;&#1850;V&#65533;&#65533;	&#65533;m&#65533;&#65533;&#65533;pA&#65533;$_&#65533;&#65533;&#65533;=&#65533;&#65533;"8G`&#65533;B&#65533;HX0`&#65533; *&#65533;E&1&#65533;&#65533;X&#65533;Y&#65533;#%&#65533;V&#65533;S&#65533;&#65533;3&#65533;!&#65533;Z&#65533;&#65533;&#65533;&#65533;)&#65533;#&#65533;H&#65533;&#65533;?N&#65533;g&#65533;&#65533;5&#65533;&#65533;X&#65533;H&#65533;&#65533;U"&#65533;&#65533;&#65533;
A&#65533;+&#65533;u&#65533;&#65533;PT&#65533;Ea &#65533;&#65533;
&#65533;&#65533;&#65533;,1&#65533;Q&#65533;&#25686;ltj9&#65533;&#65533;&#65533;]&#65533;&#65533;(&#65533;cJu&#65533;&#1365;&#65533;&#1175;&#65533;@&#65533;&#65533;&#65533;&#65533;b&#65533;y&#65533;&#65533;b7&#65533;&#65533;&#65533;&#65533;se&#65533;&#702;+&#65533;&#65533;	&#65533;&#65533;H,PT	&#65533;&#65533;&#65533;jT!H&#65533;\&#65533;3&#65533;&#65533; &#65533;&#65533;&#65533;&#65533;:&#1457;$E&#65533;JUUD&#65533;1U&#65533;I&#65533;&#65533;&#65533;A&#65533;tXI
A&#1162;&#65533;L&#65533;Ph43&#65533;Sd}&#65533;&#65533;&#65533; )%zT5Z4RE&#65533;,s&#65533;&#65533;&#65533;^&#65533;d&#65533;]@W[\&#65533;r&#65533;z*+&#65533;}&#65533;&#65533;A&#65533;qz3&#65533;Y2&#65533;sLdh&#65533;H&#65533;&#65533;&#65533;&#65533;M&#65533;&#65533;&#65533;&#65533;P#&#65533;W5&#65533;&#65533;(&#65533;&#65533;&#65533;hGEU&#65533;K]&#65533;oQz\&#65533;&#65533;j&#65533;s&#65533;U&#65533;&#1302;&#65533;&#65533;&#65533;h=&#65533;i>&#663;
&#65533;.&#65533;&#65533;&#65533;X]m&#65533;`c&#65533;&#65533;&#65533;&#65533;&#65533;@&#1965;&#65533;&#65533;&#65533;&#65533;(&#65533;`.&#65533;&#65533;\&#65533;-y&#65533;&#65533;&#65533;&#65533;&#335;&#65533;/&#65533;x&#65533;.V97&#65533;t.&#65533;S&#65533;4G&#65533;&#65533;&#449;&#65533;2Z-K	H&#65533;&#65533;&#65533;&#1675;&#65533;U&#65533;&#65533;&#65533;&#65533;&#65533;,&#65533;f&#65533;D-%(`&#65533;*W&#65533;t&#65533;%&#65533;&#65533;&#65533;&#65533;&#65533;X*d&#604;b&#65533;rU&#65533;&#65533;q&#1242;&#1233;X&#65533;&#65533;&#65533;G&#65533;&#65533;&#65533;x&#1395;&#65533;I&#65533;Pj&#260;b&#65533;&#65533;Y&#65533;&#65533;&#65533;,X&#65533;&#65533;&#65533;@meD&#65533;Q` (}h&#65533;&#1123;&&#65533;&#65533;S&#65533;U&#941;&#65533;M&#65533;q&#65533;&#65533;q:)&#65533;&#65533;|Ec&#65533;RZ&#65533;=&#65533;&#65533;&#65533;&#65533;&&#65533;&#65533;&#65533;-&#65533;&#65533;k&#65533;IYeT&#65533;&#652;F&#65533;&#65533;1PJ;&#65533;&#65533;rR&#65533;&#65533;O&#65533;&#65533;&#65533;N6&#65533;-&#65533;nF&#65533;&#65533;(2&#65533;JIS^&#65533;,dr
Vh&#65533;&#65533;Y?&#65533;&#65533;uFP&#65533;_#&#65533;&#65533;vt&#65533;&#65533;\&#65533;&#1979;&#65533; &#65533;p&#65533;&#65533;&#65533;3&#65533;&#65533;l)&#65533;O&#65533;s*	F`=CkS&#65533;&#65533;&#65533;q/&#65533;&#65533;&#65533;&#65533;&#65533;"&#65533;e]Y7&#65533;I&#65533;&#65533;&#65533;&#65533;5&#65533;&#65533;Bc&#65533;&#65533;&#65533;&#65533;&#65533;&#65533;}eT&#65533;&#65533;&#65533;&#65533;sCv&#65533;.&#65533;&#65533;&#65533;&#65533;>&#65533;&#65533;U&#65533;&#65533;&#65533;r&#65533;&#65533;&#65533;&#65533;&#65533;.S:&#65533;$UZ&#65533;E&#65533;P&#65533;}&#65533;&#65533;E&#65533;&#65533;&#65533;&#65533;<&#65533;&#65533;&#65533;&#65533;y&#65533;o&#65533;&#65533;&#65533;9&#65533;&#65533;&#65533;&#65533;r3&#65533;7&#65533;&#65533;yn&#65533;&#750;&#65533;> 0&#65533;tV5vK&#65533;H#&#65533;&#65533;&#65533;<&#65533;F&#65533;&#65533;F&#65533;
&#65533;&#65533;xF8 lw&#65533;&#65533;&#65533;VO&#65533;&#65533;&#1040;Cu&#65533;&#65533;&#65533;=&#65533;&#65533;Qj&#65533;&#65533;<&#65533;o&#65533;&#65533;&#65533;>&#65533;&#65533;r0&#65533;H-$&#65533;~08#&#65533;&#65533;Ur-0&#1260;&#65533;&#65533;&#65533;&#1153;&#65533;&#65533;mM&#65533;CU'&#65533;&#65533;q&#65533;&#737;&#65533;&#1173;&#65533;K8&#65533;&#65533;^&#65533;&&#65533;&#65533;@*@&#65533;0&#65533;8e&#65533;&#65533;&#65533;
Fw&#65533;&#642;&#65533;	&#65533;DN_&#65533;w&#65533;&#65533;&#65533;'grC&#65533;~o?&#65533;u&#65533;O<rw&#65533;.&#65533;&#65533;&#65533;&#49356;&#65533;&#65533;&#65533;&#65533;&#65533;#I &#65533;&#65533;s&#65533;&S]&#65533;&#65533;;_&#827;&#65533;&#65533;&#65533;&#65533;&#65533;&#65533;U&#65533;&#65533;Y&#65533;&#65533;&#65533;TN&#65533;&#65533;&#65533;&#65533;*&#65533;&#65533;&#65533;&#65533;&#65533;\N&#65533;6&#65533;d&#65533;sD&#65533;&#65533;&#65533;&#65533;&#65533;%u(i2&#65533;&#65533;&#65533;@&#65533;&#570;&#65533;&#65533;x&#65533;o0@ &#65533;&#65533;&#65533;&#65533;!&#65533;
&#65533;&#1174;&#65533;X&#65533;&#65533;F&#65533;&#65533; k&#65533;l&#65533;&#65533;X&#65533;&#65533; &#633;n&#65533;&#65533;&#31496; &#65533;&#65533;&#65533;)&#65533;&#65533;"&#65533;x&#65533;&#65533;&#65533;!&#65533;XN&#65533;&#65533;&#62248;&#1948;&#65533;t&#65533; &#65533;&#65533;&#65533;&#65533;%&#65533;vP&#65533;&#65533;i&#65533;i&#65533;&#65533;j&#65533;&#65533;e&#65533;&#65533;&#65533;"&#65533;&#65533;&#65533;&#65533;&#65533;2&#65533;&#65533;"&#65533;&#65533;
F&#65533;"l	&#65533;&#65533;
&#65533;&#65533;&#1580;&#65533;2&#65533;&#65533;!&#65533;&#65533;&#65533;
A&#65533;&#65533;p&#65533;&#560;mP&#65533;&#65533;F&#65533;nUKmT&#65533;&#65533;&#65533;&#65533;d&#8462;'c&#65533;&#65533;&#65533;&#65533;&#65533;&#65533;o&#65533;P&#65533;2&#65533;kM&#65533;:D &#65533;&#65533;&#65533;x0&#65533;&#65533;&#65533;Q*&#65533;&#65533;OsD&#65533;`&#65533;0}f&#65533;&#65533;&#65533; 8p &#65533;Kp&#65533;&#65533;o(&#65533;T&#65533;}< Y$,&#65533;l&#65533;&#65533;L3&#65533;L;	&#40496;)&#65533;@FkH&#65533;(&#65533;&#65533;&#65533;E&#65533;V*=Ge&#65533;Js&#65533;&#65533;&#65533;~&#65533; &#65533;&#65533;&#65533;.&#65533;&#65533;q&#65533;&#65533;O&#65533;&B&#65533;1&#65533; &#65533; &#65533;&#65533;&#65533;&#65533;&#65533; &#65533;&#65533;&#65533;&#65533;z$&#65533;&#65533;m&#1138;Xl &#65533;"O&#65533;hfD@~%&#65533;&#65533;H&#1836;&#65533;&#65533;N(BX)T&#65533;&#65533;&#65533;qJ.# &#65533;&#65533;&#65533;gG0!Sk&#65533;&#65533;e+&#65533;&#65533;zr&#65533;&#65533;&#65533;"!&#1039;&#65533;.&#65533;&#65533;a9FK&#65533;-&#1812;&#65533;X&#65533;&#65533;&#65533;o&#65533;B&#65533;`&#65533;&#65533; &#65533;%&#65533;'Q&#65533;g&#65533;j&#65533;&#65533;@&#65533;)&#65533;&#65533;')&#65533;&#65533; )'? &#65533;8&#65533;&#65533;&#65533;hU.q9&#65533;&#65533;AA h&#65533;&#65533;&#65533;&#65533;&#288;&#65533;0&#65533;&#65533;N*&#65533;#&#65533;2,&#65533;&#65533;&#65533;&#65533;":n&#65533;+E!&#65533;&#65533;&#65533;8'&#65533;&#65533;-&#65533;&#65533;p&#65533;ni&#65533;DaA&#65533;*&#65533;&#65533;&#65533;&#65533;
&#65533;H&#65533;&#65533;v&#65533;/&#65533;&#65533;&#65533;#@$q&#65533;Pb8`&#65533;&#23748;d"&#65533;''&#65533;+,&#65533;E&#65533;&#65533;&#65533;v&#1266;. &B(*D3/&#65533;3&#65533;M&#48654;&#65533;&#65533;(+Q&#65533;&#65533;&#65533;$&#65533;&#65533;&#65533;&#65533;&#65533;Q&#660;&#65533;IZ&#65533;&#65533;11&#65533;r"yP-5&#65533;5&#65533;!&#65533;&#65533;7I&#65533;qI&#65533; &#65533;&#65533;Q&#65533; 9&#65533;&#65533;&#65533;F&#65533;&#65533;&#65533;ovA%&#65533;&#65533;A&#65533;&#65533;:&#65533;
i&#65533;&#65533; &#65533;2&#65533;&#65533;1d0&#65533;&#65533;&#65533;t&#65533;$&#65533;&#65533;8&#65533;&#946;|$&#65533;H&#65533;7$hb&#65533;&#65533;&#63538;nC%&#65533;&#65533;o&#65533;&#65533;&#65533;F&#65533;&#65533;&#65533;&#65533;!P5S&#65533;&#65533;:Q&#65533;&#65533;;k&#65533;'R&#65533;x&#65533;&#65533;	,&#65533;csR@&#65533;8&#65533;&#65533;!e>&#65533;&#65533;&#65533;&#65533;8&#65533;&#65533;&#65533;,&#65533;
o3&#65533;&#65533;p&#65533;&#65533;?&#65533;bP&#65533;&#65533;*&#65533;;e&#65533;]&#65533;
&#65533;ln&#65533;h,k&#65533;&#65533;q&#65533;&#65533;&#65533;&#218;K](@&#21523;H&#65533;&#65533;&#65533;h'a&#65533;I7&#65533;&#1194;3J&#65533;&#65533; D&#65533;&#65533;z,u&#65533;tVs&#65533;~RF[l&#65533;Tf&#65533;&#65533;&#65533;&#65533;Z&#65533;~&#65533;|!&#65533;&#65533;&#65533;c&#65533;&#1812;R9&#65533;&#65533;0CR&#65533;)0&#65533;N&#65533;&#65533;venx$|n&#65533;d&#65533;6&#65533;&#1074; &#65533;F&#1071;P&#1349;zsB&#65533;T&#65533;&#65533;s*Ws&#65533;&#65533;&#65533;S75&#65533;8&#65533;;&#65533;&#65533;vAOej!&#65533;&#65533;&#65533;C3&#65533;&#65533;&#65533;&#65533;&#65533;&#65533;&#1200;K&#65533;h'&#65533;|&#65533;&#65533;5w&#65533;&#65533;&#65533;SW&#65533;&#65533;&#65533;jNi'X&#65533;&#65533;&#65533;V&#65533;0&#65533;G&#65533;&#65533;'feH&#65533;x&#65533;]&#942;Y&#65533;F&#65533;e&#65533;&#65533;&#65533;&#1703;&#65533;>&#65533;&#65533;6u[QnC)mS&#65533;&#65533;I&#65533;:&#65533;T\?N &#65533;&#65533;@&#65533;#WxE
&#1705;Y&#65533;&#65533;&#65533;&#65533;^Q&&#65533;&#65533;&#65533;&#65533;&#65533;&#65533;:L&#65533;n&#65533;_Q&#65533;&#65533;&#65533;4&#65533;&#65533;
&#65533;&#65533;$ a&#65533;&#65533; #TIUH&#65533;EO<&#65533;&#65533;h&#65533;&#65533;dL&#65533;j&#65533;M&#65533;+&#65533;&#65533;&#65533; 	&#65533;&#65533;dM&&#65533;&#65533;TW) W&#65533;&#65533;_PR&#65533;N[&#65533;&#65533;^&#65533;T&#65533;G)&#65533;&#65533;@&#65533;&#65533;&#65533;&#65533;t&#65533;B&#65533;J&#65533;&#1366;&#65533;gQ&#65533;&#65533;:&#65533;&#65533;&#65533;_35&#65533;F&#65533;F&#65533;&#65533;S&#65533;&#65533;&#65533;&#65533;&#65533;O&#65533;bg"&#65533;&#1544;&#65533;&#65533;gk	&#65533;b&#65533;]aV&#65533;P&#65533;&#65533;&#65533;!&#65533;V`%5&#65533;&#65533;&#65533;&#1574;&#65533;n?&#65533;e&#65533;5O&#65533;'1&#65533;&#65533;X&#65533;&#65533;&#65533;&#1544;&&#65533;J&#65533;&#65533;Vp}1&#65533;&#65533;`.&#65533;&#65533;M&#65533;
5&#65533;m&#65533;?+&#65533;&#65533;&#65533;nivH&#65533;&#65533;)&#65533;&#65533;	&#65533;Azb&#65533;\&#65533; <*&#65533;NEt&#65533;Lv&#65533;I&#65533;@d]&#65533;R&#65533;vy5!NQ&#65533;em&#65533;
_&#65533;na&#65533;a&#65533;r&#65533;&#65533;vXd{&#65533;&#65533;\X&#1499;&#65533;Q&#65533;&#65533;&#65533;&#65533;MKvzA`[) {Qqa&#65533;&#65533;&#65533;b&#65533;&#65533;@&#65533;&#65533;|&#65533;WM&#65533;&#65533;&#65533;&#65533;&#65533;r&#65533;&#65533;6&#65533; &#65533;d&#1655;&#65533;
&#65533;z%&#65533;d/&#65533;&#65533;g~&#65533;&#65533; &#65533;!&#65533;&#65533;&#65533;#&#65533;&#65533;A&#65533;&#65533;&t!&#65533;&#65533;&#226;R&#65533;&#65533;&#65533;&#65533;
Xs&#65533;v[y&#65533;H&#65533;R+m&#65533;w&#65533;&#65533;Q]&#65533;B&#65533;D+!&#65533;m<&#65533;&#65533;g&#65533;E&#65533;&#65533;&#65533;&#65533;q&#65533;&#65533;:&#1018;&#65533;nv&#65533;~mm&#65533;&#65533;&#901;) Jc3P1\a;&#65533;&#65533;&#65533;H$x&#65533;m&#65533;V&#65533;&#65533;&#65533;&#65533;&#65533;&#65533;[&#65533;&#65533;i+&#65533;9&#65533;pCG.\&#65533;&#65533;`V&#65533;k&#65533;&#65533;0&#65533;*:A&#65533;&#65533;&#262;{&#65533;&#65533;&#65533;&#65533;m&#65533;&#65533;&#65533;&#65533;&#65533;Z&#65533;&#65533;(`&#65533;&#65533;&#65533;&#65533;w&#65533;$AsF&#65533;xxfC&#65533;t&#65533;\&#65533;&#65533;r}&#65533;&#65533;myu&#65533;F&#65533;uG&#65533;P&#65533;&#65533;&#65533;&#65533;&#65533;Pa;&#65533;&#65533;&#65533;&#65533;p<&#65533;r&#65533;wM&#1676;&#65533;&#65533;Ayd&#504;RG&#65533;K0/w*I&#65533;&#65533;pI&#65533;&#65533;&#65533;&#65533;&#65533;&#65533;r&#65533;wG&#65533;&#65533;&#65533;
&#65533;&#65533;&#65533;&#65533;&#65533;&#65533;&#65533;&#65533;R&#65533;&#65533;&#65533;}&#65533;&#65533;O&#65533;&#65533;4`&#65533;&#65533;&#474;dH&#65533;&#65533;$&#65533;A$&#65533;&#65533;&#65533;A
&#65533;&#65533;&#65533;&#65533;&#65533;&#65533;&#65533;&#65533;)&#65533;W&#1913;&#65533; &#65533;&#65533;j%&#65533;&#65533;&#65533;x$&#65533;-&#758;,xK&#65533;L&#65533;i&#65533;&#65533;#8&#65533;&#65533;&#1612;&#65533;&#65533;&#1196;&#65533;&#65533;[V &#65533;*b&&#65533;&#65533;&#1022;&#65533;`&#65533;&#65533;r&#65533;&#65533;A&#65533;&#65533;&#65533;&#65533;w&#65533;&#1657;&#65533;&#65533;8&#65533;+W |&#415;&#65533;F&#65533;Lx&#65533;&#65533;d&#65533;$N&#65533;l&#65533;&#65533;&#65533;&#65533;6&#65533;s&#1402;&#36432;{9&#65533;V &#65533;XL=kA?&#65533;7nZw
B&#65533;<&#65533;&#65533;&#65533;9&#65533;&#65533;&#1413;g&#46723;ZX&#65533;&#65533;&#65533;@&#65533;d$e&#65533;;&#65533;&#65533;sz&#65533;&#65533;n&#65533;t9&#65533;Nn&#65533;,&#65533;9O&#65533;&#65533;Z&#62660;&#65533;&#65533;&#65533;Z&#65533;:&#65533;&#65533;&#65533;&#65533;Fv&#65533;&#65533;&#65533;c&#65533;&#65533;Y}&#65533;L&#1128;&#65533;&#65533;&#65533;&#65533;Z&#65533;%&#65533;M_&#65533;&#65533;&#65533;&#65533;)&#65533;&#65533;&#65533;&#65533;&#65533;&#65533;&#634;&#65533;yN&#65533;&#1582;&#65533;&#65533;!&#65533;&#65533;&#65533;&#1520;/&#65533;&#65533;:&#65533;9Y&#65533;5&#65533;v&#65533;*&#65533;&#65533;&#65533;Z&#65533;2t&#65533;&#65533;&#65533;&#65533;&#65533;&#65533;c;&#65533;  `}&#65533;&#65533;&#65533; r[&#65533;&#65533;&#65533;x&#65533;&#65533;&#1786;&#65533;&#65533;&#65533;&#1785;&#65533;p&#65533;@&#65533;&#65533;&#65533;&#65533;&#65533;:  !&#65533;   ,   &#65533; &#65533;  &#65533;@&#65533;pH,&#65533;&#548;r&#65533;
&#65533;B"Q&#65533;@
&#65533;"&#65533;88&#65533;'sL.&#65533;&#65533;&#65533;Y `6{(&#65533;H$&#65533;qy("[
	j&#65533;&#65533;&#65533;&#65533;&#65533;oRc&#65533;w]|&#65533;
\&#65533;p&#65533;&#65533;&#65533;&#65533;&#65533;f&#65533;&#65533;&#65533;rsE{[&#65533;~&#65533;	&#65533;&#65533;&#65533;&#523;azRS rqq&#65533;&#65533;Cs	v]&#65533;[&#65533;&#65533;Z&#65533;p&#65533;&#65533;&#65533;L&#65533;^&#65533;O&#65533;&#1136;&#65533;&#65533;&#65533;rD&#65533;&#65533;X&#65533; &#65533;&#65533;&#65533; /^x-&#65533;p&#65533;1k&#65533;""P&#65533;&#65533;&#65533;{&#65533;&#1592;&#65533;{&#65533;&#65533;a&#65533;P&#65533;
'LXy&#65533;&#65533;&#727;0'&#65533;b&#65533;&#65533;B&#65533;8s60B&#65533;&#65533;?&#65533;0&#65533;&#65533;&#65533;)&#65533;@&#65533;&#65533;e\&#65533;:&#65533;j&#65533;&&#65533;&#65533;D&#65533;&#65533;!A &#65533;`&#992;&#65533;&#65533;&#65533;=&#65533;&#65533;&#65533;&#1099;&#65533;@&#65533;
&#65533;`8$&#65533;&#65533;OU&#65533;&#65533;j&#1386;&#65533;A&#65533;|&#65533; 1&#65533;&#65533;" 8 &#65533; 	&#65533;&#65533;v&#65533;w&#65533;&#1585;&#65533;N&#65533;&#65533;ox&#65533;&#65533;&#1883;&#65533;eU^&#65533;&#65533;1G&#65533;&#65533;&#65533;hX&#65533;%0+&#65533;&#65533;zD2Fn&#65533;Jf+	&#65533;T&#65533;P`&#65533;I&#65533;x&#65533;Nm&#65533;&#65533;&#65533;	&#65533;lmz&#65533;&#65533;&#134;&#65533;&#65533;u&#65533;&#65533;&#65533;&#65533;u!u&#65533;)&#65533;&#65533;&#65533;&#65533;&#65533;0P&#65533;&#65533;&#65533;&#791785;&#65533;A}&#65533;z&#65533;Z&#65533;0&#65533;&#65533;&#1479;&#65533;E$&#65533;E!&#65533;m&#65533;P#D&#65533;A&&#65533;&#65533;&#65533;'&#65533; 	X A	0`I&#65533;&#65533;&#65533;E'R&#65533;P}V	"Xt&#65533;B&#65533;&#65533;&#65533;14&#65533;Sn&#65533;&#65533;F&#65533;d&#18435;JHA&#65533;&#65533;g&#65533;p&#65533;&#65533;)-&#65533;&#65533;h|&#65533;d&#65533;/&#65533;@&#459; &#65533;&#65533;&#65533;A&#65533;&#65533;&#65533;&#65533;x&#65533;F&#65533;c&#65533;(B&#65533;`y&#65533;I$T&#65533;&#65533;%&#65533;&#65533;~+M%}}Ep@{&#65533;(&#65533;/&#65533;&#65533;&#65533;&#65533;h&#65533;&#65533; &#65533;-5&#65533;&#65533;XC!&#65533;6xG&#65533;A
w-@`&#65533;%&#65533;e&#65533;$&#65533;&#65533;&#65533;&#65533;8`8&#65533;`"&#65533;d`&#65533;&#65533;1&#65533;&#65533;&#65533;M4&#65533;p&#65533;+&#65533;jn&XPAyx&#65533;&#348;{&#65533;&#43682;:&#65533;&#65533;	&#65533;  )*&#47083;&#65533;&#65533;&#65533;!P@&#65533;6&#65533;&#65533;h&&#65533;&#65533;&#65533;z&#65533;V0&#65533;&#65533;b&#65533;	8&#65533;%&#65533;&#65533;F&#65533;R&#65533;G/{<&#65533;@r2&#65533;&#65533;N&#65533;*A&#65533;2&#65533;v#e&#1152;&#38481;V&#65533;&#65533;[&#65533;&#65533;&#65533;&#65533;@ &#65533;/iM&#65533;f&#65533;i&#65533;&#65533;&#65533; /&#65533;&#65533;&#393;&#65533;&#65533;~&#65533;v&#65533;*G&#65533;&#65533;H&#65533;:&#65533;;&#65533;9&#65533; &#65533;$&#65533;&#65533;&#65533;Cz&#65533;&#65533;&#65533;&#65533;&#65533;\s&#65533;	&#65533;L&#65533;&#65533;&#820;2&#65533;@O'&#65533;"W&#1574;&#65533;&#65533;S<F&#65533;&#65533;5&#65533;&#65533;5&#65533;&#65533;&&#65533;&#1049;g&#65533;\l&#65533;&#65533;~&#65533;&#65533;lL&#65533;9&#65533;.TH&#65533;2-W&#65533;l&#65533;&#23241;!@ &#65533;.&#65533;3&#65533;F-&#65533;V&#65533;x &#65533;x&#478;T&#65533;|&#65533;&#65533;&#65533;vi&#845;V/&#65533;S&#65533;3-T(&#65533;&#65533;&#65533;&#65533;&#65533;&#65533;&#65533;&#65533;` &#65533;7~4&#65533;&#65533;	6&#65533; &#65533;&#65533;0`&#65533;&#65533;&#65533;z&#65533;[&#65533;&#65533;k/&#65533;&#65533;&#65533;k&#65533;&#65533;'&#65533;&#65533;&#65533;&#65533;&&#65533;&#65533;&#65533;Z&#65533;&#65533;&#65533;&#65533;
I]K&#65533;&#65533;)d&#65533;&#65533;&#65533;&&#65533;&#20027;&#65533;Pn>&#65533;&#65533;&#65533;n&#65533;&#65533;%&#65533;E&#65533;Hv~&#65533;/l&#65533;&#65533;&#65533;&#b&#65533;&#65533;&#1077;n&#65533;@ &#65533;&#65533;]
:&#512;&#65533;&#65533;\pc+|8_&#1738;V4&#65533;&#65533;&#65533;+I&#65533;&#65533;&#65533;%p&#65533;&#65533;&#65533;L>&#65533;&#65533;&#65533;=
&#65533;&#65533;&#65533;"&#65533;&#65533;&#65533;<J{gb&#65533;6&#65533;&#65533;A&#65533;&#65533;&#49534;&#65533;&#65533;^&#65533;&#65533;&#65533;&#65533;&#65533;}&#65533;!&#65533;F&#65533;X&#65533;<&#65533;&#65533;0&#65533;3&#65533; GE&#65533;&#65533;i\-&#65533;&#1630;p&#65533;h&#65533;i&#65533;&#65533;/8&#65533;&#65533;&#65533;&#65533;N&#65533;z&#65533;S&#65533;%q&#65533;&#65533;&#65533;&#65533;&#65533;&#65533;G&#65533;8N&#65533;e%&+&#65533;	&#65533;<&#65533;U&#65533;&#65533;0&#65533;&#65533;&#1210;h&#65533;Bk_&#65533;`&#65533;Tb&#65533;&#65533;XP&#65533;&#65533;dT&#65533;&#65533;7&#65533;'_p&#65533;
&#65533;&#65533;&#65533;;&#65533;&#65533;&#65533;&#65533;&#1691;;b&#65533;&#65533;qp4X&#65533; &#1033;&#65533;&#65533;&#65533;&#65533;&#65533;4@&#65533;yBI&#65533;Q_$&#65533;&#65533;^&#65533;*P&#65533;<?_&#65533;&#65533;$&#65533;9&#65533;&#65533;t'&#65533;eX&#65533;
O&#593;@&#65533;&#65533;O&#65533;&#65533;bf&#65533; (&#65533;&#65533;&#65533;i&#65533;^r&#612;]Be9PS#&#65533;	&#65533;-&#65533;&#65533;&#65533;&#65533;\q!(N&#65533;&#65533;`&#65533;&#65533;&#65533;?j&#65533;
&#65533;0&#65533;j&#65533;&#65533;0 HZ&#65533;f'Rc-&#65533;&#65533;s4O&#65533;e:&#65533;&#65533;&#905;&#65533;Q~(&#65533;C&#65533;<'&#65533;@&#65533;P%&#65533;&#65533;&#65533; &#65533;3?&#65533;&#65533;p3&#65533;`&#65533;&#65533;&#65533;&#65533;&#65533;&#65533;,&#65533;P&#65533;E&#65533;fI]$&#65533;&#65533;L&#65533;s&#65533;X&#1820;>8'&#65533;&#65533;&#65533;8&#65533;&#65533;&#65533;&#1782;&#65533;*&#65533;&#65533;#&#65533;9i5&#65533;:&#65533;&#65533;&#65533;}1&#65533;mi&#65533;~&#65533;rI&#65533;&#65533;/'&#1609;&#65533;hG&#65533;&#65533;&#65533;p&#65533;&#65533;N^&#65533;i,&#65533;	&#65533;&#65533;"9&#65533;&#65533;$@C.K&#1825;H&#65533;)\,&#65533;]<tIj/&#65533;X&#65533;v&#65533;v&#65533;|p&#65533;Lx&#65533;b"_H&#65533;&#65533;d0&#65533;'&#65533;&#811;5&#65533;&#65533;0,l&#65533;&#65533;&#195;(&#65533;~&#65533;$&#65533;&#65533;&#65533;&#65533;.=9&#65533;u"&#65533;]x&#65533;N&#65533;&#65533;&#65533;&#65533;&#65533;&#65533;&#65533;Ld&#40395;&#65533;&#65533;&#65533;hC&#65533;B+&#65533;&#65533;P&#65533;&#65533;x&#65533;&#65533;&#65533;T
%QieNc&#65533;&#65533;&#676;&#65533;"&#65533;&#65533;X&#65533;&#65533;9&#65533;)&#65533;$&#65533;&#65533;&#65533;&#65533;e&#65533;H&#65533;&#65533;&#65533;^&#65533;+&#65533;<Pd&#65533;&#65533;'&&#65533;&#65533;h&#65533;&#65533;&#65533;&#812;<)&#65533;*&#65533;&#65533;D Z9&#65533;$&#65533;w&#65533;&#65533;;N&#65533;&#65533;(O(&#65533;Q e&#65533;;&#65533;x&#65533;Q&#65533;&#65533;,E&#65533;&#1280;&#65533;vM{ u &#65533;]&#65533;I&#65533;1
O&#65533;&#65533;&#65533;Vz7&#65533;&#65533;&#65533;Y&#65533;6ad&#65533;&#65533;&#477;[&#65533;FQ&#65533;&#65533;&#65533;&#65533;.&#65533;&#65533;f&#65533;&#65533;>1&#65533;kKs&#65533;&#65533;5AFh&#65533;a&#1695;L&#65533;&#65533; &#65533;.&#65533;&#65533;&#65533;&#65533;&#65533;&#65533;&#65533;&#65533;e,v}&#65533;f&#65533;t&#65533;&#65533;ARl&#65533;&#65533;a&#65533;:p&#65533;&#65533;&#65533;&#65533;;&#65533;&#65533;t&#65533;&#65533;1]F&#65533;Gr&#838;&#65533;X93&#65533;&#65533;\&#65533;&#65533;&#65533;&#65533;dl&#65533;&#65533;&#65533;y&#65533;&#65533;9&#65533;L1&#65533;&#65533;Os[&#65533;B&#65533;l&#65533;&#1558;8&#65533;&#65533;h&#65533;&#65533;^&#65533;l&#65533;&&#65533;&#65533;H'&#65533;&#65533;_&#65533;&#65533;8V&#65533;'&#65533;*&#65533;^&#65533;&#65533;HG&#360;&#65533;&#65533;V?\:6GN&#65533;&#65533;P&#65533;*	y&#65533;eT&#65533;&#65533;&#153;&#65533;#&#65533;3&#65533;?&#65533;&#65533;m\&#65533;&#65533;&#1471;&#65533;byy[&#65533;&#65533;&#65533;p
&#65533;}&#65533;&#65533;&#65533;&#65533;&#65533;&#65533;&#65533;\&#65533;&#461;Y&#1569;&#65533;R55p&#65533;&#1664;&#65533;	&#65533;[ D&#65533;y&#65533;&#65533;F&#65533;/&#65533;*&#65533;&#65533;j&#65533; 2&#1087;&#65533;u&#65533;Cm&#65533;&#670;&#65533;p	w&#65533;~&#65533;<&#65533;&#1176;&#65533;;&O&#65533;$&#65533;6&#65533;J8@&#65533;&#65533;1:#&#65533;qMspgW&#65533;&#65533;f&#65533;&#65533;#&#65533;B&#65533;&#65533; y&#65533;-&#65533;N[T sD2&0)&#65533;q&#65533;&#65533;&#65533;q&#65533;:&#65533;r%&#65533;&#65533;&#291;5&#65533;lh]&#65533;&#65533;1;4&#65533;9=s&#65533;6!&#65533;-l&#65533;>&#65533;&#65533;=&#65533;"*&#24119;F=j&#65533;&#65533;w&#65533;&#65533;t&#65533;&#65533;&#65533;l &#65533;K&#1037;&#65533;&#65533;&#65533;&#65533;(&#1050;&#65533;]&#65533;&#65533;Jp1&#65533;+&#65533;B=&#65533;&#65533;>w&#65533;&#156;&#65533;&#65533;&#65533;&#65533;&#65533;q&#65533;P&#65533;&#65533;&#1803;&#65533;'&#65533;l&#65533;&#65533;&#65533;@&#65533;&#65533;r&#65533;K&#65533;	&#1894;&#65533;&#65533;&#31964;&#65533;'X&#65533;&#65533;&#65533;9&#65533;&#65533;A&#65533;
&#65533;&#65533;&#65533;?&#65533;e&#65533;&#65533;4:&#65533;G&#65533;&#65533;&#65533;&#1765;Mww&#65533; zz&#65533;&#65533;&#65533;Ww&#65533;m&#65533;d:&#65533;&#65533;&#1697;&#65533;&#65533;&#65533;&#65533;&#65533;|?p&#65533;=&#65533;[&#65533;&#65533;pv&#65533;J1Ens&#65533;x&#65533;&#65533;A?&#65533;&#65533;X&#65533;^&#1703;&#65533;d&#65533;&#65533;a&#65533;7&#65533;g@b&#65533;z&#65533;CI&#65533;C @s]$&#65533;P&#65533;&#65533; &#65533;&#65533;.&#65533;&#65533;&#65533; &#65533;&#65533;ft&#65533;M&#128;vy&#65533;c&#65533;VgmtN&#65533;Q&#65533;&#65533;9FgWT1&#65533; &#65533;7m&#65533;&#65533;&#65533;.&#192;3 &#65533;6Pm&#65533;E!v&#1909;x&#1365;H&#65533;~&#65533;p%&#65533; t3&#65533;&#65533;&#548;%&#65533;F&#65533;p&#65533;&#65533;F&#65533;&#65533;	y&#65533;F/W&#65533;3p&#65533;&#65533;w8p-&#65533;&#65533;&#65533;*&#65533;x&#65533;=@8P&#65533;&#65533;]
&#65533;.H&#65533;&#65533;|&#65533;&#65533;&#65533;U&#65533;&#257;!H&#65533;&#65533;c&#65533;3&#65533;xgq&#65533;lJ&#65533;Zu&#65533;&#65533;p&#65533;&#65533;&#65533;&#65533;s&#65533;&#65533;g&#65533;r0&#65533;\&#65533;&#65533;&#65533;<P`&#65533;`\&#65533;&#1031;{&#516;&#65533;~&#65533;aw&#65533;.0&#65533;&#65533;FG&#65533;qQ&#65533;&#65533;&#65533;4U>&#65533;2wx&#65533;|{&#65533;F&#65533;SF&#65533;&#65533;v&#65533;&#65533;N&#65533;&#65533;&#65533;&#65533;&#65533;&#65533;5&#65533;&#65533;I&#65533;?&#65533;Y&#65533;E0,&#65533;&#65533;&#65533;F&#65533;&#65533;&#65533;X~&#65533;#o[|&#65533;W6&#65533;&#65533;^&#65533; J&#65533;$`1&#65533;t#&#65533;;t9>&#65533;&#65533;&#65533;&#65533;GuL &#65533;&#65533;&#65533;5Ag&#65533; >&#65533;]&#65533;&#65533;  *q &#210;,#"&#65533;&#65533; }8wz&#65533;{ge@  l&#65533;&#65533;&#65533;w	&#65533;1/&#65533;&#65533;|5[&#65533;&#65533;E&#65533;czK&#65533;&#65533;&#1484;F&#65533;&#65533;&#65533;&#65533;! @ >&#65533;8'aY5,&#141;&#65533;&#65533;>jT{O!&#65533;Hh`@5qu3'&#65533;&#65533; R7&#65533;&#65533;u&#65533;&#65533;&#65533;U&#65533;gYy&#65533;F&#65533;s`&#65533;t`&#689;x&#740;$&#65533;&#65533;&#65533;&#65533;&#65533;&#65533;&#65533;
&#65533;(C&#65533;&#65533;:	=&#65533;&#65533;&#65533;&#65533;E3&#269;&#65533;HJ"&#65533;&#65533;4?i&#65533;A&#65533;G&#65533;~p&#65533;oYs&#65533;[&#65533;t`F&#65533;sA&#65533;K&#65533;5
a&#65533;&#65533;&#65533;H&#65533;&#65533;x &#65533;&#65533;&#1192; E&#65533;&#65533;&#65533;&#65533;[`&#65533;`!&#65533;&#65533;&#65533;0E,&#65533; &#65533;	0'&#65533;Q&#65533;v[&#65533;&#65533;F&#65533;3&#65533;v!w&#65533;Ut&#65533;F?i&#65533;K&#65533;&#65533;N&#65533; "&#65533;P%j&#1237;&#65533;4u&#65533;]#eSH a:&#65533;P$&#65533;@`~&#65533;.&#65533;n&#65533;&#65533;&#65533;&#65533;&#65533;k&#65533;&#65533;	&#65533;ew&#65533;&#65533;^&#65533;h&#65533;&#65533;h&#65533;&#65533;&#65533;*&#65533;&#142;&#65533;&#65533;	&#65533;&#65533;&#65533;yz&#65533;&#65533;&#65533;H&#5730;&#65533;&#65533;3&#65533;&#65533; p&#65533;&#65533;s&#65533;:&#65533;i!&#65533;&#65533;@,&#65533;&#65533;Q&#65533;&#65533;h0&#65533;(5&#65533;&#65533;?&#65533;&#65533;	&#65533;&#65533;&#65533;&#65533;&#65533;g&#65533;&#65533;Q&#65533;"w&#65533;a&#65533;&#65533;&#65533;P&#65533;&#65533;Y]&#65533;&#65533;w&#65533;&#65533;]&#65533;&#65533;&#1561;&#65533;f0&#65533;&#65533;&#65533;&#65533;&#65533;d:&#65533;&#65533;!KU&#65533;&#65533;&#65533;&#65533;&#65533;1&#65533;	>$&#65533;;&#65533;v[&#65533;&#65533;AZv&#65533;&#65533;QUo&#65533;zZJvD&#1372;2&#65533;m&#65533;z&#65533;&#65533;.&#65533;$5&#224;|V&#65533;&#65533;&#65533;Y&#65533;;&#65533;Y&#65533;)u	&#589;p;&#65533;&#65533;C&#65533;&#1354;&#65533;&#65533;O&#65533;&#65533;&#65533;&#65533;X&#65533;F|&#65533;ba&Y&#65533;&#213;&#65533;`&#65533;&#65533;@-&#65533;&#65533;&#65533;&#52364;}&#65533;r$~&#65533;&#65533;&#65533;F@b&#65533;t&#65533;&#65533;-FA&#65533;9&#65533;2&#65533;)U >H&#65533;&#65533;&#65533;Yl
~&#65533;&#65533;&#65533;&#65533;$&#65533;q^D&#65533;@g&#65533;&#65533;N&#65533;0-&#1154;d&#65533;&#65533;lB&#65533;Bt&#65533;8&#65533;&#65533;P&#65533;&#65533; hI&#65533;5x&#65533;&#65533;>&#65533;	5&#65533;<59&#65533;&#65533;c&#65533;&#649;&#65533;&#65533;+o&#1629;O`&#65533;&#65533;j!Hz;&#65533;P$&#65533;&#678;&#65533; &#65533;&#65533;&#65533;&#65533;&#65533;~&#65533;&#65533;&#65533; k&#65533;v&#65533;hdp66&#65533;
r&#65533;e`&#65533;c&#65533;D&#65533;S&#65533;&#65533;[*&#65533;gDeuv2	 &#65533;&#65533;u&#65533;&#65533;&#65533;!j&#65533;
a&#65533;&#65533;j&#65533;%AQP!&#65533;f;&#65533;z&#65533;&#65533;&#65533;&#65533;&#65533;*&#65533;K&#65533;&#65533;?&#65533;&#65533;i&#65533;&#65533;+G&#65533;p&#65533;lB`&#65533;&#394;$&#65533;&#65533;&#65533;Z&#65533;[&#65533;~&#65533;@1&#65533;hW!xTu&&#65533;&#65533;m&#65533;#%&#65533;:?&#65533;s&#65533;&#1945;&#65533;&#65533;&#65533;$&#65533;&#65533;{&#65533; &#65533;&#65533;&#65533;|x%&#65533;z&#65533;3&#48065;&#65533;V&#65533;AoGVDcL&#65533;5@&#65533;&#65533;$QDk&#65533;k&#65533;k&#65533;zD0&#65533;&#65533;0&#65533;&#65533;:m!&#1224;S&#65533;(&#65533;&#595;&#65533;&#65533;`&#65533;&#65533;B$Q~&#647;&#65533;5&#65533;E&#65533;&#65533;r&#65533; &#65533;tp&#65533;.&#65533;w$&#65533;&#65533;x&#65533;x&#65533;	&#65533;&#503;&#744;&#65533;*@x&#65533;C h&#65533;&#65533;&#65533;&#65533;&&#65533; p&#65533;  &#65533;&#65533;&#65533;&#65533;I [&#723;&#65533;&#65533;&#65533;b&#65533;.&#1735;L(&#65533;&#65533;&#65533;&#275;&#65533;Qx&#65533;&#65533;&#65533;8&#65533;&#65533;	~&#65533;a&#65533;$5&#65533;Q)R&#65533;KX&#65533;2&#65533;zS&#516;&#65533;&#65533;&#65533;(H&#65533;&#65533;&#65533;aS0$&#65533;&#65533;&#65533;a D &#65533;{&#65533;&#65533;&#49097;&#65533;&#65533;&#65533;&#65533;&#65533;&#65533;&#65533;&#65533;~&#65533;&#65533;&#1227;&#65533;&#65533;| 4&#65533;&#65533;&#65533;&#65533;9\&#65533;&#65533;~0&#65533;XYk&#65533;&#65533;&#65533;K|;u&#65533;&#65533;P&#65533;&#65533;9yq&#65533;{&#65533;h&&#65533;&#65533;&#65533; &#65533;&#65533;{ <&#65533;s&#65533;p&#65533;&#65533;&#65533;&#65533;&#65533;&#65533;&#65533;l&#65533;,+&#65533;&#65533;&#65533;&#65533;&#65533;&#65533;4h2&#65533;G&#65533;j&#65533;g2&#65533;3&#65533;&#65533;td&#65533;K&#65533;&#65533;&#65533;&#65533;&#65533;&#65533;&#65533;&#65533;h'&#65533;&#65533;2&#65533;&#65533;&#65533;[&#65533;5&#65533;&#65533;:&#65533;&#65533;&#65533;%&#65533;&#65533;&#65533;&#65533;[&#65533;4,@5&#65533;&#65533;o&#65533;)ti&#65533;&#65533;K&#65533;&#65533;8{&#65533;&#65533;&#65533;y&#65533;&#65533;&#65533;d,&#65533;&#65533;c?&#65533;b&#65533;&#65533;Z&#65533;0&#65533;<&#65533;&#196;&#65533;^9;&#65533;Q]V&#65533;&#65533;\&#65533;h&#65533;&#65533;wd&#65533;&#65533;&#65533;Db&#65533;&#65533;&#65533;j=&#65533;3&#65533;  &#1897;&#65533;D*&#65533;&#65533;&#65533;&#65533;&#65533;&#65533;&#65533; &#65533;&#65533;^&#65533;&#649;1&#65533;&#65533;&#65533;&#670;&#65533;&#65533;}&#65533;&#65533;&#65533;&#65533;&#65533;?5&#65533;&#65533;&#65533;&#296;&#65533;&#65533;&#65533;3&#65533;&#65533;&#65533;&#65533;&#65533;&#65533;94II&#65533;1&#1615;0K&#65533;S8&#65533;0&#65533;&#65533;:&#65533;&#65533;&#65533;X&#65533;&#65533;&#65533;&#65533;-&#65533;e,ED&#65533;&#65533;&#65533;g&#65533;&#65533;R&#65533;p&#65533;&#65533;>&#746;,o&#65533;vTQ&#65533;&#65533;F&#65533;4&#566;&#65533;&#65533;<&#828;l&#573;\*&#65533;&#65533;&#311;&#65533;&#65533;&#65533;&#65533;&#65533;&#65533;&#65533;&#65533;&#65533;&#65533;{Y&#65533;B&#2268;&#65533;0m&#65533;&#65533;&#65533;%&#65533;&#65533;&#65533; &#65533;l&#65533;&#31507;&#65533;r&#65533;<&#65533;&#65533;Q &#65533;&#65533;&#65533;p&#1215;&#65533;l&#65533;&#65533;n&#65533;!&#65533;V&#65533;E&#65533;~w2uq&#65533;&#65533;&#65533;&#65533;&#65533;M&#65533;*'&#65533;&#65533;v&#65533;Lg&#65533;2I&#65533;&#65533;&#65533;2&#65533;_ &#65533;&#65533;&#65533;&#65533;&#65533;:)&#65533;&#65533;&#858;B&#1190;&#65533;&#65533;5&#800;}&#420;&#65533;!= [&#65533;^&#65533;2&#65533;&#65533;&#65533;&#65533;o.&#879;&#1846;.&#65533;w&#65533;f<[P&#65533;&#65533;&#1220;&#&#65533;r}&#1265;&#65533;.&#65533;5&#65533;&#65533;;&#173;"&#65533;&#65533;&#65533;&#65533;v&#65533;J=Z`&#65533;&#65533;!#V&#65533;&#65533;&#65533;@&#65533;&#65533;|&#65533;08&#65533;&#65533;&#65533;_&#65533;&#950;&#1838;&#65533;&#65533;&#65533;&#65533;@$&#65533;&#206;e&#65533;&#762;&#65533;&#65533;&#65533;&#65533;&#65533;&c&#65533;7M&#65533;1JI&#65533;&#65533;&#60902;&#65533;&#65533;&#65533;&#65533;W&#65533;&#1306;\t&#1572;&#65533;m&#65533;&#65533;&#65533;&#65533;&#149; #%a&#65533;&#65533;;&#65533;&#65533;5<Eq&#65533;&#65533;&#65533;&#65533;^&#65533;&#65533;&#65533;&#65533;?&#65533;&#65533;'&#1240;'&#65533;C&#65533;&#65533;&#65533;&#65533;Z{i4q&#1277;|%&#65533;|&#65533;&#65533;&#65533;.j&#65533;4{]&#65533;"&#65533;&#65533;7&#65533; 4&#65533;&#65533;&#65533;\&#65533;&#65533;&#65533;&#65533;&#65533;N&#65533; `\&#65533;&#65533;&#65533;&#65533;p&#65533;&#65533;j,&#65533;&#65533;&#720;&#65533;&#65533;&#65533;&#65533;&&#65533;&#65533;a&#65533;&#65533;X &#65533;i&#65533;&#65533;&#65533;&#65533;&#65533;&#65533;&#65533;L1xz&#65533;L&#65533;&#65533;}&#65533;W&#65533;&#65533;&#65533;&#65533;&#38512;&#65533;&#65533; &#65533;&#65533; &#65533; &#65533;&#65533;&#65533;`b&#1989;{&#2005;P&#1122;l&#65533;&#65533;&#65533;&#65533;&#65533;&#65533;&#65533;&#65533;&#65533;D&#65533;&#65533;%}&#65533;&#1117;&#65533;&#65533;&#65533;&#65533;\V6&#65533;P&#65533;&#65533;{&#65533;S&#65533;&#65533;&#65533;k&#65533;5T#&#65533;&#65533;&#57801;&#65533;;y&#65533;Q&#65533;&#65533;&#1372;&#65533;'l&#65533;-&#65533;&#1739;]	V&#65533;&#65533;&#65533;k&#65533;&#65533;&#65533;&#65533;&#65533;&#682;L&#65533;&#65533;&#751;,&#65533;	&#65533;&#65533;H&#65533;Ao&#65533;&#65533;[&#65533;=&#65533;&#65533;&#65533;&#1540;~&#65533;D&#65533;&#65533;&#65533;&#65533;&#65533;$&#65533;&#65533;&#65533;&#65533;&#65533;&#65533;&#546;&#65533;&#65533;&#65533;&#65533;?&#65533;Nm&#65533;a&#65533;&#65533;K!&#65533;&#65533;&#65533;&#65533;&#65533;&#65533;6,&#65533;&#65533;&#65533;&#65533;Rt>N&#65533;av&#65533;&#65533;&#65533;om&#65533;&#65533;A1P85&#65533;&#65533;+u&#65533;Z&#65533;:&#65533;&#65533;:&#65533;&#65533;#,&#1757;I&#877;&#65533;I{m  ,4Ua^0_&#65533;&#65533;&#65533;=&#65533;&#65533;l&#65533;&#65533;\&#65533;{&#65533;&#65533;&#65533;&#65533;&#65533;N&#65533;&#65533;&#65533;&#65533;&#65533;&#1192;&#65533;i&#65533; &#65533;qflm&#65533;&#65533;I&#65533;s&#65533;~&#65533;&#65533;SW&#65533;&#65533;&#65533;W&#65533;@&#65533;"&#65533;&#65533;X^&#65533;&#65533;&#65533;H&#65533;0,&#65533;&#65533;(&#65533;&#65533;,&#65533;&#65533;&#65533;&#65533;&#65533;j|&#65533;&#65533;K&#65533;5>&#65533;<&#65533;&#65533;&#65533;w&#65533;U]&#65533;'&#65533;&#65533;sN1&#65533;&#65533;&#65533;&#65533;&#65533;d3&#65533;FO&#900;&#65533;.&#65533;L&#65533;z&#65533;&#65533;9&#331;&#65533;&#65533;{&#65533;&#65533;&#65533;U&#65533;&#65533;&#65533;&#841;22&#65533;&#65533;&#364;#=&#65533;|&#65533;~&#65533;&#65533;\&#65533;p&#65533;&#65533;>&#65533;D"j&#65533;&#65533;&#65533;&#438;&#1171;&#65533;&#65533;&#65533;&#65533;&#65533;&#65533;&#65533;P&#65533;&#65533;&#65533;&#16964;&#65533;&#65533;&#65533;>&#65533;&#65533;&#1074;&#65533;	&#65533;&#65533;&#65533;&#65533;&#65533;&#65533;~&#65533;&#65533;&#65533;)&#65533;&#2003;&#65533;&#65533;&#65533;~&#65533;_&#65533;&#65533;l.&#65533;x&#65533;&#65533;&M&#65533;&#65533;.&#65533;&#65533;%GJ?&#65533;e&#1457;&#65533;O&#65533;&#65533; &#65533;&#65533;&#1015;&#65533;)&#65533;&#65533;)&#65533;Z&#65533;&#65533;&#65533;W&#65533;&#34392;&o0&#65533;R&#65533;&#65533;&#65533;.&#65533;&#65533;&#65533;&#1361;&#65533;&#65533;&#65533;{&#65533;a:s'=/I&#65533;'&#65533;@"&#65533;N&#65533;N_&#65533;&#65533;&#65533;zM^&#65533;&#65533;&#65533;&#65533;z0u&#65533;&#65533;&#65533;&#65533;m&#65533;)&#65533;&#65533;&#1912;&#65533;&#65533;&#65533;&#65533;
&#65533;tU&#65533;l&#65533;&#65533;6&#65533;&#65533;U&#65533;&#65533;&#65533;#&#65533;D&#1198;<&#65533;&#65533;&#65533;&#65533;&#65533;&#65533;&#65533;?&#65533;4&#65533;&#65533;&#65533;^&#65533;F&#65533;&#65533;Z&#65533;&#1162;&#65533;&#65533;&#65533;-&#65533;&#65533;Q&#65533;&#65533;&#65533;&#65533;&#65533;&#65533;&#65533;>&#65533;Y&#65533;&#65533;in&#65533;R&#65533;&#65533;=.&#65533;&#65533;&#65533;&#65533;@p0&#65533;C&#65533;8&
&#65533;&#65533;&#65533;|&#65533;>&#65533;'B&#65533; &#65533;&#65533;&#65533;&#65533;&#65533;=c&#65533;&#65533;&#65533;&#65533;&#65533;b&#65533;&#65533;&#65533;&#65533;h<p&#65533;&#65533;&#65533;g2+&#65533;&#65533;"0p&#65533;AbPB&#65533;B   ` &#65533;&#1170;`&#1202;&#65533;&#65533;&#65533;`&#65533;s 4&#65533;&#65533;&#65533;&#65533;`@K&#65533;&#1320;&#65533;&#65533;h)V)&#65533;&#4193;Cj&#65533;&#65533;&#65533;&#65533;(&#65533;&#65533;v&#65533;&#65533;&#65533;x&#814;&#65533;C&#65533;n&#65533;9&#65533;.&#65533;&#65533;&#65533;&#65533;&#65533;&#65533;P&#1057;&#65533;&#65533;q&#65533;Q"&#65533;2R&#65533;|s2t&#65533; &#65533;&#65533;}&#65533;4&#65533;I&#65533;h&#65533;&#65533;66&#65533;+&#713;&#65533;&#65533;&#65533;&#65533;8&#65533;5D&#65533;&#65533;&#65533;&#65533;&#65533;24&#65533;&#65533;4&#65533;&#65533;&#65533;&#65533;=w8&#1841;&#65533;A&#65533;A&#65533;!r&#65533;&#65533;&#65533;#F$&#65533;3&#65533;&#65533;'Q2?&#65533;2&#640;&#65533;'N&#65533;&#65533;&#65533;&#65533;oI,M&#65533;&#65533;&#65533;&#65533;&#65533;G&#65533;&#65533;&#65533;F&#65533;&#65533;b&#65533;d|&#65533;&#65533;&#65533;:&#65533;d&#65533;cAH=aAHpr&#65533;&#65533;&#65533;&#65533;&#65533;t&#65533;2&#65533;$&#65533;&#65533;:&#1388;&#65533;!&#65533;y&#65533;&#65533;&#65533;&#65533;&#65533;__&#65533;&#65533;"0&#65533;fQ`Yt&#65533;&#1616;&#65533;qD&#65533;y&#65533;&#65533;&#65533;&#65533;3:x0&#65533;&#65533;hAZ&#65533;&#65533;&#65533;M&#65533;B&#65533;
N&#65533;[..&#65533; &#65533;&#1397;cx&#65533;(QE2%20P,	&#65533;&#1282;<&#65533;
&#65533;X&#65533;%&#65533;4%f&#65533;S&&#65533;3&#856;&#65533;n&#768;&#65533;Y&#65533;g&#65533;>}&#65533;&#65533;&#65533;&#65533;^G&#65533;&#65533;{&#65533;&#796;&#65533;&#65533;&#65533;8&#65533;G$Z+&#65533;\&#65533;&#65533;&#65533;&#65533;&#65533;2w&#1432;*&#65533;8&#65533;&#65533;&#65533;&#65533;&#65533;*F&#65533;`&#65533;&#65533;s&#65533;&#65533;Tr$J&#65533;9G.&#65533;F&#65533;&#65533;&#65533;&&#65533;O&#65533;BA&#65533;!&#65533;&#65533;o?%&#65533;&#65533;&#65533;&#65533;&#65533;&#65533;"x@ &#65533;&#65533;&#65533;*6&#65533;&#65533;j&#65533;&#65533;&#65533;&#65533;&#65533;2MB&#65533;$&#65533;$- &#65533;&#65533;&#65533;8d&#65533;4+&#65533;.	 t8Qg&#65533;^D`&&#65533;Q?|&#65533;&#65533;&#65533;&#65533;&#65533;y`@jqB 1~Tc8l&#65533;!&#65533;h&#1283;&#926;&#65533;&#65533;++9K.&#65533;DDTJ&#65533;L6&#65533;&#65533;O2%Pt3&#65533;&#65533;msg [&#65533;&#65533;/&#65533;&#65533;'X.&#65533;^{&#65533;S&#65533;"&#65533;&#65533;`C&#65533;&#1184;Q&#65533;&#65533;dP;5&#65533;&#65533; &#65533;e4&#65533;6&#65533;&#65533;&#65533;&#65533;&#65533;&#65533;&#65533;c&#65533; &#65533;&#65533;TA&#65533;&#65533;N&#65533;&#65533;&#65533;tmR&#65533;&t[d&#65533;>W&#65533;&#65533;)'K&#65533;&#65533;0x&#65533;u&#65533;^$2&#65533;>~;B&#65533;> +&#65533;&}&#65533;&#65533;&#65533;&#552;&#65533;&#65533;0&#65533;8&#753;&#65533;&#65533;&#65533;p51	&#65533;H&#65533;&#1013;&#65533;&#1884;8E&#65533;xk&#65533;&#65533;&&#65533;*!}&#65533;D`&#65533;&#65533;&#65533;_}<&#65533;&#65533;&#65533;&#65533;&#65533;&#65533;&#65533;d=&#65533;&#65533;6&#65533;&#65533;T&#65533;eM&#65533;&#1679;&#65533;&#65533;&#65533;% &#65533;U$&#1452;&#65533;&#65533;&#65533;OX}&#65533;&#1363;&#65533;e&#65533;&#65533;OLaU&#65533;&#65533;&#65533;&#65533;&#65533;\&#65533;&#65533;k&#65533;&#65533;n&#65533;^&#65533;&#409;&#65533;&#65533;&#65533;&#65533;-&#65533;&#65533;]&#226;d&#65533;&#65533;J&#1636;&#65533;&#65533;&#65533;3&#65533;X&#65533;"&#65533;&#65533;$&#65533;&#444;z5&#65533;)(&#65533;V&#65533;&#65533;&#65533;&#65533;Y&#65533;yrz&#65533;'&#65533;&#65533;I&#65533;&#65533;&#65533;J&#31838;&#65533;&#65533;&#65533;5&#65533;Z&#65533;&#65533;O&#65533;&#65533;&#65533;ga&#65533;&#65533;(&#65533;3&&#65533;]&#65533;&#65533;&#65533;&#65533;&#65533;&#65533;&#65533;&#65533;&#65533;`&#65533;&#746;!&#65533;&#1809;1&#65533;&#65533;&#65533;?&#805;&#65533;&#65533;&#65533;s&#65533;&#65533;&#65533;&#65533;&#65533;_&#65533;/ &#65533;1G]&#65533;&#65533;{&#65533;&#65533;9&#65533;g&#65533;[&#65533;	&#1295;`&#65533;&#65533;&#65533;&#128;&#65533;l&#65533;:12&#65533;c&#65533;'&#65533;@&#65533;J&#65533;7rO &#65533;"&#65533;,&#65533;&#65533;1Q ;&#65533;\&#65533;0g&#65533;&#65533;l>.2&#65533;|&#65533;d&#65533;&#65533;&#65533;X&#65533;&#65533;&#65533;&#65533;&#65533;&#65533;KH|&#65533;W&#65533;\&#65533;&#65533;])'ms&#65533;&#65533;&#65533;&#65533;!Y&#65533;&#65533;&#65533;&#65533;&#65533;&#65533;&#65533;q&#65533;Z&#65533;	&#65533;{x&#65533;1&#65533;&#65533;y&#65533;@P&#65533;&#65533;1Pz.&#65533;&#65533;&#65533;&#65533;
&#65533;n8&#65533;`&#65533;&#65533;)GH&#65533;c&#65533;V&#65533;E&#65533;g|&#65533;;&#65533; &#1207;10&#65533;Y&#65533;PE &#65533;&#65533;Q&#65533;p&#65533;&#65533;&#65533;&#65533;&#65533;&#65533;Q,`(P&#65533;&#65533;*4&#65533;&#65533;&#65533;r9&#65533;oZ&#65533;&#65533;&#65533;+-Z&#65533;OY&#65533;&#65533;&#65533;&#65533;&#65533;~e&#65533;f&#65533;q&#65533;&yHEIw&#65533;&#65533;&#65533;6&#65533;&#65533;&#65533;!&#65533;&#65533;&#65533;&#65533;E"S&#65533;&#65533;7&#65533;&#65533;&#65533;q5R&#65533;%&#65533;&#65533;*R'&#65533;&#65533;e&#65533;4X&#65533;GZ&#65533;8c_%&#65533;&#65533;E&#65533;up&#65533;Bpa&#65533;G&#65533;l%;&#696;&#65533;@&#65533;&#65533;=&#65533;q&#65533;pO8D<.(`&#65533;&#65533;NX &#65533;G&#65533;B
&#65533;&#65533;K^&#919;&#65533;&#65533;.&#65533;&#65533;>&#65533;&#65533;u&#65533;T&#65533;&#65533;&#65533;wtQ&#65533;9&#65533;;&#65533;&#65533;AZ&#1868;&#65533;&#65533;9&#65533;X&#65533;&#65533;&#65533; h&#65533;kyD&#65533;&#65533;9&#65533;YN&#65533;&#65533;&#65533;, 
h&#65533;&#65533;R&#65533;B&#65533;&#65533;&#65533;&#65533;W&#65533;#&#65533;R&#65533;)&#1321;&#65533;&#65533;&#65533;W&#65533;	\@&#65533;%&#65533;?&#65533;&#65533;&#990;&#65533;3&#65533;U\(&#65533;&#65533;hD
&#65533;&#65533;&#65533;&#65533;&#65533;&#65533;~&#65533;&#65533;&#1216;&#65533;x<sJ &#65533;&#65533;-&#65533;&#65533;&#65533;&#65533;&#65533;&#65533;b:&#65533;&#65533;ip&#65533;1="%y&#799;&#65533;y&#65533;+P&#65533;
&#1315;&#65533;.&#65533;&#49883;`eF&#821;&#65533;&#65533;HTW&#65533;&#65533;&#65533;8d&#65533;"O&#65533;&#65533;&#65533;R	&#65533;&#65533;;&#65533;&#65533;&#65533;$`Ns&#65533;&#65533;&#65533;b]&#65533;Y!pV&#65533;ZA9&#65533;|&#65533;[{u&#65533;K&#65533;0&#65533;&#65533;,&#65533;&#65533;&#65533;&#1276;&#65533;&#65533;}&#65533;Y&#65533;{L&#65533;&#65533;&#65533;&#65533;&#65533;c v&#65533;&#1158;H&#65533;iO&#65533;&#65533;e&#65533;&#65533;;&#65533;&#65533;&#65533;eg83R j&#65533;&#65533;`u^&#65533;&#65533;G?&#65533;&#65533;P&#65533;K&#65533;&#65533;&#65533;4&#65533;m,&#65533;|&#65533;[&#65533;&#65533;W&#65533; }d-&#65533;&#65533;E&#65533;}&#620;&#65533;T&#65533;#Y:D	i&#65533;&#65533;&#65533;&#65533;&#65533;&#65533;&#65533;&#65533;PW   P&#65533;&#65533;#;&#65533;&#65533;&#65533;w&#65533;&#65533;&#65533;&#65533;&#65533;i&#65533;T&#65533;A&#65533;&#65533;g&#65533;&#65533;+|I&#65533;&#65533;u&#65533;C&#65533;S-P,)BS&#65533;ql,&#65533;&#65533;9&#65533;&#65533;&#65533;KX&#65533;JG&#65533; |+.&#65533;9&#65533;>&#65533;&#65533;},&#65533;x&#65533; &#65533;&&#755;&#65533;&#548;`I\&#65533;&#65533;Xn&#65533;&#65533;&#65533;&#65533;&#65533;&#65533;(2&#65533;@|&#65533;&#65533;D;b&#65533;)qF#&#65533;hHc{7&#65533;&#65533;P&#65533;&#65533;&#65533;&#498;&#65533;&#65533;&#65533;}&#65533;&#65533;Yd&#65533;m&#65533;&#65533;&#65533;T,&#65533;tVV&#65533;mm&#65533;&#65533;&#1505;OW&#65533;*&#65533;&#65533;&#65533;0m*cwh&#810;&#65533;6&#65533;&#65533;Nh&#65533;&#65533;&#65533;0\&#65533;}>&#65533;)&#65533;R&#65533;&#65533;&#65533;B~` 3&#65533;&#65533;*IU&#65533;|&#65533;i
&#65533;&#65533;&#65533;*+3&#65533;&#65533;_&#65533;x&#65533;'&#65533;^F#&#65533;&#65533;D&#65533;	1&#65533;&#65533;&#65533;i&#1245;&#65533;w&#306;R&#65533; &#65533;0&#65533;d&#65533;&#65533;&#65533;&#65533;,&#65533;&#65533;&#65533;&#65533;Y&#65533;R&#65533;&#330;k&#65533;k+7:&#65533;5&#65533;&#65533;&#65533;&#65533;h#&#65533;&#65533;&#65533;&#65533;&#65533;&#65533;p%&#65533;&#65533;b&#65533;F&#65533;&#65533;&#65533;8&#65533;X 8 &#65533;&#65533;g&#65533;&#65533;&#65533;`&#65533; &#65533;9&#65533;&#65533;s&#65533;&#65533;&#646;(.&#65533;ubw&#65533;&#65533;&#65533;=%&#65533;\7ec0&#65533;&#65533;JX&#65533;&#65533;i&#65533;z&#65533;&#65533;&#65533;,&#65533;7&#65533;&#65533;7&#65533;&#65533;&#65533;&#65533;&#65533;#&#65533;su&#65533;,&#65533;&#760;&#65533;&#65533;&#65533;[w&#65533;#P}&#65533;&#65533;&#65533; &#65533;&#65533;}&#65533;&#65533;\&#65533; .p^InP&#65533;&#65533;|&#65533;2 &#65533;&#65533;q&#65533;Be&#65533;&#65533;&#65533;&#65533;.Zot&#65533;&#65533;zx&#65533;&#1593;&#65533;q'3&&#65533;QIiIg&#65533;&#65533;= &#65533;&#65533;&#65533;&#65533;&#65533;&#65533;6&#65533;E&#65533;(&#65533;1O&#65533;&#65533;rs<1=D&#65533;#&#65533;e&#65533;&#65533;&#65533;&#65533;f&#65533;i&#19840;u&#65533;=&#65533;&#65533;&#65533;&#65533;8&#65533;&#65533;D&#1891;?lA&#65533;&#1979;&#65533;&#65533;&#65533;[&#65533;>&#65533;&#65533;@x&#65533;&#65533;&G&#65533;&#65533;&#566;C&#65533;&#65533;J&#65533;&#65533;T&#65533;&#65533;&#65533;&#1711;&#65533;&#65533;	  &#65533;&#65533;3e0D&#65533;&#65533;!&#65533;\&#65533;{&#1153;vC=&#65533;C&#65533;#&#65533;&#65533;!u&#65533;W&#400;f6&#65533;&#65533;&#65533;&#65533;V&#65533;&#65533;b&#65533;V&#65533;&#65533;8b&#65533;&#65533;"zr&#65533;&#65533;[&#65533;U&#65533;&#65533;b<&#65533;&#65533;@N&#65533;
&#65533;f&#65533;t&#65533;f&#65533;G
&#65533;"&#65533;&#65533;Q&#65533;lB0&#65533;&#418;&#65533;@&#65533; &#65533;&#65533;,+&#65533;&#65533; &#65533;&#65533; &#65533;&#65533;`&#65533;&#65533;\4&#65533;N[&#65533;-&#65533;&#65533;m&#65533;&#65533;oAb&#65533;/&#65533;&#65533;*&#65533;J&#65533;u&#65533;L&#65533;&#65533;&#65533;f&#65533;&#65533;&#65533;&#65533;&#65533;G,&#65533;T)3Z&#65533;&#65533;&#65533;&#65533;&#65533;>&#65533;&#65533;<P lf&#1458;&#65533;&#65533;&#65533;&#65533;p&#65533;&#65533;&#65533;&#65533;&#65533;&#65533;&#65533;&#65533;&#65533;@&#65533;&#8943; +&#65533;ZG&#65533;&#65533;+&#65533;&#65533;&nP&#65533;&#65533;&#65533;&#65533;*&#65533;&#65533;f&#65533;&#28323;&#65533;z&#65533;2&#65533;&#65533;&#65533;g,:&#65533;?p&#65533;*N&#65533;@#xl&#65533;&#65533;OZ&#65533;&#65533;&#65533;&#65533;&#65533;6 &#65533;.&#65533;&#65533;&#65533;&#65533;&#65533;&#65533;&#65533;f&#65533;&#65533;&#65533;&#65533;&#65533;&#65533;`+&#65533;K
&#65533;&#65533;`&#65533;P&#65533;4&#65533;&#65533;&#65533;&#65533;&#65533;;&#65533;&#65533;3, Z&#65533;!&#65533;&#65533;&#1648;"	&#65533;p	`&#65533;&#65533;OK8&#65533;&#65533;&#65533;&#65533;R8@&#65533;/&#65533;/>&#65533;&#65533;H&#65533;&#65533;x&#47616;&#65533;&#65533;&#65533;+&#65533;xK[{&#65533;e&#65533;&#65533;J&#65533;Mi$/Y&#65533;Z&#65533;&#434;&#65533;&#65533;	9#j&#65533;p&#65533;"`?m&#65533;&#65533;&#65533;J"&#65533;&#65533;&#65533;&#65533;&#65533;&#65533;&#65533;&#65533;&#65533;&#65533;&#65533;_N&#704;mu.`|&#65533;&#65533;RH!&#65533;AP&#65533;&#65533;,&#65533;&#65533;&#65533;i&#65533;&#65533;&#1630;& &#65533;,8O#a0&#65533;&#65533;l&#65533;&#65533;&#65533;o&#608;&#65533;&#65533;&#65533;&#65533;&#65533;&#65533;P&#65533;j&_o&#65533;n&#65533;&#65533;&#65533;&#65533;:fx&#65533;&#65533;&#65533;&#65533;&#65533;&#65533;mH&#65533;&#65533;&#65533;&#65533;&#65533;&#65533;,e&#65533;&#65533;&#65533; #a 6&#65533;=&#65533;&#65533;&#65533;/b&#65533;&#65533;&#65533;&#65533;@&#65533;"r&#65533;6@&#65533;P&#65533;"&#1095;&#65533;&#65533;&#65533;
&#1005;6&#65533;
&#65533;kB0$&#65533;0"*&#918888;&#65533;&#65533;,&#65533;f&#65533;&#65533; &#65533;&#65533;&#65533;&#65533;t&#65533;#&#65533;&#65533;&#65533;&#65533;&#65533;p&#65533;&#65533;&#65533;&#631;2R&#65533;
&#65533;uN&#65533;&#65533;j&#65533;&#65533;,&#65533;Ci&#65533;&#65533;&#65533;&#65533;&#65533;.&#65533;&#65533;&#65533;b&#65533;&#65533;&#65533;&#65533;aZ&#65533;&#65533;a&#65533;&#65533;&#65533;&#65533; -W&#65533;-&#65533;&#65533;&#51851;&#65533;n&#65533;1&#65533;p&#65533;#&#65533;`&#65533;&#65533;"&#65533;
&#65533;2&#65533;x&#65533;+&#65533;&#65533;J*&#65533;&#65533;&#65533;+&#65533;A&#65533;&#65533;&#65533;&#65533;sA&#65533;p&#65533;:bW*&#65533;(&#65533;&#65533;&#65533;L&#65533;&#65533;mu&#65533;&#65533;f&#65533;&#65533;&#65533;:$*@?&#65533;ZD3x@&#65533;&#65533;&#65533;%7&#65533;&#65533;R5ld&#65533;&#65533;a&#65533;&J*&#65533;nA&#65533;&#65533;1&#65533;&#65533;&#65533;&#65533;&#65533;&#65533;&#65533;&#65533;&#65533;j&#65533;-&#65533;&#65533;&#65533;&#65533;1#O&#65533;1#&#65533;&#65533;p&#65533;&#65533;B9&#65533;&#65533;mN&#65533;&#1932;bx,&#65533;&#65533;&#65533;`&#65533;&#65533;&#65533;&#41738;&#65533;&#65533;&#65533;fS<#&#65533;&#65533;3#&#65533;&#65533;&#65533;1&#65533;&#9312;&#65533;(2&#65533;&#65533;R`&#65533;&#65533; <&#65533;&#65533;&#65533;>E3&#65533;&&#65533;&#65533;&#1708;1&#65533;&#65533;&#65533;?&#65533;&#65533;&#65533;(&#65533;&#65533;a&#65533;&#896;&#65533;s&#65533;&#65533;&#65533;O=&#65533;&#65533;('1&#65533;"4&#65533;&#65533;dWjH@-x&#65533;&#65533;&#354;&#65533;C&#65533;&#65533;&#65533;&#65533;D#&#65533;U&#65533;&#65533;R&#65533;&#65533;3&#65533;&#65533;&#65533;*^td&#65533;P&#65533;r&#65533;r&#65533;&#65533;3&#65533;&#65533;&#65533;&#65533;D(&#65533;&#65533;&#65533;<&#65533;C)&#65533;&#65533;&#65533;&#65533;&#65533;<T&#65533;&#65533;tx&#65533;&#65533;%B&&#65533;t&#65533;|&#65533;&#65533;&#65533;Z0<SAg&#65533;'e3&#65533;&#65533;&#65533; &#65533;&#65533;&#65533;.3&#65533;&#65533;&#65533;Xk&#65533;j&#65533;&#65533;&#65533;d<c&#65533;&#65533;&#65533;N&#65533;!&#65533;T9&#65533;&#65533;&#1362;&#65533;!&#65533;O&#65533; &#65533;&#9902;<M&#65533;&#65533;&#65533;bPct1&#65533;&#65533;tHn37&#1011;f&#65533;Q}e&#65533;&#65533;&#65533;X6&#65533;D3&#65533;4&#65533;>&#65533;0&#65533;@:CUE&#65533;&#65533;h&#65533;&#65533;;&#65533;&#65533;JY&#65533;T&#65533;e&#63754;&#65533;iiP&#65533;&#65533;&#1063;&#1902;&#65533;J&#65533;T(w&#65533;&#906;Sa&#65533;&#65533;bS&#1985;&#65533;.&#65533;!VQY&#65533;&#65533;6&#65533;F&#65533;tU&#65533;&#65533;&#65533;`&#65533;@S&#65533;&#65533;4,&#65533;&#65533;&#65533;,n&#65533;uV&#65533;7&#65533;uH&#65533;&#65533;:%$&#65533;&#596;&#65533;M&#65533;I/&#65533;&#65533; &#65533;^&#65533;u&#65533;`*b&#65533;^&#65533;3_&#65533;I&#65533;*L5)&#65533;&#65533;&#65533;&#65533;f&#65533;&#65533;n&#1233;&#65533;&#65533;&#65533;&#65533;>&#65533;>&#65533;&#65533;&#65533;
&#65533;&#65533;&#65533;H&#65533;T5&#65533;&#65533;&#65533;^&#65533;qF&#65533;tAc"&#65533;&#65533;
3&#65533;H&#1476;&#65533;`&#65533;&#65533;&#65533;&#65533;l&#65533;&#65533; [&#65533; RNb&#65533;4&#65533;@&#65533;2$&#65533;g&#65533;pT&#65533;.FA&#65533;&#65533;&#65533;T*P&#65533;T&#65533;MQ2&#65533; &#65533; &#65533;&#65533;&#65533;4TOR&#65533;t&#621;&#65533;38&#65533;&#65533;&#65533; lfk?&#65533;&#65533;&#65533;#&#65533;BT4{6lI&#65533; &#65533;&#65533;Y&#65533;`&#40226;&#65533;&#65533;!c&#65533;xa'&#65533;&#65533;&#65533;5te?&#65533;.&#65533;r&#65533;k9&#65533;i$vX&#65533;&#65533;&#65533;D3q&#65533;c&#65533;v&#65533;v&#65533;^MV1&#65533;&#65533;@&#65533;@W&#65533;l&#65533;&#65533;&#65533;&#65533;n*&#65533;&#65533;fb&#65533;p7I&#65533;6k7 p&#65533;&#65533;x&#65533;Mg&#65533;&#65533;urq&#65533;oF&#65533;5&#65533;&#65533;&#65533;:"WJ= 	&#65533;&#65533;v&#65533;&#65533;^&#65533;&#65533;4&#65533;nie&#65533;Lu&#65533;<@#0g&#65533;25M_m]&#65533;&#65533;4z&#65533;rqi&#65533;r&#65533;U_&#65533;&#65533;'&#65533;J8&#65533;P&#65533;#&#65533;&#65533;d&#65533;H&#65533;&#65533;l&#65533;V&#65533;&#65533;T&#65533;&#65533; N&#65533;&#65533;b&#65533;W]&#65533;7g&#65533;r&#65533;wU&#65533;&#65533;5&#65533;&#65533;Q&#65533;xB8uP&#65533;&#65533;G&#65533;&#581;&#65533;$gc&#65533;2&#65533;WN&#65533;t&#65533;U&#65533;u=&#65533;)&#65533;&#65533;:l&#65533;&#65533;&#65533;&#65533;xO&#65533;6&#65533;{&#65533;&#65533;MX&#1552;xdf&#65533;)X-X4u6]&#65533;&#65533;H&#65533;&#65533;H&#65533;qo&#65533;&#65533;7_&#65533;h&#65533;&#184;&#65533;&#65533;&#65533;&#65533;&#65533;&#65533;&#65533;n&#65533;C*~&#65533;&#65533;&#65533;&#65533;&1dye&#65533;&#1172;&#65533;&#65533;&#65533;S 3A&#65533;*&#1568;&#65533;&#65533;&#65533;.{'	$&#65533;&#65533;8|SgH&#65533;pE&#65533;X&#65533;8&#65533;w&#65533;];&#65533;&#65533;&#65533; !&#65533;U&#65533;&#65533;@&#65533; b(&#65533;5&#65533;&#65533;&#65533;&#65533;{ct&#1286;9yo)&#65533;&#65533;&#65533;&#65533;A&#65533;]&#65533;&#65533;2&#65533;&#65533;g&#65533; &#65533;&#65533;! 1&#65533;&#65533;&#65533;R&#65533;&#65533;R!'&#65533;&#65533;&#65533;&#65533;&#65533;&#65533;0&#65533;&#65533;Y&#65533;&#65533;	.i&#65533;cy&_&#65533;O&#65533;@&#65533;CY,&#1073;L&+&#65533;&#65533;&#65533;&#65533;F&#65533;{&#65533;&#65533;	f-E&#65533;&#65533;YS3&#65533;&#65533;8&#65533;p'&#1625;U&#65533;.&#65533;q&#65533;07&#65533;9&#8261;^D&#65533;&#65533;&#65533;&#65533;%Q&#65533;&#1074;&#65533;&#65533;&#65533;) &#65533;:S&#65533;&#65533;N&#65533;9E&#65533;6<&#65533;;&#65533;&#65533;&#65533;0t&#65533; NX&#65533;e&#65533;X
+&#65533;&#732;&#65533;w&#65533;C&#65533;&#65533;&#65533;6Yz&#65533;&#65533;+U+C&#65533;J*b8&#65533;G&#65533;?g&#65533;&#65533;t~&#65533;1&#65533;8&#65533;B&#1466;&#65533;&#65533;X&#65533;u&#65533;&#65533;&#30237;MJ&#65533;^&#65533;N&#65533;&#65533;l&#65533;h&#65533;&#65533;&#65533;&#65533;=~&#65533;Yz&#65533;$:&#65533;/&#65533;uZb&#65533;&#65533;&#65533;y&#65533;J&#65533;&#65533;CU &#65533;"&#65533;&#65533;~&#65533;&#65533;&#65533;p&#65533;i,&#65533;p&#65533;&#65533;0&#65533;&#65533;m&#65533;&#65533;+&#65533;&#65533;&#65533;&#42645;&#65533;&#65533;}&#65533;&#65533;&#65533;&#65533;&#65533;&#65533;&#65533;J&#65533;&#65533;1.&#65533;&#65533;v&#65533;&#65533;&#65533;&#974;&#65533;t&#65533;&#65533;&#65533;&#65533;:&#65533;&#65533;V FUw4y&#65533;>qH&#65533;J&#1719;&#65533;&#65533;@/&#65533;a_M&#65533;[&#867;e&#65533;b&#65533;&#1785; &#65533;&#1618;&#65533;&#65533;d[&#65533;3Z&#65533;&#65533;)&#65533;`-&#65533;E&#65533;&#65533;&#65533;&#1588;O&#1764;&#65533;V&#65533;&#65533;&#65533;J>-*&#65533;&#65533;&#65533;&#65533;&#65533;Z9&#708;&#65533;&#65533;2&#65533;&#65533;Pp*g&#1784;&#65533;&#65533;&#1358;&#65533;t}&#65533;&#65533;{&#65533;&#65533;y&#65533;&#44062;/.&#65533;&#65533;&#65533;9uX&#65533;&#65533;
&#65533;&#65533;&#65533;&#65533;&#65533;&#65533;&#65533;2&#65533;&#65533;&#65533;#~z&#65533;&#65533;&#65533;&#65533;>&#65533;&#65533;&#65533;&#1371;&#65533;&#65533;&#65533;&#65533;.+&#65533;T9&#65533;&#65533;9'&#65533;&#65533;{&#65533;&#65533;,&#65533;&#65533;s&#65533;L
&#65533;&#65533;\.
 &#65533;&#65533;H/v&#65533;)&#65533;&#65533;7<&#65533;&#65533;&#65533;)C&#65533;&#65533;;  !&#65533;   ,   &#65533; &#65533;  &#65533;@&#65533;pH,&#65533;&#548;r&#65533;8&#65533;&#65533;"&#65533;@2&#65533;
&#65533;&#816;xL.&#65533;&#65533;&#65533;&#65533;A&#65533;8@	&#65533;&#65533; &#65533;&#29738;&#65533;&#65533;LYth&#65533;&#65533;&#65533;&#65533;hG&#65533;&#65533;Cs	l&#65533;
&#65533;&#65533;&#65533;&#65533;&#65533;&#65533;&#65533;c
Y&#65533;&#65533;Drr&#65533;vwu	&#65533;Y&#65533;&#65533;&#65533;&#65533;&#65533;&#65533;&#65533;&#65533;&#712;_Zm	\psu&#65533;&#65533;&#65533;&#65533;&#65533;&#65533;X
&#65533;&#65533;P&#65533;&#65533;&#65533;&#65533;&#65533;&#65533;I&#65533;&#65533;^ss&#1688;&#65533;&#65533;&#65533;&#65533;&#1911;	&#65533;&#65533;#&#65533;EN&#65533;&#65533;&#65533;&#65533;w&#65533;	X#o&#1665;0p0)A&#65533;{&#65533;8r&#1814;&#65533;F)   a&#65533;&#133;&#65533;$&#65533;&#65533;B&#65533; s*&#65533;`AO&#65533;A&#65533;&#65533;	e&#65533;-&#65533;&#65533;&#65533;a&#65533;5$(^
&#65533;K&#65533; &#65533;&#65533;0'&#65533;&#65533;:&#65533;&#65533;cu&#65533;o&#65533;)1h&#65533;  &#65533;&#65533;&(J$#
T0`&#65533;`&#65533;r@-&#65533;&#65533;&&#65533;&#65533; :0&#65533;&#65533;W&#65533;&#65533;4&#65533;&#65533;&#65533;&#65533;Hp&#65533;t&#1765;&#65533;wx&#65533;&#65533;
^
z+XXa&#65533;&#65533;&#65533;&#65533;T&#1457;X&#65533;&#65533;|&#65533;i&#65533;&#65533;&#65533;&#65533;7&#65533;'Q!T&#65533;tC&#65533;&#65533;|1&#65533;9`v&#65533;\kf_&#65533; P&#65533;&#310;&#65533;&#65533;L\h4P<&#2045;;&#65533;9I&#65533;&#65533;&#65533;&#65533;*&#65533;&#1152;&#1666;t-&#65533;&#65533;&#65533;e&#65533;&#65533;V&#65533;&#65533;&#65533;&#65533;&#65533;Et&#65533;l&&#65533;TH&#65533;	&#65533;^&#65533;0&#65533;&#65533;P _&#65533;&#65533;_8&#65533;0&#65533;^T&#65533;&#65533;f&#65533;UVZeSwZ &#65533;@L&#65533;5&#65533;&#65533; &#65533;&#65533;iR&#65533;G&#65533;pt&#65533;s&#65533;&#65533;&#65533;$&#65533;qb&#65533;i&#65533;&#65533;&#65533;@{i&#65533;&#65533;#(&#65533;&#65533;d&#65533;&#65533;&#65533;&#65533;	&#65533;0&#65533;&#65533;&#1187;&#65533;&#65533; KpT&#65533;G\g&#65533;&#65533;&#65533;&#65533;N&#65533;(&#65533;&#65533;&#65533;&#65533;j&#65533;a&#65533;dp&#65533;w5&#65533;V&#65533;a&#65533;m&#65533;&#65533;w&#65533;\0 &#65533;&#65533;&#65533;&#65533;<p6p [G&#65533;&#65533;^6r&#65533;2WQ&#65533;&#65533;&#468;&#33111;^&#65533;l&#65533;-2&#65533;hw&#65533;4:&#65533;a4u&#1629;(&#65533;`&#65533; &#65533;&#65533;&#65533;&#65533;&&#65533;&#1363;&#65533;&#65533;&#65533;&#65533;?&#65533;&#1810;&#65533;OJi&#65533;&#65533;&#37185;|q&#65533; n&#65533;&#65533;&#65533;&#65533;FS&#65533;&#65533; R&#65533;J`&#282;q&#65533;n$K]/&#65533;&#65533;&#65533;>vH&#65533;&#65533;&#65533;:&#65533;&#65533;"*&#65533;&#65533;q[&#65533;&#204;+ &#65533;&#65533;!&#65533;UWU&#65533;&#65533;X&#65533;L &#65533;&#65533; &#65533;&#65533;&#1547;&#65533;&#65533;&#65533;&#65533;&#65533;&#45035;&#65533;(E&#65533;&#65533;W&#65533;(&#65533;&#65533;(&#65533;i.&#65533;&#65533;XLK*@&#65533;c&#65533;&#65533;0&#65533;&#65533;&#65533;!&#6281;H&#65533;%-&#65533;&#65533;&#65533;V&#65533;YT&#65533;&#65533;k,&#65533;n&#65533;5&#65533;&#65533;P&#65533;Bc&#65533;b&#65533;&#65533;&#65533;&#65533;&#65533;p&#65533;&#65533;` &#65533;4&#65533;5&#65533;h&#65533;&#65533;&#65533;#&#65533;)&#65533;&#65533;%&#1189;9
&#65533;Lm&#65533;4+&#65533;PL&#65533;&#65533;
&#65533;lR&#65533;(` &#65533;H@&#65533;H#&#65533;=r&#65533;2m&#65533;&#65533;&#168;&#65533;@&#65533;&#65533;a+&#65533;&#65533;9&#65533;&#1083;&#65533;3&#65533;b0&#65533;^&#65533;1&#65533;&#1683;&#65533;&#65533;&#65533;V#&#65533;|&#65533;mB7&#65533;N&#65533;y&#65533;&#65533;&#65533;]&#65533;&#65533;&#65533;&#65533;&#65533;&#65533;&#65533;&#810;s5&#65533;&#65533;d6&#65533;J&#65533;&#65533;&#65533;`*&#65533;C>9&#65533;&#65533; &#65533;&#65533;pJ&#65533;YTP&#65533;_&#65533;z(&#65533;&#65533;`--&#65533;AX&#65533;&#65533;#&#65533;4&#65533;&#65533;&#65533;&#65533;&#65533;Q&#65533;Fa&#549;0% &#65533;, &#65533;{&#65533;&#65533;&#1047;>&#65533;$&#65533;=&#65533;O=&#44049;&#65533;!Zy ^ P&#65533;&#65533;&#65533;&#65533;&#65533;&#65533;&#65533;G&#65533;$o&#65533;&#65533;K&#65533;>&#65533;P&#65533;\I#&#65533;t&#65533;&#65533;e&#65533;8D&#584;&#65533;&#65533;&#65533;&?&#65533;&#65533;zb&#65533;&#65533;&#65533;&#65533;a&#65533;z	a&#65533;&#1554;@"&#65533;&#65533;&#65533;&#65533;&#65533;&#65533;&#65533;A&#65533;&#65533;&#65533;I&#65533;6&#65533;&#65533;=	&#65533;&#65533;;^&#65533;&#65533; &B&#65533;&#65533;&#65533;2&#65533;PX&#65533;O6&#65533;&#65533;&#65533;u&#65533;&#65533;h&#65533;&#65533;o&#65533;I&#65533;&#65533;&#180;@&#65533;@&#65533;Y"&#65533;&#65533;I&#65533;&#65533;&#65533;:^&#65533;&#65533;EI7&#65533;d&#65533;H&#65533;&#65533;&#65533;&#65533;u\&#65533;&#65533;&#65533;@&#65533;aX&#65533;l&#65533;&#395;b&#530;&#65533;&#587;&#65533;`&#294;&0&#65533;M&#65533;&#65533; &#65533;&#65533;&#65533;"&#65533;&#65533;5&#65533;&#65533;&#65533;9&#65533;B&#65533;&#65533;&#65533;d@;
fuU=&#65533;W&#65533;
&#65533;t&#65533;&#65533;@&#65533;&#65533;K&#65533;A )a&#65533;
c1rR&#65533;&#65533;@K&#65533;&#65533;G&#65533;&#65533;&#65533;t&#65533;&#65533;H&#65533;<&#65533;&#65533;&#65533;]"&#65533;&#65533;&#65533;&#65533;Q&#65533;&#65533;9&#65533;'i&#65533;R&#65533;&#65533;&#65533;]&#65533;,&#65533;&#65533;$ m &#65533;&#65533;&#65533;C&#65533;r&#65533;&#65533;Z&#65533;&#65533;&#65533;b&#65533;b&#65533;h&#65533;@&#65533;
&#65533;&#65533;&#65533;&#65533;&#65533;&#65533; A&#65533;&#65533;?&#60740;&#65533;&#1698;@&#65533; &#65533;&#65533;'&#65533;P&#65533;&#65533;<"&#65533;&#65533;&#65533;N&#65533;Ic/A+&#65533;r&&#65533;G&#65533;&#65533;01&#65533;&#65533;5y<eO&#65533;I&#65533;s\e&#65533; *&#65533;HU&#65533;&#65533;	L&#65533;=&#65533;&#65533;O2&#65533; &#65533;<&#65533;Z&#65533;&#65533;h@&#65533;&#65533;&#65533;&#65533;&#65533;;@j*C%&#65533;&#65533;&#740;&#65533;`&#65533;i&#1191;&#65533;.&#65533;&#65533;T&#65533;bd&#65533;0Y&#65533;&#65533;&#65533;#1&#65533; I &#65533;&#65533;&#1228;b&#65533;&#436;d&#65533;&#65533;"&#65533;B8&#65533;&#65533;NY &#65533;&#1529; &#65533;&#65533;x&#65533;2&#65533;&#65533;&#65533;{&#65533;	"&#65533;vG&#65533;R&#65533;&#65533;&#65533;&#65533;
c&#611;2O#Q&#65533;&#65533;C3.V&#65533;&#65533;%{z&#65533;
&#65533;1?&#1153;P)&#65533;&#65533;&#65533;&#65533;N&#1113;s&#65533;r&#65533;&#65533;&#65533;.&#65533;Eo&#65533;DK&#65533;&#65533;f`o&#65533;&#65533;z&#65533;R[H*&#65533;j&#65533;&#65533;]xj&#65533;&#65533;Y&#65533;&#65533;&#65533;&#65533;@O&#65533;&#65533;&#65533;&#65533;&#65533;&#65533;
V4pRHk`&#65533;b&#65533;2&#65533;&#65533;&#65533;7L&#65533;Y&#65533;O6&#65533;&#65533;&#65533;"&#65533;-&#65533;&#65533;&#65533;#:&#65533;&#65533;&#65533;&#65533;ZU&#1026;&#65533;{&#65533;&#65533;&#65533;&#65533;p&#65533;&#65533;&#65533;&#65533;(p&#65533;\&#65533;&#1175;{&#65533;19&#65533;&#65533;	&#65533;nA1&#65533;&#65533;&#65533;&#65533;&#65533;]P8&#65533;),zlzSs&#65533;&#65533;R`&#65533;&&#65533;%H&#65533;ee&#65533;	V&#65533;&#65533;&#65533;e&#65533;&#660;&#65533;%&#65533;I&#65533;	#l&#65533;8&#65533;8&#65533;&#65533;H&#794;`
&#65533;&#65533;&#65533;Z&#65533;&#65533;&#65533;&#65533;&#65533;&#65533;&#65533;&#65533;&#65533;&#65533;&#65533;$&#65533;HH&#65533;q&#65533;E&#65533;O&#65533;&#65533;&#65533;&#65533;p&#65533;8&#65533;&#65533;3&#65533;&#65533;&#65533;d&#65533;&#65533;&#65533;&#65533;T&#65533;@ &#65533;&#65533;V&#65533;&#1826; 3&#65533;q&#65533;A
( &#65533;&#65533;U&#65533;&#65533;usj&#65533;B&#65533;q&#65533;=&#854;a2a\b&#65533;&#65533;&#65533;S&#65533;!A&#65533;&#65533;&#65533;a&#65533;d&#1086;&#65533;&#65533;b
&#65533;&#65533;Rp@W&#65533;k"&#606;0&#65533;&#65533;&#65533;&#65533;&#65533;v&#65533;&#65533;WZ%&#65533;&#65533;&#65533;&#65533;sCKa&#1235;&#65533;&#65533;&#65533;&#65533;N&#65533; &#65533;&#65533;d%Y&#65533;Q9N&#65533;gA&#65533;k8&#65533;&#65533;AB&#65533;&#65533;&#65533;&#65533;&#65533;<f&#65533;&#65533;&#65533;&#396;&#65533;&#65533;d&#65533;ld{&#564;&#65533;&#65533;Q]-&#65533;&#65533;Q&#65533;&#65533;@|&#65533;gv&#65533;&#65533;kLq&#65533;R"U0&#65533;&#65533;kc&#65533;&#65533;&#65533;&#65533;9&#65533;Q&#65533;3&#1539;&#65533;&#65533;&#65533;&#65533;&#1573;&#65533;n&#65533;x&#65533;&#385;&#65533;&#65533;&#65533;&#65533;&#65533;&#65533;!&#65533;&#613;&#65533;@&#65533;*Z&#65533;&#65533;~&#65533;\?:U &#65533;]*&#65533;H&#1768;&#65533;vw&#65533;I&#65533;&#1956;&#65533;LO&#65533;&#65533;^T5c&#65533;xv&#65533;&#1376;&#65533;&#65533;&#65533;Y&#65533;&#65533;YLA&#65533;&#65533;7&#65533;z&#65533;<&#65533;~&#65533;_O&#65533;A/&#65533;)&#65533;&#65533;\xz&#65533;P&#65533;uP
g&#65533;M7&#65533;x&#65533;&#65533;r&#65533;&#65533;M&#65533;&#65533;&#1886; &#65533;&#65533;&#65533;e{&#1658;&#65533;\&#65533;z&#65533;0ZyPT&#65533;&#65533;&#65533;&#65533;&#65533;6>&#65533;Z&#65533;Fl&#65533;&#65533;2&#65533;R&#65533;&#65533;&#65533;&#65533;8&#65533;&#747;&#65533;we=&#65533;8&#65533;&#65533;&#65533;&#65533;&#65533;w&#65533;&#65533;6&#65533;&&#65533;`&#65533;-&&#65533;~&#65533;&#1589;bek0}x&#65533;&#65533;&#65533;&#65533;&#65533;q&#65533;&#65533;(9&#65533;M=&#65533;A$&#65533;Q&#1455;&#65533;Ty&#65533;.&#65533;r&#65533;g&#65533;&#65533;&#65533;ETDZHw"5&#65533;I&#65533;(&#65533;'&#65533;&#65533;&#65533;&#65533;4d&#65533;&#65533;U&#65533;&#65533;;&#65533;t I&#65533;&#65533;[P%&#65533;W&#65533;&#1464;|G&#1585;e&#65533;1&#65533;&#65533;}&#65533;&#65533;ew"/6<~=GK&#65533;&#65533;{&#65533;&#65533;{&#65533;&#65533;3v&#65533;!&#65533;~:&#65533;&#65533;&#65533;2o&#65533; @&#65533;7&#65533;&#65533;g[&#65533;7j&#65533;w-sE&#65533;&#65533;&#65533;&#1415;&#65533;&#65533;}&#65533;&#65533;z&#65533;&#65533;]&#512;&#65533;7{&#65533;&#65533;&#65533;&#65533;.!3&#65533;5&#65533;~&#65533;J&#65533;~&#65533;&#65533;x&#65533;G&#487;(&#65533;6TV&#65533;Dp-&#65533;w&#65533;&#65533;DX#&#65533;b`x_&#65533;&#65533;&#65533;'&#65533;_vA&#65533;P4&#65533;dn`'"&#65533;{&#65533;&#65533;.5&#65533;<5bJ&#65533;
&#65533;&#65533;Jx&#65533;H&#65533;g|&#65533;&#65533; &#65533;)Vr|?&#65533;&#65533;.&#65533;&#65533;2&#65533; &#65533;3&#65533;E&#65533;!&#65533;F&#65533;3&#65533;&#65533;&#65533;u&#65533;&#65533;&#65533;N&#65533;&#65533;4&#65533;v{	&#65533;
a&#65533; &#65533;&#65533;v&#65533;&#65533;&#65533;&#65533;x&#65533;&#65533;w&#65533;EG&#65533;&#65533;o7O&#65533;_&#65533;&#65533;wtg-X&#65533;&#65533;&#65533;&#65533;&#65533;f%s2x&#65533;&#65533;&#65533;}_&#65533;`\&#65533;}&#65533;SR&#65533;)&#65533;W&#65533;r6&#65533;&#65533;&#65533;&#65533;&#65533;Iy&#522;&#1512;&#65533;&#65533;kJw|M&#65533;xUS&#65533;&#65533;&#65533;&#65533;aZ&#65533;&#65533;&#65533;(&#65533;&#65533;5&#65533;zlA-&#65533;&#65533;68&#65533;[@ Y&#65533;7&#673;U&#65533;&#65533;{8&#65533;y&#65533;&#65533;0Yq&#65533;K(|&#65533;&#65533;&#65533;&#65533;".&#65533;&#65533;&#65533;t#(&#65533;&#65533;m&#65533;(92Mb&#65533;Z &#65533;&#65533;(m&#65533;&#65533;7n#&#65533;s&#65533;&#65533;82&#65533;Rlb$&#65533;I&#65533;&#65533;Q&#65533;s&#65533;4&#65533;&#65533;&#65533;(&#65533;&#65533;<&#65533;1&#65533;&#65533;&#65533;&#65533;y&#503;t&#65533;pz&#65533;z&#1670;q&#65533;&#65533;T&#65533;&#65533;^Dv&#65533;&#65533;&#65533;&#65533;W&#65533;&#65533;ALq!&#65533;Au#v&#65533;AB&#65533;#&#65533;&#65533;-&#1201;X&#65533;&#65533;&#65533;&#65533;&#65533;PQ%TE&#65533;v&#65533;st&#65533;&#65533;=&#65533;r&#65533;&#65533;&#65533;Q&#65533;8&#65533;&#65533;&#65533;&#65533;&#1364;{t&#65533; &#65533;&#65533;efH	&#65533;&#65533;&#65533;j(&#65533;&#65533;&#65533;&#65533;I&#65533;&#65533;&#65533;@&#65533;&#65533;U&#65533;DdI x&#65533;#=&#65533;"&#65533;&#65533;athz@&#65533;g&#65533;8&#65533;&#65533;&%p&#65533;&#65533;d+&#65533;>'\CF I&#65533;>oSx&#65533;7&#65533;$Q&#65533;f&#547;;&#65533;&#65533;O_B:x&#65533;&#65533;&#65533;&#65533;&#65533;CY&#65533;&#65533;&#65533;<&#65533;&#65533;1dy&#65533;g&#65533;fR&#65533;&#65533;g&#65533;&#65533;R&#1189;W&#65533; &#65533;$Z&#65533;P&#65533;&#65533;&#65533;l8&#65533;&
Wk"&#65533;Z&#65533;0	h&#65533;4N39>79LtY`&#65533;P&#65533;X4I&#65533;&#65533;(&#65533;r&#65533;JB&#65533;&#65533;J&#65533;D|&#65533;&#65533;&#65533;{vbV&#65533;5ek&#65533;&#65533;Eu>&#65533;a&#65533;	A&#65533;&#65533;?&#65533;6xCPAdH&#65533;l1a&#65533;&#65533;:xD &#65533;I_2&#65533;&#65533;&#65533;&#65533;&#65533;pL&#65533;X&#65533;&#65533;&#65533;&#65533;0.&#65533;&#65533;v&#65533;Twub&#65533;&#65533;T#&#65533;w&#65533;&#65533;2&#65533;1m&#65533;'w&#65533;b&#1281;@&#65533;&#340;K&#352;j)d_r&#65533;&#65533;&#65533;&#65533;&#65533;&#65533;&#65533;@&#65533;	 &#65533;&#65533;&#65533;l2:&#65533;&#65533;&#1826;-rL>&#65533;&#65533;\&#65533;&#65533;&#65533;&#65533;v&#65533;,&#65533;H&#65533;&#65533;@&#65533;&#65533;uPju.bJ&#65533;7b&#65533;&#65533;&#65533;&#65533;W&#65533;rDxu&#65533;9h/&#65533;w`&#65533;&#65533;c!&#65533;&#65533;	0&#65533;$&#65533;&#65533;&#65533;7&#1695;&#65533;A:&#65533;S&#65533;&#65533;&#65533;(&#65533;&#65533;&#65533;)A&#65533;&#65533;6&#1629;:&#65533;&#65533;&#65533;zF9q&#65533;_R&#65533;P&#65533;&#65533;4H&#65533;fR0B9&#65533;&#65533;KuR&#65533;&#608;`&#65533; &#65533;fcfV&#65533;.Z"&#65533;Q&#65533;h	&#65533; &#65533;2*9J&#65533;&#65533;&#65533;-&#484;%&#65533;&#65533; hI!X&#65533;&#65533;&#65533;y&#65533;&#65533;&#65533;r&#65533;&#65533;H_&#65533;R5O&#65533;(&#65533;9H&#65533;a&#65533;Jm"&#65533;LDW"
!&#65533;W&#65533;&#65533;7E@"5f&#65533;&#65533;/ Q^&yp&#65533;0j&#65533;o&#65533;7&#65533;&#65533;&#65533;Z+&#65533;&#65533;&#65533;&#65533;2&#65533;o&#65533;&#65533;&#65533;&#65533;&#65533;-&#65533;&#65533;&#65533;<&#65533;J&#65533;&#65533;9;&#65533;&#65533;\&#65533;Db&#65533;-#&#65533;&#65533;D(M&#65533;&#65533;i&#65533;&#65533;&#65533;&#65533;\&#65533;Xa&#65533;e&#65533;J*qA&#65533;!gz&#65533;m&#65533;	|a^9&#65533;2-R&#65533;'&#65533;&#65533;&#65533;&#65533;?&#65533;&#65533;hI&#65533;&#65533;&#65533;<&#65533;:	&#65533;:&#65533;IU#h&#65533;&#65533;TS&#65533;R&#65533;Dh&#65533;&#65533;\&#65533;	#&#65533;&#65533;&#65533;"Z\&#65533;&#65533;&#65533;&#65533;SA&#65533;&#65533;Z&#65533;&#65533;
g&#65533;]UNCy&#65533;m&#65533;"W0[&#65533;&#65533;;j&#65533;He&#500;`&#65533;&#65533;:&#65533;yhz&#65533;&#65533;&#65533;&#65533;&#65533;&#65533;
&#65533;\` o&#65533;&#65533;U&#65533;&#65533;w8mS&#65533;&#65533;0&#65533;\sAb&#65533;&#65533;&#65533;&#65533;&#65533;&#65533;4&#65533;eaA{A&#65533;C&#65533;&#65533;&#65533;fm&#429;&#65533;5 &#65533;&#65533;A&#65533;64&#65533; #&#65533;s &#65533;S&#65533;&#65533;Z&#65533;&#1089835;&#65533;&#65533;&#65533;&#65533;lK&#65533;s&#65533;(&#65533;&#65533;7&#65533;:wV&#65533;%&#65533; &#65533;Jo@&#65533; &#1079;}&#65533;&#65533;&#65533;&#65533;u@&#65533;bc&#65533;&#65533;&#65533;U&#65533;$&#65533;&#65533;&#65533;!&#65533;&#65533;&#65533;&#65533;7
4&#65533;&#65533;l4&#65533;d&#1340;&#65533;@&#65533;(&#65533;&#705;&#641;L&#65533;&#65533;y8&#65533;&#1707;&#65533;U&#65533;rsw&#65533;&#65533;v&#65533;&#65533; b'&#65533;\l&#65533;+k&#65533;&#65533;d&#65533;&#65533;q}K&#65533;!(&#65533;&#65533;	&#65533;b{&#65533;&#65533;&#65533;P&#65533;&#65533;&#65533;&#65533;VK&#65533;&#65533;4&#65533;J'l&#65533;;lC'N&#65533;&#65533; &#65533;!&#513;+K&#65533;(\&#65533;&#65533;&#65533;&#65533;j&#65533;&#65533;&#65533;&#65533;&#65533;&#65533;&#65533;&#65533;&#65533;&#65533;&#65533;&#65533;l&#65533;(z&i&#65533;&#65533;x&#65533;D8N-&#65533;&#65533;&#311;h&#65533;C&#65533;ea&#65533;&#1863;&#65533;!c&#65533;e^&k!&#65533;&#65533;	&#65533;&#65533;&#65533;&#65533;G&#65533;6&#65533;2 &#65533;&#65533;&#65533;V&#65533;N&#65533;&#65533;&#65533;:f&#761;&#65533;&#1564;d&#65533;o+h&#1542;&#65533;S&#65533;r&#65533;&#65533;<~hY&#1049;d&#65533;&#65533;&#57814;&#65533;&#65533;&#65533;M#&#65533;y&#65533;[&#65533;&#777;	5lS&#1879;1t'&#457;&#65533;&#65533;&#65533;&#65533;&#65533;&#65533;&#65533;~&#65533;c&#65533;I|&#65533;&#971;&#65533;tR&#65533;&#65533;?(&#65533;&#65533;&#65533;5A&#65533;&#65533;&#65533;r&#65533;&#65533;&#65533;&#65533;&#65533;&#588;&#65533;&#348;&#1774;&#65533;&#65533;&#65533;|&#65533;\&#65533;&#65533;&#263;&#65533;&#65533;&#65533;&#65533;&#823;dY&#65533;&#1851;0&#65533;&#65533;&#65533; &#65533;&#65533;t&#65533;1&#65533;&#65533;&#65533;&#65533;&#65533;A&#65533;Q&#65533;0r&#65533;&#1035;&#65533;\FOb&#65533;&#65533;@9&#65533;&#65533;]&#65533;&#65533;;uq&#65533;&#65533;&#65533;S&#65533;j&#577;&#65533;D&#65533;M&#65533;<+&#65533;&#65533;c&#65533;?2j&#65533;i&#65533;k&#65533;&#65533;XP^6&#65533;&#65533;U&#65533;&#65533;>&#65533;&#65533;	w!&#65533;.&#305;&#65533;&#65533;L&#65533;4&#65533; &#65533;&#65533;&#1814;&#65533; w&#65533;&#65533;[b&#65533;MZ,&#1287;D&#65533;O&#65533;&#65533;Q&#65533;&#546;&#65533;&#65533;{&#65533;"5&#65533;&#348;|[&#65533;`&#65533;&#65533;P&#65533;&#1787;&#65533;&#65533;&#65533;+m!l&#65533;&#65533;l&#65533;&#65533;&#65533;&#65533;&#65533;&#65533;ldD'&#65533;iM'|B'B&#65533;&#1036; q}&#65533;4&#65533;&#65533;&#1331; g&#65533;o=&#65533;&#65533;!WZ&#65533;&#65533;&#65533;&#65533;O&#65533;&#65533;hi_SE&#65533;&#65533;&#65533;?&#65533;%s&#65533;&#65533;o3&#65533;'z|c&#65533;&#65533;A&#65533;&#65533;&#65533;&#65533;[&#65533;$&#65533;j= k&#65533;>6M{C&#65533;sM&#65533;+w&#416;7&#65533; &#65533;Z,&#65533;&#65533; KO0&#65533;P&#65533;&#545;&#65533;&#65533;&#65533;&#65533;a|&#65533;l&#65533;v&#65533;&#65533;&#65533;!&#65533;<&#65533;eX&#65533;&#65533;&#248;&#65533;&#696;&#730;M+F!&#65533;&#65533;L&#287;&#65533;&#65533;m]&#65533;&#65533;&#65533;&#65533;v&#1704;]&#65533;f&#65533;&#65533;&w=&#1292;P&#65533;S&#65533;&#65533;0 N&#65533;&#131;&#864;&#65533;=&#65533;&#65533;&#65533;&#65533;&#65533;&#65533;&#65533;Y&#65533;j9&#65533;&#65533;sc&#65533;l&#65533;&#737;&#65533;P&#65533; ~&#65533;&#65533;P&#65533;&#65533;&#263;<&#65533;Cm&#65533;&#65533;&#65533;t-9&#65533;'&#65533;&#65533;Yw&#65533;&#65533;&#65533;o&#65533;,&#65533;&#65533;&#65533;&#65533;&#65533;&#65533;&#65533;&#65533;l&#284;&#65533;d&#65533;&#65533;&#65533;G&#65533;&#65533;&#65533;&#65533;]&#65533;&#930;&#65533;&#65533;&#65533;} &#65533;&#65533;H<&#65533;hm&#65533;&#65533;b&#65533;&#65533;&#65533;+&#65533;&#65533;&#65533;mU&#65533;<pZuG&#65533;M&#65533;SA&#65533;&#65533;&#65533;ak&#65533;o&#480;&#1192;&#65533;&#65533;]&#65533;S%&#65533;&#65533;&#65533;&#65533;!&#65533;&#65533;2 &#65533;	(&#65533;&#65533;&#65533;&#65533;i&#65533;&#65533;&#65533;&#65533;K&#65533;&#65533;&#65533;M&#65533;&#65533;&#65533;&#65533;&#65533;]&#65533;I<&#1741;@&#1944;H?~&#65533;0&#65533;T>&#65533;&#65533;&#65533;I4&#65533;l&#65533;&#65533;&#1527;O&#65533;&#65533;!h&#65533;"&#65533;&#65533;&#65533;&#65533; &#65533;&#65533;&#65533;&#1656;,&#65533;&#65533;&#824;&#65533;j&#65533;&#65533;&#65533;k&#65533;&#1602;&#65533;,&#786;&#65533;n~&#65533;&#65533;}&#65533;8&#65533;&#65533;&#65533;&#65533;u&#65533;&#65533;&#65533;&#65533;&#65533;d&#624;&#65533;&#65533;&#65533;&#65533;&#65533;I&#218;&#65533;&#388;>&#65533;Z&#65533;&#65533;&#905;&#65533;&#65533;}LG&#65533; ^c&#65533;&#65533;&#65533;&#65533;p&#65533;^&#65533;&#65533;Qm&#65533;&#65533;3=&#65533;S&#65533;;&#65533;&#65533;&#65533;WZ&#65533;s&#65533;&#65533;&#65533;f&#65533;C&#65533;8s&#65533;&#65533;&#65533;]&#65533;~H&#65533;?D+&#65533;	[&#65533;&#65533;,Z`&#65533;4&#65533;&#65533; 484&#65533;&#65533;&#65533;&#65533;&#65533;&#65533;&#286;&#65533;&#65533;j&#65533;*&#65533;5=&#65533;&#65533;;&#1244;N
>&#65533;&#65533;&#65533;NR&#65533;]&#65533;k9I&#65533;&#65533;2w&#65533;v&#65533;^&#838;&#65533;&#65533;v&#65533;&#65533;5&#608;&#65533;&#65533;D&#65533;&#65533;&#65533;4yL &#65533;e&#65533;&#65533;&#65533;/&#65533;&#923;&#65533;9&#65533;>&#65533;&#173;@2&#65533;&#65533;&#65533;&#65533;&#65533;&#65533;]&#65533;&#818;H &#65533;&#65533;Nu<M&#1494;&#65533;&#65533;k&#65533;r(&#65533;&#65533;jEZ&#65533;&#65533;&#65533;=&#65533;&#65533;C-&#65533;&#65533;&#65533;&#65533;&#65533;}&#65533;)&#65533;&#65533;&#65533;&#65533;&#65533; &#65533;(&#65533;&#65533;&#65533;&#65533;&#65533;&#65533;&#65533;[&#65533;&#65533;&#1834; &#65533;&#65533;7&#65533;&#65533;&#65533;K&#65533;_&#65533;&#65533;&#65533;&#65533;	&#65533;&#65533;&#1070;&#65533;j&#65533;&#1629;&#65533;O7::hF>wK&#65533;&#65533;}&#65533;&#65533;/&#65533;&#8157;&#65533;&#1015;&#1160;o=&#65533;&#65533;^&#65533;&#65533;&#65533;&#65533;Y&#65533;&#65533;7&#65533;&#65533;^/&#65533;\&#65533;&#65533;N&#1250;&#65533;g&#65533;&#65533;&#65533;^
&#65533;&#620; &#65533;N&#65533;s&#1512;&#1779;&#65533;;&#65533;9"r&#65533;&#65533;&#65533;{&#65533;&#65533;&#65533;&#65533;&#65533;}&#1015;"&#65533;&#65533;l&#65533;(&#65533;&#65533;&#65533; &#65533;4&#65533;v&#65533;R&#65533;&#65533;-.&#976;7 &#65533;&#65533;N &#65533;_&#65533;w&#650;&#1897;&#65533;&#65533;&#65533;&#65533;o&#1668;&#65533;&#65533;&#65533;&#65404;i&#65533;&#1498;K-&#65533;&#65533;&#65533;.&#65533;|&#65533;&#65533;I&#65533;&#65533;!&#65533; W&#65533;]&&#65533;&#65533;&#239;&#65533;&#65533;&#65533;&#65533;&#1298;&#65533;&#65533;?&#65533;4=&#65533;&#65533;'A&#65533;&#65533;&#65533;&#65533;&#65533;@`8&#65533;&#209;&#65533;< &#65533;L'&#65533;a(&#65533;&#737;q $2:M
&#65533;@&#65533;P&#65533;&#65533;y&#65533;&#65533;&#65533;&#65533;h &#65533;H&#65533;&#65533;;&#65533;y&#65533;B&#65533;A"&#65533;&#1040;"&#65533;&#65533;&#65533;&#65533;" @ `&#65533;`&#65533;2&#65533;Rs&#65533;&#65533;`&#65533;*&#39466;&#65533;@&#65533;&#65533;A&#4661;&#65533;&#65533;&#65533;VA&#65533;!#Jm&#65533;J(k&#65533;(C&#65533;&#227;Cc,,&#65533;c
&#65533;nz`bA&#65533;![o;;O&#65533;&#65533;&#65533;&#65533;P&#65533;&#65533;&#65533;Q&#65533;a&#65533;r r&#65533;S&#65533;&#65533; K&#65533;h&#65533;&#65533;4&#65533;VT	,Y g&#65533;rr&#65533;&#65533;^FQ&#65533;&&#65533;7g&#272;y&#65533;F&#65533;1j&#65533;p &#65533;&#65533;&#65533;6n&#1854;i&#65533;m&#65533;"q&#65533;&#65533;L&#65533;&#65533;&#65533;$&#65533;&#65533;&#65533;&#65533;b@+&#65533;NEx&#65533;&#65533;U&#65533;$[&#65533;R&#65533;@\&#65533;&#65533;&#65533;WTak(f&#65533;&#408;&#65533;3&#1262;r&#65533; &#65533; &#65533;@{P&#65533;$&#295;&#65533;&#65533;
&#65533;&#925;KwN&#65533; xs&#65533;&#65533;&#65533;T&#65533;&#65533;-&#65533;&#65533;&#65533;=&#65533;*&#191;&#65533;&#65533;&#65533;<EK'20X&#65533;@-'C&#65533;@&#65533;Y&#65533;&#65533;&#65533;&#65533;&#65533;&#65533;p &#65533;Ff7h\&#65533;s&#65533;&#181;}&#65533;.&#227;H&#65533;iJ&#65533;+7&#65533;&#1980;B>&#65533;ru&#65533;&#65533;RC&#65533;&#65533;*&#65533;&#65533;&#65533;&#65533;&#65533;&#65533;l`&#65533;@!.c88aPJ&#65533;e&#65533;&#65533;&#65533;i&#193;&#65533;W&#65533;&#65533;&#65533;&#65533;W&#65533;|&#65533;&#65533;&#65533;*&#65533;u&#65533;%|3&#65533;&#1444;TS &#65533;_&#65533;&#65533;)9&#65533;@ }1&#65533;{&#65533;#&#65533;&#350;H&#65533;[&#65533;&#65533;n*&#830;&#65533;L#c&#65533;r&#65533;\&#65533;&#65533; &#65533;&#65533;&#65533;&#141;&#65533;&#65533;&#380;&#65533;&#65533;$-&#65533;&#65533;&#65533; &#65533;&#65533;&#65533;,H&#65533;
&#65533;M&#65533;&#65533;&#65533;Qz&#65533; &#65533;Q&#65533;H+&#65533;0&#65533;!|&#65533;:&#65533;T	&#65533;&#65533;T~&#65533;`&#65533;&#65533; O*&#65533;&#65533;&#65533;J&#65533;8:&#65533;3/ `&#65533;0&#65533;L2_&#65533;&#65533;5&#65533;b4&#65533;
&#65533;&#65533;D&#65533;85&#1122;H&#65533;(&#65533;&#65533;<&#65533;&#65533;$&#65533;;&#65533;9^&#65533;&#640;
;B&#65533;6&#65533;(<&#65533;.&#65533;&#65533;&#653;&#65533;8&#65533;"sL&#65533;&#65533;D1G&#65533;qM-&#65533;&#65533;&#65533;&#274;J0&#65533;&#65533;z.&#65533;o&#65533;Ox&#65533;O!&#65533;t&#65533;&#65533;B&#65533;&#65533;&#65533;&#65533;'@&#65533;&#65533;&#65533;&#65533;@&#65533;&#65533;F&#65533;&#65533;&#65533;RJ9&#1298;.&#65533;&#65533;&#65533;2&#65533;t&#65533;&#65533;&#65533;Z&#65533;&#65533;4-&#65533;&#65533;&#65533;JXe&#65533;&#65533;&#65533;&#65533;&#65533;&#65533;zz&#65533;e&#65533;&#65533;&#65533;&#1884;f9&#65533;
^"&#65533;&#65533;&#65533;&#65533;&#65533;&#65533;R&#65533;&#396;&#65533;d &#674;&#65533;&#65533;*/&#65533;&#65533;<&#65533;p&#65533;9&#65533;p#  &#65533;&#65533;l&#65533;-&#65533;B&#65533;u>8p&#65533;&#65533;Q	X&#65533;&#65533;r(&#65533;suc&#65533;&#65533;Z&#65533;&#65533;S$u&#65533;&#65533;%hi&#65533;W&&#65533;`&#65533;SjA ;cU&#65533;R&#65533;&#65533;t&#65533;&#65533;4&#65533;@#j"&#65533;&#65533;&#65533;&#65533;5D&#65533;$h&#65533;j0&#65533; &#65533;&#65533;^t&#65533;&#65533;&#65533;3e&#65533;&#65533;&#1357;&#65533;&#65533;&#65533;(&#65533;!&#65533;&#65533; &#65533;lV&#65533;&#65533;&#65533;|&#65533;&#65533;W$xkh&#65533;["&#65533;&#65533;Ch7&#45807;$f`&#65533;4&#65533;&&#65533;M&#65533;6>&#65533;&#65533;@&#65533;_&#65533;&#65533;&#65533;{&#65533;&#65533;$&#65533;n&#65533;vK&#65533;
&#65533;2g&#65533;&#65533;&#65533;&#1180;l? vD&#65533;y&#65533;&#65533;=)$mZ&#65533;c2&#65533;&#65533;#&#65533;&#65533;&#65533;&#65533;&#65533;&#65533;H|(&#1044;EB@e&#65533;&#1230;3&#65533;z&#65533;oct&#65533;&#65533;@&#65533;&#65533;&#65533;&#65533;.&#65533;&#65533;&#65533;f&#65533;&#65533;&#65533;6&#65533;%&#65533;&#65533;&#65533;$&#65533;&#65533;&#65533;X@&#65533;_U&#65533;w&#65533;&#65533;&#65533;,&#65533;u4&#65533;&#65533;w&#65533;~&#65533;&#65533;Yq&#65533; 
@1hcy;&#65533;%&#65533;Z&#65533;z1&#65533;&#65533;0P&#65533;&#65533;&#65533;'&#65533;&#65533; &#65533;h&#65533;=? ~&#65533;&#65533;&#65533;$&#65533;>@&#65533;&#65533;&#65533;T&#65533;W&#65533;&#1975;&#65533;&#65533;&#1901;~&#65533;S&#65533;&#65533;&#65533;=&#65533;%&#65533;Ri&#65533;4&#65533;&#65533;&#65533;&#65533;&#65533;h&#65533; &#65533;&#65533;0&#65533;&#65533;&#1024;
&#65533;V&#65533;&#65533;&#65533;-'N&#65533;[&#65533;Vj1&#65533;&#1533;X&#65533;&#65533;&#65533;&#65533;&#65533;'B&#65533;y&#65533;	T&#65533;&#65533;&#65533;&#65533;&#65533;&#65533;OI#Z&#65533;&#65533;&#65533;&#65533;|&#65533;p&#65533;&#65533;&#65533;&#65533;P&#65533;~&#65533;a>&#65533;&#65533;e&#65533;@&#65533;&#65533;l&#65533;&#65533;&#65533;&#65533; C3-$[&#488;&#65533;f&#65533;&#65533;H.&#65533;&#65533;&#65533;`$&#65533;5&#65533;&#65533;&#65533;nk&#65533;&#65533;yA&#65533;&#65533;}&#1157;cD&#65533;B&#65533;&#65533;&#65533;&#65533;1v&#65533;&#65533;&#65533;&#65533;&#65533;j&#1036;&#65533;[&#65533;|e&#65533;&#65533;A&#65533;Y&#65533;&#65533;@T&#65533;&#65533;6l&#65533;i&#65533;&#65533; B&#65533;<p&#65533;,k&#65533;l&#65533;9F&#65533;-&#65533;ns`@&#65533;0&#65533;I7&#658;{j\&#65533;'K)&#65533;Sf&#65533;n&#65533;b,&#601;&#65533;r&#65533;&#65533;{'&#65533;/&#65533;%&#65533;.&#65533;j&#65533;&#65533;1@&#65533;\&#65533;X&#65533;I&#65533;&#65533;&#65533;5s&#65533;&#65533;&#65533;`&#65533;0 &#65533;i&#65533;&#65533;&#65533;>Y&#65533;O&#65533;&#65533;&#65533;&#65533;&#65533;k&#65533;
P&#65533;&#65533;&#65533;&#65533;&#65533;&#65533;&#65533;'&#65533;r&#65533;O&#65533;&#65533;&#65533;&#65533;:&#65533;&#65533;oBt&#65533;G&#65533;m&#65533;&#65533;&#65533;&#65533;&#65533;&#65533;9@iQE&#65533;&#65533;&#65533;&#65533;&#65533;&#65533;&#65533;&#65533;V&#999;S&#65533;&#65533;&#65533;G&#65533;&#65533;sW&#65533;%9]&#65533;QLF4&#65533;&#65533;&#65533;`Byv&#65533;&#65533;&#65533;&#65533;&#1258;V=&#749;*`g&#65533;,&#65533;:7&#65533;, &#65533;U&#65533;&#65533;&#741;&#65533; @H&#65533;QL:&#65533;+&#65533;&#65533;&#65533;&(JR&#65533;&#65533;&#65533;&#65533;K&#65533;&#1130;Y&#65533;&#65533;&#65533;&#65533;9&#65533;&#65533;&#65533;&#65533;h&#65533;G&#65533;&#65533;&#1450;X&#65533;j`&#65533;ZQ&#65533;m&#65533;{f&#65533;&#65533;&#65533;K7|&#65533;&#65533;&#65533;Tj:&#65533;&#65533;r&#65533;&#65533;0@&#65533;&#65533;&#65533;&#65533;z&#65533;&#65533; Q&#65533;W&#65533;La&#65533;&#65533;&#65533;&#65533;"&#65533;&#1757;M&#65533;&#65533;&#65533;#&#65533;F&#65533;G&#65533;&#65533;&#65533;&#65533;&#65533;&#65533;Xr9&#65533;X&#65533;&#65533;&#65533;+&#65533;&#65533;C)<r< &#65533;&#65533;l9&#65533;&#1158;}(&#65533;&#65533;)&#65533;&#65533;tH&#65533;Q&#1013;&#65533;&#65533;&#65533;k&#65533;&#65533;&#65533;E&#65533;B&#65533;x.o7&#65533;&#65533;&#65533;&#65533;&#58809;U&#65533;&#65533;`&#65533;&#65533;\&#65533;&#65533;&#1528;X&#65533;&#65533;&#65533;h&#65533;&#65533;&#1426;&#65533;&#65533;%&#372;,y&#65533;&#65533;&#65533;&#65533;x%v&#65533;l`&#65533;/
&#65533;"&#65533;&#1310;&#65533;J&#65533;5&#65533;P;s&#65533;&#65533;U&#1293;HjR{&#65533;U&#65533;&#65533;&#65533;RV.&#65533;[&#65533;&#65533;&#65533;X&#65533;e&#65533;TxJ&&#65533;&#65533;&#65533;&#65533;u&#65533;&#432;"&#65533;&#65533;g&#65533;&#65533;:@&#65533;%NLZ&#65533;S&#65533;&#65533;6&#65533;s&#65533;&#65533;u'&#65533;$&#65533;2t&#65533;`&#65533;"&&#65533;{)&#65533;&#65533;&#65533;lU&#65533;XR[&#65533;N&#65533;c&#3003;&#65533;&#65533;&#65533;&#65533;3&#65533;gwe&#65533;&&#65533;&#65533;S@&#65533;&#65533;"&#65533;V&#65533;&#65533;&#65533;)m&#65533;j&#1421;4i&#65533;&#1804;&#65533;T&#65533;&#65533;&#65533;t&#65533;|&#65533;&#65533;q&#65533;&#65533;&#65533;&#65533;&#65533;&#65533;8&#65533;}]&#65533;8G&#65533;&#65533;&#65533;f&#65533;&#65533;8Rg&#65533;&#65533;&#65533;&#65533;&#65533;&#65533;&#1439;&#65533;8&#65533;Z51&#65533;=4&#65533;&#65533;W&#65533;&#65533;L&#65533;8P&#65533;&#65533;J&#65533;>&#2003;>&#65533;g?&#65533;&#65533;&#65533;&#25449;&#65533;i &#65533;8&#65533;c&#65533;N&#65533;&#65533;4&#65533;Y^&#65533;&#65533;&#65533;&#65533;!&#65533;&#65533;3/&#65533;u!&#65533;&#65533;A@ &#65533;U4&#65533;&#65533;&#65533;&#65533;&#65533;&#65533;#&#65533;&#65533;&#65533;e&#65533; b4&#65533;&#65533;s&#65533;c&#65533;&#65533;&#65533;&#65533;j^s&#65533;&#65533;&#65533;&#65533;R!&#574;&#65533;&#65533;&#65533;&#65533;?5``&#65533;x&#49183;im&#65533;&#65533;q&#65533;&#65533;.h4&#65533;f&#65533;$&#65533;&#65533;f&#65533;N.&#65533;&#65533;&#65533;&#65533;1]&#65533;m&#65533;X&#65533;n&#195;&#65533;!X&#65533;E&#65533;x`&#65533;CD&#65533;.H[&#65533;&#65533;\&#65533;&#65533;@&#65533;&#65533;&#65533;&#65533;&#65533;&#65533;&#65533;)&#65533;9$S&#65533;	&#65533;Y&#65533;&#65533;&#65533;Qlb&#65533;&#65533;w&#65533;&#65533;i&#65533;f&#65533;&#65533;&#1441;&#65533;v&#65533;&#65533;&#65533;&#65533;&#65533;&#65533;&#65533;Y%w&#65533;&#65533;&#65533;&#1317;`&#65533;&#65533;&#65533;[s&&#65533;F&#65533;-Z&#65533;&#179;&#65533;YNe|=&#65533;8^&#65533;&#65533;&#65533;&#65533;&#341;V&#65533;&#65533;&#65533;&#65533;&#65533;x}&#65533;m&#65533;&#65533;&#65533;&#65533;S&#65533;&#65533;&#65533;'t&#65533;k&#65533;&#65533;&#65533;]&#65533;&#65533;U&#65533;&#65533;&#383;&#65533;&#1608;&#65533;v&#65533;,&#65533;&#65533;&#65533;0&#65533;&#65533; &#65533;8U&#65533;?@&#65533;&#992;&#230;&#6768;&#65533;&#65533;|&#65533;&#65533;&#65533;O&#65533;&#65533;&#65533;~&#65533;&#65533;&#65533;&#65533;?8_vA&#65533;&#512;&#65533;&#65533;= &#65533;&#65533;:&#1955;&#65533;m&#65533;&#65533;&#65533;&#65533;0&#65533;n&#65533;L&#65533;Q&#65533;y&#65533;{d&#65533;&#65533;&#65533;GzZ|f&#65533;D\ug2D&#65533;bs?&#53134;>&#65533;&#65533;jN&#65533;d,&#65533;&#65533;l&#65533;&#65533;&#65533;C4&#65533;&#532;&#65533;`Q&#65533;&#1894;Bi&#65533;MK&#65533;&#65533;&#942152;:D&#65533;&#65533;&#65533;&#1012;&#65533;J&#336;&#65533;^&#65533;<D&#65533;M&#1590;&#65533;2&#65533;&#65533;&#2012;&#65533;d &#65533;&#65533;&#65533;b&#65533;b&#1079;&#65533;&#65533;&#65533;&#65533;!&#65533;j~t&#65533;3&#65533;c&#65533;NoK:0K0&#65533;Y&#65533;&#65533;&#65533;n&#65533;T&#65533;R* &#65533;cf&#65533;&#65533;&#65533;0&#65533;&#65533;&#65533;&#65533;:8&#65533;/bO_&#65533;R&#65533;&#65533;&#65533;&#65533;l&#65533;[&#65533;&#65533;i~~&&#65533;|h#L&#65533;&#914;f&#65533;D&#733;@D&#65533;\&#65533;Ap&#65533;&#65533;&#65533;}&#65533;&#65533;\H&#65533;4`&#966;&#65533;	&#65533;mB`0gip&#65533;&#65533;&#65533; &#65533;&#65533;&#1067;BG0&#65533;
&#773;p&#65533;	&#65533;&#65533;hF&#65533;w:&#65533;&#65533;&#1039;~&#36784;	&#65533;O &#65533;
eI&#65533;&#65533;o&#65533;(&#65533;&#65533;^0&#65533;&#65533;&#65533; . c&#65533;&#65533;P&#65533;&#1036;&#65533;&#65533;/$<jx&#65533;'Zi&#65533;&#65533;&#65533;@w&#65533;&#65533;\&#65533;i6&#65533;&#65533;z&#65533;&#65533;&#65533;&#65533;&#65533; X&#65533;&#65533;&#65533;E&#65533;&#65533;&#65533;&#65533;&#65533;d&#65533;]&#65533;i&#65533;&#1574; &#65533;&#553;&#65533;";J&#65533;Z&#65533;&#65533;B&#65533;&#65533;`&#65533;&#65533;x&#65533;E&#984;e}IR&#65533;&#65533;N&#65533;6`	&#65533;%wqg&#65533;&#65533;/!; &#65533;&#65533;X&#65533;&#65533;&#65533;l&#65533;&#65533;
&#65533;)&#65533;&#65533;I&#65533; Z&#1803;R&#685;&#65533;&#65533;n38`&#65533;&#65533;q&#65533;@&#65533;.&#65533;&#65533;(&#65533;h&#65533;&#65533;;&#65533;&#65533; m&#65533;&#65533;l&#65533;!a&#65533;&#65533;&#65533;&#65533;&#65533;zO&#65533;8&#65533;&#65533;$&#65533;'&#903;&#65533;&#65533;
DP&&#65533;fi&#65533;I&#65533;&#65533;&#65533;#&#65533;&#65533;$&#65533;&#65533;8&#65533;Y&#65533;&#65533;&#65533;Z&#65533;&#65533;RR&#65533;&#65533;&#65533;&#65533;c&#65533;d~^&#65533;&#65533;*&#65533;&#65533;&#1100;F$&#65533;&#65533;j&#65533;&#65533;&#65533;Gw&#65533;%&#65533;&#65533;\&#65533;&#65533;]J&#65533;J&#65533;)+&#65533;'u&#65533;&#950;&#65533;+&#65533;&#65533;2&#65533;&#65533;&#65533;/h&#65533;&#65533;`&#65533;&#65533;d&#65533;&#65533;&#65533;&#1656;&#65533;+F&#65533;\&#65533;&#65533;P&#49792;q&#65533;0~8J&#65533;Fd.&#65533;-&#65533;&#65533;&#65533;X&#65533;a-R&#65533;Gi&#65533;&#65533;&#65533;0/&#1898;)n&#954;&#65533;&#65533;&#65533;&#65533;&#65533;\P.7e&#65533;d&#65533;&#45741;&#65533;&#65533;H&#65533;&#65533;&#65533;zk-e&#65533;'5&#65533;':&#65533;w&#65533;N&#1806;g3H3)&#65533;&#65533;&#65533;1/`&#65533;.&#65533;`&#65533;C&#65533;&#65533;/b&#65533;&#65533;!o17qS&#65533;0&#65533;&#65533;
f&#65533;&#1320;&#65533;&#65533;f&#65533;*3&#65533;.&#65533;"/e&#65533;fg#&#65533;&#65533;&#65533;FN&#65533;&#65533;H&#65533;&#65533;&#65533;C&#65533;Hx8&#65533;&#1958;q5;N&#1870;1&#65533;!w&#65533;&c1o37c2+&#1043;[&#65533;&#65533;*&#65533;&#65533;&#65533;~&#65533;&#46768;&#65533;Em4&#65533;&#65533;&#61992;&#65533;&#65533;
	@ti&#65533;&#65533;,&#65533;@&#65533;&#65533;x&#65533;&#65533;B&#65533;1&#65533;Q0&#65533;&#65533;&#65533;dp&#65533;&#65533; &#65533;0;iP&#65533;&#65533;+5 &#65533;&#65533;&#65533;&#65533;&#65533;&#65533;&#65533;f7&#65533;	&#65533;(&#65533;F&#65533;&#65533;&#65533;!VK&#65533;t&#65533;&#65533;&#65533;<&#65533;&#65533;b&#65533;&#1456;h&#65533;Rk&#65533;&#65533;&#65533;to&#65533;B&#65533;A&#65533;q&#65533;l&#65533;&#65533;&#1138;&#65533;&#65533;&#65533;>&#65533;&#65533;&#65533;&#65533;T3-&#65533;x&#65533;m
N&#65533;&#65533;t&#65533;T&#65533;@x&#65533;L&#65533;&#65533;v&#65533;&#65533;&#65533;4&#65533;pq0&#65533;M&#65533;p&#65533;T[&#65533;&#65533;&#65533;&#65533;&#65533;&#1568;&#65533;=&#65533;Jg&#65533;&#65533;2i4~&#65533;&#65533;(&#65533;EO&#65533;&#65533;2&#65533;&#65533;&#65533;>fQA&#65533;&#65533;.@vQ&#65533;&#65533;SW&#65533;&#65533;t6gS&#65533;H&#65533;2=&#65533;b&#65533;&#65533;&#65533;1874&#65533;~&#65533;&#65533;@&#65533;&#65533;&#65533;z&#65533;ZT&#65533;2&#65533;0&#65533;f&#65533;&#65533;.&#65533;Z&#65533;&#65533;&#437;/&#65533;\wT't&#65533;&#65533;*F+&#65533;O&#65533;&#23132;&#65533;2&#65533;&#65533;&#65533;E&#65533;'g&#65533;&#65533;n&#65533;t/[&#65533;T`	&#65533;K&#65533;u&#1898;&#65533;6wUR&#65533;4<s)&#65533;H&#65533;&#65533;&#65533;V+&#65533;&#65533;T'&#65533;&#65533;&#65533;&#65533;~&#65533;&#65533;&#65533;j&#65533;&#65533;%;&#1071;B)T&#65533;PWQ&#65533;`6&#65533;&#65533;\v7&#65533;q;&#65533;r&#1584;B+Vn&#65533;&#65533;&#65533;&#65533;'|1&#65533;&#65533;&#65533;&#65533;&#65533;2&#65533;i&#1138;&#65533;[8&#65533;'&#65533;&#65533;&#65533;N&#65533;&#65533;e&#65533;&#65533;&#65533;M&#65533;&#65533;&#65533;3W0/&#65533;*~&#65533;QF2&#65533;N+&#65533;&#65533;&#65533;&#65533;{&#65533;e&#65533;&#65533;1&#65533;~B&#65533;&#65533;x&#65533;&#65533;&#65533;	R&#65533;?c&#65533;9Usj&#65533;n &#65533;3M?&#65533;L&#65533;sR&#65533;&#65533;&#65533;&#65533;&#65533;"&#65533;&#65533;&#65533;&#718;@&#65533;&#65533;1&#65533;&#65533;&#65533;zn&#65533;L&#65533;&#65533;&#65533;Q[&#65533;&#65533; e4&#65533;&#65533;n&#65533;&#65533;&#65533;&#65533;)@k&#65533;&#65533;I&#65533;jc01_nf&#65533;&#65533;&#65533;&#65533;b&#65533;&#65533;&#65533;&#65533;&#65533;&#65533;&#65533;&#65533;b&#65533;&#65533;G&#65533;&#65533;&#65533;&#65533; &#65533;[&#65533;P"&#65533;p&#65533;&#65533;@&#65533;f[A&#65533;)&#65533;tK&#65533;\I&#65533;6}ubo&#65533;*&#65533;&#65533;&#65533;&#65533;w&#65533;({J&#65533;&#65533;H&#539;N&#65533;z&&#44180;&#65533;&#65533;&#65533;W6&#65533;s&#65533;&#65533;&#65533;w5 M&#65533;&#65533;t%G&#65533;&#65533;&#65533;3+&#65533;&#65533;bY0&#65533;&#65533;"&#65533;r&#65533;&#65533;&#65533;&#65533;Ui&#65533;?#.&#470;&#65533;&#65533;D	&#65533;}TyM&#65533;y_6km&#65533;*&#65533;&#65533;f/&#65533;&#65533;&#65533;BD&#65533;&#65533;&#65533;&#65533;!Df&#65533;Hl&#65533;G}F&#231;&#65533;&#167;&#65533;i&#65533;&#65533;&#221289;&#65533;}&#65533;m&#65533;&#65533;A/&#65533;b&#65533;`;l&#65533;&#65533;&#65533;&#65533;Wz&#65533;v&#65533;&#65533;dnP&#65533;d&#65533;(&#65533;&#65533;&#1175;x?&#65533;&#65533;&#65533;&#65533;&#65533;\&#65533;5]q3YR&#65533;J&#65533;&#65533;&#1586;8&#65533;3 /\mh&#387;
Zg&#65533;Y&#65533;&#65533;&#65533;&#65533;&#65533;&#65533;<!TH&#65533;&#65533;*&#65533;&#65533;&#65533;&#65533;&#65533;&#65533;&#65533;&#65533;wl@']&#65533;h}&#65533;&#724;&#65533;n	&#1285;&#65533;8/&#65533;/&#65533;&#65533;L&#65533;4&#65533;&#65533;.K&#65533;&#65533;DY&#879;F&#65533;&#65533;g&#65533;vXGsUAw&#65533;&#65533;s&#65533;X[	&#65533;/&#65533;&#1552;c&#65533;rol&#576;&#514;&#65533;K&#65533;&#65533; ]Tt&#1032;CwPS&#65533;S&#65533;X&#65533;&#65533;c4&#65533;;&#65533;r]sv&#65533;&#65533;&#1732;-&#65533;&#65533;5	%&#65533;&#65533;&#65533;&#65533;fUnH}&#65533;&#65533;z@&#65533;&#65533;`&#65533;yj&#65533;&#2036;&#65533;Q&#65533;&#65533;&#65533;BY$&#65533;]&#65533;&#65533; &#65533;&#65533;&#65533;&#65533;w#&#65533;&#65533;&#65533;*@[&#757;&#65533;&#65533;&#65533;d&#1371;A&#65533;&#65533;&#65533;&#65533;&#65533;"&#65533;&#65533;&#65533;D&#65533;&#65533;i&#65533;&#65533;&#65533;a,`p&#65533;&#1945;u&#65533;1&#65533;9*>&#245;*:}]&#65533;`u&#65533;g5[&#65533;&#65533;&#65533;&#65533;&#65533;@&#65533;&#65533;&#65533;!>&#65533;7&#65533;8&#65533;ST&#65533;&#65533;&#65533;&#65533;-&#65533;&#65533;s&#65533;&#65533; *`t&#65533;&#65533;<&#65533;w&#65533;&#65533;&#65533;&#65533;Q&#65533;P&#65533;4&#65533;&#65533;2&#65533;Unb\P&#65533;f&#65533;1&#65533;8&#65533;&#65533;1:e&#65533;&#65533;&#65533;g:&#65533;&#65533;W&}&#65533;&'&#65533;.&#65533;ne&#65533;&#65533;Nx&#65533;&#65533;&#65533;d&#65533;&#65533;O&#65533;&#65533;&#1634;&#65533;&#65533;&#65533;%@&#65533;&#65533;&#65533;`&#65533;&#65533;P ip	5c&#65533;&#65533;a&#65533;&#65533;
&#65533;&#65533;&#65533;&#65533;t&#570;dh!&#65533;v&#65533;x&#65533;:e&#65533;C4&#1709;&#65533;W &#65533;W!&#65533;*7"&#65533;&#65533;&#65533;w!l&#65533; &#65533;&#65533;&#65533;b&#65533;&#65533;m*&#65533;:&#65533;&#65533;	&#65533;&#65533;} &#65533;&#65533;&#65533;&#65533;4&#65533;2&#65533;&#65533;&#65533;&#65533;&%&#65533;&#65533;L&#65533;&#65533;-*&#65533;&#1191;&#1792;&#65533;=&#65533;&#65533;	&#65533;&#65533;&#65533;I&#65533;&#65533;&#65533;`&#65533;&#1105;&#65533;&#65533;z&#65533;&#65533;&#205;&#65533;cQ&#65533;&#65533;w&#65533;B&#65533;&#65533;&#65533;&#65533;&#65533;&#65533;&#7617;&#65533;&#65533;c&#65533;S&#65533;c&#65533;PP&#65533;&#65533;3&#65533;]k&#65533;&#65533;&#65533;&#65533;&#65533;&#65533;?d&#65533;&#65533;;&#65533;&#65533;X&#65533;&#65533;&#42246;&#65533;&#763;&#65533;&#65533;&#65533;PG;&#65533;&#65533;&#1692;&#65533;&#957;&#65533;#X
Q&#65533;&#65533;&#65533;	&#65533;&#65533;+z&#65533;;&#65533;{&#65533;&#65533;;F&#65533;&#65533;#&#65533;x9&#65533;&#65533;u&#65533;A&#65533;H&#65533;&#65533;&#65533;&#65533;&#65533;%&#65533;&#65533;&#65533;O&#65533;&#65533;&#65533;={&#65533;1&#65533;&#65533;{&#65533;S&#65533;&#626;&#65533;`&#65533;SE&#65533;x&#65533;5\&#65533;g&#65533;&#65533;&#65533;Y&#65533;D`A{&#65533;&#65533;&#65533;ie&#65533;&#65533;|&#65533;&#65533;&#65533;c&#65533;&#65533;	&#65533;&#65533;&#65533;;  !&#65533;   ,   &#65533; &#65533;  &#65533;@&#65533;pH,&#65533;&#548;r&#65533;T&#65533;`H,&#65533;
&#65533;&#65533;(&#65533;&#65533;&#65533;I.&#65533;&#65533;&#65533;&#65533;,V,&#65533;&#65533; I&#65533;&#65533;&#65533;x_&#65533;@(ock&#65533;&#65533;&#65533;&#65533;kP
	&#65533;B&#65533;b&#65533;Cv&#65533;
O&#65533;&#65533;&#65533;&#65533;&#65533;e
n
~&#65533;&#65533;&#65533;&#65533;&#65533;&#65533;&#65533;&#65533;&#65533;Z&#487;&#65533;&#65533;&#65533;&#65533;&#942;&#65533;&#65533;&#65533;	s&#1529;&#65533;&#65533;&#65533;&#65533;&#65533;xx a	Tq&#65533;y&#65533;&#65533;&#65533;K&#1205;n	_RyB&O8QC&#65533;&#65533;@&#65533;
"&#65533;&#65533;v@V&#65533;26s&#549933;&#65533;y&#65533;sP&#65533;N&#65533;&#65533;p&#65533;R&#65533;'q	X&#65533; T"\&#65533;)mB&#65533;&#65533;@	Pp&#65533;-&#65533;&#65533;+	!&#1500;&#65533;&#65533;&#65533;`&#65533; &#65533;^zD&#65533;&#65533;-&#65533;&#65533;*&#65533;&#786;t&#65533;&#65533;&#65533;e&#65533;&#65533;e" N&#65533;&#65533;I&#65533;0p&#65533;KM(&#65533;B)&#65533;= &#65533;p(&#65533;&#65533;	0@&#65533;
g&#1011;e&#65533;&#65533;&#65533;d(&#65533;Zo&#65533;<P&#65533;Yq+&#65533;1&#65533;@ZAq&#65533;&#65533;&#65533;&#65533;&#65533;&#65533;@b&#65533;&#65533;&#65533;&#65533;&#689;&#65533;&#65533;J&#65533;|&#65533;&#65533;&#2012;&#65533;&#65533;y&#65533;&#65533;&#65533;0&#65533;f&#65533;*iH&#65533;&#65533;K&#65533;*X&#65533;&#65533;B4h&#512;&#65533;J&#65533;H&#65533;&#534;&#65533;]&#65533;p&#65533;&#65533;&#65533;ep&#65533;3&#65533;&#65533;M?7&#65533;S&#65533;P(&#65533;P&#65533;&#65533;7
i"DP A&#65533;&#65533;@&#65533;&#65533;XP]h&#65533;&#65533;-&#65533;&#65533;1&#65533;&#65533;B&#65533;&#65533;cE&#65533;V@ &#65533;&#65533;3 &#65533;<0&#65533;.&#65533;9&#65533;&#65533;@@&#65533;&#65533;PU@ &#65533;&#65533;M_P&#65533;&#65533;
^&#65533;&#65533;&#65533;QP&#65533;d &#65533;:Z&#65533;c&#65533;&#65533;&#65533;&#65533;W&#65533;Y&#1303;V&#65533;B&#65533;&#65533;41@Rt~4`&#65533;bFEU&&#65533;EGK&#65533;h&#65533;&#65533;$&#65533;&#65533;&#65533;&#65533;&#65533;&#65533;Lx&#65533;@j&#65533;&#65533;1E&#65533;&#1952;S&#65533;%G}X&#65533;2 R&#65533;&#65533;b&#65533;&#65533;-&#65533;&#65533;&#65533; &#65533;X&#65533;&#65533;4&#65533;8&#65533;&#65533;&#65533;&#65533;q&#65533;)&#65533;&#65533;@r QP1ez&#65533;A&#65533;&#65533;W&zF Zn&#65533;R-&#65533;H)I&#65533;&#65533;$@&#65533;@&#65533;&#590;/e&#65533;&#65533;&#65533;b!'&#65533;&#65533;f&#4455;*&#65533;A&#65533;&#65533;,&#65533;&#683;&#65533;UEQ
&#1594;F|&#65533;&#65533; ?&#65533;X&#65533;&#65533;&#65533;!&#65533;&#65533;Wv]_&#65533;&#65533; &#65533;B&#65533;	&#65533;:ja&#65533;&#65533;&#65533;!&#65533;~&#65533;f&#65533;=&#65533;&#65533;b&#65533;&#65533;{&#393;&#65533;ri&#65533;&#65533;&#65533;B&#65533;(r&#65533;&#65533;&#65533;&#65533;&#65533;V/8	&#65533;&#35420;&#65533;&#65533;l:&#65533;^&#65533;&#65533;&#65533;&#65533;&#65533;&#65533;>l&#65533;o4&#65533;f&#65533;&#65533;/! &#405;&#65533;&#65533;1Z&#65533;&#1048;&#65533;&#65533;&#65533;&#65533;A&#65533;f&#65533;&#65533;&#438;&#65533;*{&#65533;&#65533;&#731;&#65533;jQ&#65533;&#65533;[&#65533;Y< Y&#65533;H@	g&#65533;L&#65533;&#65533;&#65533;Op@&#65533;&#65533;=/8H&#65533;!&#65533;b&X&#65533;&#65533;'&#65533;]'T,V&#65533;&#65533;&#65533;&#65533;Y&#65533;p&#65533;&#65533;&#65533;&#65533;a&#65533;Kv&#65533;~D&#65533;4t&#65533;&#65533;&#65533;&#65533;&#1095;&#65533;&#65533;&#65533;wP&#274;d &#65533;&#65533;&#65533;&#65533;&#65533;&#65533;[X&#65533;&#65533;l[&#65533;4w&#65533;&#65533;f&#65533;&#65533;&#65533;&#65533;&&#65533;&#65533;P&#633;."g&#65533;&#65533; &#65533;&#65533;&#65533;2&#65533;N&#65533;&#1124;&#65533;&#65533;&#65533;&#65533;&#934;&#65533;,&#65533;T0&#65533;N;&#65533;&#65533;&#65533;lp&#65533;&#65533;R&#65533;&#65533;&#65533;&#65533;Is
&#65533;dW&#65533;&#65533;&#65533;&#65533;BP&#65533;(&#65533;&#65533;&#907;&#65533;&#65533;&#65533;.X&#65533;}3&#65533;(`
&#60008;,&#65533;@20&#65533;|&#65533;7&#65533;&#157;Y&#65533;&#65533;&#65533;&#65533;&#65533;&#65533;rn&#65533;&#65533;&#65533;>&#65533;+-&#65533;&#65533; &#65533;&#65533;2Q&#65533;N/F&#65533;&#65533;&#65533;N&#65533;&#65533;&#65533;,*:`6&#65533;&#65533;&#65533;&#65533;&#65533;KX&#65533;&#65533;&#65533;&#65533;Yp-&#65533;;&#65533;q&#65533;&#65533;&#65533;, E&#65533;3&#65533;E ^&#65533;4M&#65533;&#65533;&#65533; &#65533;&#65533;Iu&#65533;RG&#65533;&#65533;&#65533;&#65533;$&#65533;&#65533; &#65533;nS( g%a-r&#65533;&#65533;&#65533; &#65533;&#65533;Pb&#408;&#65533;D&#65533;&#65533;&#65533;&#65533; &#65533;&#705697;{&#65533;&#980;6@&#65533;&#65533;`&#65533;U&#65533;r&#65533;&#65533;9&#65533;Q",&#65533;&#65533;T&#65533;&#65533;i&#65533;&#210;BL^&#65533;&#65533;?&#65533;M&#65533;iy&#65533;"&#65533;&#65533;&Hr@|&#65533;&#65533;&#65533;&#65533;!16f3&#65533;&#65533;\&#65533;6&#65533;&#65533;&#65533;&#65533; &#65533;b&#65533;b &#65533;&#65533;j,`&#65533;9&#65533;?&#65533;&#65533;2&#65533;&#65533;&#798;&#65533;L&#65533;&#65533;N&#65533;:&#65533;&#65533;&#65533;&#65533;&#65533;&#65533;&#65533;qrL2&#65533;0\&#65533;f3&#65533;&#65533;%R&#65533;&#65533;&#65533;&#65533;&#65533;&#65533;>&#65533; &#65533;&#65533; &#65533;iM&#65533;&#65533;&#65533; )3&#65533;]&#65533;
&#65533;4t&#65533;5&#65533;fP&#65533;&#65533;p&#65533;&#65533;&#65533;&#65533;wk&#65533;&#65533;&#65533;&#65533;D&#65533;&#1122;>Q!	}8&#65533; 3M&#65533;8&#65533;	A&#65533;&#65533;&#65533;1&#65533;z(&#65533;&#65533;?&#65533;#&#65533;&#1030;p &#65533;&#65533;&#65533;OF&#65533;g&#65533;&#65533;&#65533;y&#65533;)8&#12723;!@-f&#65533;b&#65533;	%&&#65533;\&#65533;k&#65533;,vQ&#65533;v&#65533;&#65533;&#65533;&#65533;&#65533;&#65533;&#65533;&#65533;&#65533;pJ&#65533;&#65533;&#65533;&#65533;&#65533;&#65533;'&#65533;&#65533;&#65533;c:&#1070;&#65533;&#65533;&&#65533;)g&#65533; &#65533;q&#65533;&#65533;&#65533;&#65533;q&#65533;&#65533;&#65533;&#65533;t&#65533;((&#65533;wg&#65533;&#65533;_q:&#65533;4&#65533; &#65533;&#65533;&#65533;{&#65533;&#65533;V&#65533;&#65533;&#65533;"@&#65533;]&#65533;$(&#65533; a&#65533;&#65533;&#65533;&#65533;&#65533;"&#65533;&#65533;&#65533;&#65533;4P\&#65533;&#65533;I&#65533;1&#65533;p"&#65533;&#65533;*&#1044;:&#1353;>	&#65533;&#65533;&#65533;Tv&#657;j&#65533;&#65533;$&#65533;ac&#65533;&#1584;q3k&#65533;&#65533;L&#65533;6Y&#65533;3Dt&#65533;R&#65533;&#65533; &#65533;&#65533;&#65533;&#65533;	&#65533;)E@|*N&#65533;] &#65533;&#65533;H&#65533;]&#65533;U&#65533;QY4`&#65533;X&#65533;&#65533;&#65533;&#65533;nQ"p&#65533;76P&#65533;3&#65533;&#966;8s T&#65533;&#65533;b1&#65533;K&#65533;.g9M&#65533;&#65533;1u&#65533;&#65533;y&#1459;&#65533;&#65533;&#65533;G&#65533;&#261;&#65533; &#65533;H&0`&#65533;Jf&#65533;&#65533;&#65533;w&#376;&#220;H&#65533;&#65533;$&#65533;-3"&#65533;(k1g&#65533;4&#65533;&#65533;&#65533;y_&#65533;&#65533;D&#65533;&#65533;=&#65533;&#65533;&#65533;&#65533;S&#65533;f&#65533;2&#65533;A&#65533;&#65533;&#65533;&#65533;`
&#65533;&#65533;SN@&#65533;&#65533;@2&#65533;3&#1558;F&#65533;1q&#65533;IDR&#65533;&#1606;
&#22594;3&#65533;&#65533;&#65533;e,&#65533;(.Id&#65533;&#65533;,&#65533;)n&#65533;*V&#65533;&#65533;
&#65533;d&#65533;&#399;&#65533;&#65533;&#65533;&#65533;h$Rb.}e&#65533;&#65533;fF(&#65533;&#65533;&&#65533;-&#65533;,&#1003;&#65533;&#65533;c&#65533;&#65533;o[!&#65533;&#65533;v&#65533;yxk&#65533;&#65533;&#65533;4b1q&#65533;&#65533;&#65533;qs&#65533;Q2,&#65533;&#65533;6s&#65533; 5&#65533;&#65533;t&#65533;&#1583;5&#65533;&#65533;N&#65533;&#65533;,^k&#65533;&#65533;&#65533;&#65533;&#65533;y&#65533;V\l&#65533; &#739;ij&#65533;&#65533;&#65533;&#65533;8bb&#65533;&#65533;&#65533;k-'7&#65533;v&#65533;&#65533;&#65533;i&#65533;7v/AA&#65533;&#65533;/&#65533; 
e&#65533;&#65533;:&#1117;)&#65533;&#65533;4&#65533;q &#65533;&#65533;&#65533;&#65533;a'#n1_&#65533;&#65533;-\&#65533; [&#65533;8&#65533;M&#65533;q&#65533;&#65533;&#65533;n4~&#65533;<&#65533;DD&#65533;&#65533;&#835;qY&#65533;&#65533;&#65533;J
&#65533;&#65533;&#65533;]m&#65533;@&#65533;BQ&#65533;&#475;&#65533;0&#65533;&#65533; y,b%ITb&#65533;&#65533;&#65533;)&#65533;&#65533;[&#65533;'&#65533;&#65533;&#65533;&#1839;&#65533;P&#65533;> &#65533;}(T&#65533;`u&#65533;&#65533;t&#65533;`&#65533;&#65533;MV;y&#65533;M6xy&#65533;&#65533;&#65533;&#65533;&#65533;Rr&#65533; t&#65533;&#512;&#65533;&#65533;&#65533;&#65533;&#65533;&#65533;m&#65533;\[&#65533;&#65533;({&#65533;V&#65533;&#65533;,&#65533;&#65533;&#65533;&#65533;$"&#65533;0&#65533;&#65533;&#65533;1;,&#65533;&#65533;&#65533;&#65533;&#65533;j&#65533;&#65533;&#65533;&#65533;vHlf&#65533;&#65533;Ybz>&#65533;&#65533;:/&#65533;\&#65533;.J?&#65533;&#65533;&#65533;&#1952;&#65533;&#65533;&#65533;4&#421;&#65533;(n&#65533;&#65533;&#65533;8I&#65533;&#65533;&#65533;&#65533;G&#65533;&#65533;&#65533;6&#65533;c&#440;&#65533;&#65533;&#65533;&#65533;[&#65533;&#65533;&#701;&#65533;&#65533;&#65533;f&#65533;6&#65533;x!&#65533;&#65533;m`&#65533;&#65533;&#65533;&#65533;(p&#65533;&#65533;b&#65533;&#65533;N:7&#65533;&#65533;&#65533;/&#65533;P&#65533;O&#65533;`y&#65533;&#65533;&#65533;&#65533;$&#65533;&#65533;'&#65533;&#65533;&#65533;)u&#65533;5~&#65533;`*@@8&#65533;r&#65533;&#65533;$TVQ&#65533;S&#65533;&"&#65533;&#65533;&#65533;&#65533;&#65533;<&#65533;&#65533;&#65533;4&#65533;&#65533;&#744;&#65533;&#65533;&#65533;&#65533;&#65533;F,]&#65533;&#65533;&#65533;&#65533;:&#65533;h&#65533;\&#65533;&#65533;+n&#65533;&#65533;P&#65533; )&#65533;RZl&#65533;:&#65533;ZZGa:!38&#65533;^&#65533;}Nk&#529;&#65533;`5&#65533;&#65533;p&#65533;&#65533;&#65533;&#65533;&#65533;v&#65533;&#65533;~&#65533;&828&#65533;q&#805;q%&#65533;|&#65533;&#65533;Pf&#65533;PQ&#65533;CVX&#65533;&#65533;w&#65533;&#65533;&#65533;&#65533;u&#65533;&#65533;}&#65533;X{&#65533;e&#65533;&#65533;&#65533;K@kL&#65533;,&#65533;h?'&#65533;&#65533;h72&#65533;&#65533;&`35h&#65533;fdZ&#65533;P&#65533;&#65533;5)gg&#65533;0M&#65533;@&#65533;pXe&#65533;&#65533;&#65533;}&#65533;&#65533;&#65533;$6&#65533;&#65533;&#65533;3&#65533;N&#65533;_LTL&#65533;G:!&#65533;yw&#65533;i&#65533;wW'&#65533;&#65533;R&#65533;1;&#65533;&#65533;wg&#65533;!@&#65533;&#65533;!>&#65533;z
&#65533;@V&#65533;&#65533;&#454;l&#65533;^&#65533;&#65533;5&#65533;`
&#65533;D&#65533;I&#65533;s,&#65533;{@&#452;l&#65533;&&#65533;&#65533;%~ &#65533;&#65533;&#65533;E-0&#65533;&#65533;:&#65533;|&#65533;&#65533;-&#65533;&#65533;w&#65533;t>&#1032;4&#65533;&#65533;&#65533;&#65533;X&#65533;&#65533;g5&#65533;&#65533;
&#65533;&#65533;&#65533;T&#65533;
n9f&#65533;&#65533;N(B&#65533;&#65533;&*&#65533;&#65533;&#65533;#%4&#65533;&#65533;f=&#65533;&#65533;/&#65533;&#65533;fM'a6&#197;&#65533;&#65533;&#65533;&#523;&#65533;&#65533;&#65533;U&#65533;&#65533;&#65533;0-s&#65533;&#65533;j&#65533;<O"~&#65533;0 &#65533;a d0,&#65533;&#65533;h&#65533;&#65533;&#65533;~&#151;J&#65533;&#65533;T%&#65533;Qc'n&#65533;|&#65533;&#65533;=q &#65533;&#65533;Ag)w&#65533;&#65533;H&#65533;&#65533;&#65533;z&#65533;w&#65533;}&#65533;&#65533;[O&#65533; &#65533;&#65533;:&#65533;K&#65533;&#65533;d&#65533;&#65533;&#65533;(BJ&#65533;/ir<j&#65533;%&#65533;a&#65533;H2&#65533;&#65533; O&#65533;Q&#65533;!w&#65533;&#65533;&#65533;J&#65533;&#65533;W3&#65533;&#65533;T0&#65533;&#65533;&#65533;&#65533;&#65533;
&#65533;*&#65533;&#65533;5)tvr&#65533;S&#65533;B+L&#65533;'&#65533;np&#65533;&#65533;&#65533;&#65533;#&#65533;&#8470;&#65533;\&#65533;$&#65533;&#65533;&#65533;&#65533;&#65533;X&#65533;#>&#65533;Zp&#65533;&#65533;&#65533;&#65533;&#65533;Fy&#65533;a&#65533;&#65533;&#65533;&#65533;&#65533;`C&#65533;'6s&#65533; PyJ&#65533;1O0&#65533;&#65533;&#65533;"&#65533;S&#65533;v(&#65533;n&#46535;H&#65533;^;&#65533;+ItQ$&#65533;&#65533;&#65533;y&#65533; 8Q:&#65533;3&#65533;&#1829;}hXO?&#65533;&#65533;&#65533;9&#65533;&#65533;h&#65533;x(]&#65533;8&#65533;&#65533;&#65533;B)D~o&#65533;V 	&#65533;%&#65533;&#65533;hn&#452;
&#2000;~#E|&#65533;I&#65533;&#1162;&#65533;&#65533;m&#515;
&#1763;"	&#65533;&#65533;&#1687;@&#65533;X&#1032;&#65533;&#65533;4^a&#65533;,pNo&#65533;*&#65533;&#65533;&#65533;&#65533;yD&#65533;&#65533;"(2&#65533;(&#1042;&#65533;xb{&#65533;	C Rty&#65533;IK&#65533;&#65533;)&#65533;&#65533;z3hx&#65533;Se&#65533;S5&#65533;&#65533;&#65533;I&#65533;	3Ca&#65533;<&#65533;ac}&#65533;~r&#65533;x&#568;&#65533;&#65533;s&#643;<&#65533;9VH`&#65533;&#65533;&#65533;s&#65533;E0&#65533;92&#65533;&#754;y&#65533;*K&#65533;&#65533;&#65533;	&#65533;&#65533;!61C`5&#65533;9U&#65533;&#65533;_t&#65533;&#65533;E}&#65533;U&#65533;&#65533;r&#65533;&#65533;d&#65533;wx&#65533;&#65533;d1&#65533;[&#65533;uD&#65533;f9&#65533;U+N&#65533;&#65533;&#65533;&#65533;&#65533;&#65533;Bg	&#65533;&#65533;#X&#65533;,&#65533;&#65533;&#65533;B$&#65533;b&#65533;P.&#65533;@C&#65533;&#65533;&#65533;&#65533;&#65533;`&#65533;gH&#65533;1S
z&#65533;&#65533;v)3&#65533;r&#65533;&#65533;a&#65533;&#65533;&#65533;}Q&#65533;&#65533;&#65533;}&#65533;s<&#65533;YSP&#65533;&#65533;&#65533;k&#65533;&#65533;&#65533; &#65533; &#1856;7&#1640;Ri&#65533;i&#65533;&#65533;qb&#65533;&#65533;&#65533;uX&#1623;!&#65533;p&#65533;&#602;&#65533;9&#65533;mv&#65533;&#65533;&#65533;&#65533;&#65533;9&#65533;s&#65533;&#65533;mb&#65533;8&#65533;&#65533;}&#65533;v&#65533;RSGdx&#65533;&#65533;&&#65533;wL&#65533;&#65533;&#65533;&#65533;&#65533;/&#65533;`;&#65533;
oi&#65533;:&#1635;v&#1382;&#65533;&#65533;xB!	ZS&#65533;S&#65533;&#65533;@&#65533;y&#65533;~&#666;z&#65533;&#65533;8M2&#65533;&#65533;	;`u&#65533;&#65533;H&#65533;N&#65533;&#65533;&#65533;6k&#65533;&#65533;&#65533;c&#65533;G&#65533; Xq&#65533;&#65533;x&#1257;&#65533;&#1119;&#1418;&#65533;X&#65533;W&#65533;7&#368;q$!=&#65533;lw&#65533;&#65533;&#65533;w^^&#65533;]t&#65533;&#65533;&#65533;&#65533;&#2025;&#65533;	&#65533; &#65533;Z&#65533;)>=DFG&#65533;&#65533;5&#65533;DUeF~`w&#65533;&#65533;&#65533;}&#65533;"&#65533;&#65533;i&#65533;%1&#65533;&#65533;&#65533;&#65533;&#65533;b;
Q&#65533;1&#65533;G&#65533;3l&#65533;&#65533;&#65533;&#65533;&#65533;{-bp&#65533;&#65533;g&#65533; $&#65533;&#65533;&#65533;&#1696;&#65533;&#65533;2K&#65533;&#65533;&#65533;&#1650;&#65533;&#65533;F9&#65533;JQv&#65533;&#192;&#65533;0&#65533;D~&#65533;&#65533;d&#474;<H^&#65533;&#65533;	&#65533;>"&#65533;e&#65533;.&#65533;&#65533; P&#65533;	k	h&#65533;&#65533;!&#65533;&#65533;&#65533;=&#65533;Q!&#11377;K&#65533;8&#65533;&#65533;&#65533;&#65533;DC)[
&#65533;&#1306;&#65533;P&#65533;K&#65533;&#65533;&#65533;Y&#65533;~*>&#65533;s&#65533;&#65533;g{&#65533;&#65533;T&#65533;X&#65533;'&#65533;s&#65533;(&#65533; ~&#65533;
&#65533;&#65533;&#65533;&#65533;&#65533;&#65533;B&#65533;&#65533;k&#65533;&#65533;&#65533;Y&#65533;&#65533;&#1635;L&#65533;&#65533;&#65533;&#65533;&#65533;&#65533;&#65533;$~&#65533;&#65533;&#65533;&#65533;&#65533;&#65533;&#65533;&#65533;&#65533;aaK&#65533;	&#279;&#1627;&#65533;&#65533;g&#65533;04X&#65533;<n+&#65533;b&#65533;&#65533;&#65533;h&#65533;&#65533;
s&#65533;#&#65533;&#65533;&#65533;^y&#65533;&#65533;c&#65533;&#49581;{&#65533;O&#65533;&#65533;&#65533;&#65533;Ts'&#65533;q'"&#65533;r &#65533;&#65533;&#65533;PU&#65533;&#65533;&#65533;p&#65533;&#65533;R&#65533;K&#65533;&#65533;:Xvj&#65533;&#65533;t<:hT&#65533;}&#65533;&#65533;#p&#65533;&#65533;&#65533; &#65533;~&#65533;s&#65533;&#65533;&#65533;5b&#65533;-A&#65533;&#65533;&#65533;,hZi&#65533;&#65533;&#65533;&#65533;&#65533;&#65533;;3!&#65533;s&#65533;k&#65533;&#640;I&#65533;&#65533;&#65533;&#65533;@i&#65533;t&#65533;&#65533;&#65533;&#65533;P@Nb&#65533;&#65533;&#65533;u<\^GDC 
^&#65533;&#65533;@&#65533;&#65533;E&#65533;?{&#65533;&#65533;2PT&#65533;o&#173;&#65533;&#65533;wr&#65533;&#65533;k!8|&#65533;'
&#65533;>|&#65533;&#65533;&#652;B&#65533;&#65533;4>>
$&#65533;`&#65533;O&#65533;&#795;&#65533;&#65533;^4t&#65533;|D&#65533;&#65533; 
&#65533;&#65533;&#65533;&#9166;,78&#65533;	&#65533;&#65533;h*&#65533;t&#467;3!&#65533;&#65533;&#65533;&#65533;&#65533;!&#65533;8&#65533;C&#65533;&#1800;x&#65533;&#65533;&#65533;k&#65533;z&#65533;&#65533;&#65533;&#65533;&#65533;&#65533;&#65533;P0&#65533;08&#65533;&#1539;&#65533;Qs&#65533;	TC${vKC0&#65533;&#65533;<8B&#65533;xQ&#65533;2&#65533;j&#65533;~&#65533;&#65533;&#65533;&#65533;&#65533;&#65533;&#65533;&#65533;!&#65533;&#65533;'K&#65533;q&#65533;_ &#65533;&#65533;&#65533;&#65533;&#689;&#65533;&#65533;&#65533;&#677;`&#65533;>&#65533;u!54>\v&#65533;@&#65533;P&#65533;)&#65533;N.S&#517;&#65533;@&#65533;1&#65533;&#65533;K&#65533;&#65533;&#65533;3&#65533;&#65533;&#65533;&#65533;\&#65533;&#65533;&#791;U&#65533;&#65533;&#65533;{&#1272;&#65533;&#65533;&#65533;&#65533; &#619;$&#65533;B&#65533;&#795;57&#65533;
&#904;&#1609;&#1690;&#65533;<s&#65533;&#957;&#65533;&#65533;&#65533;&#65533;.J&#65533;&#65533;&#65533;&#65533;{8&#65533;j&#65533;4&#65533;&#65533;LC&#65533;&#65533; &#65533;&#65533; B&#65533;%&#65533;\&#65533;7&#65533;&#65533;&#380;F&#65533;o&#1869;g&#65533;&#65533;&#65533;&#65533;H&#65533;&#207;g&#65533;e&#65533;&#65533;Cn&#65533;Ys&#65533;x&#65533;&#65533;&#65533;&#65533;&#1352;&#65533;}&#65533;f&#65533;P&#65533;6&#65533;2&#65533;{R&#65533;&#65533;P&#65533;&#65533;&#65533;&#65533;&#65533;&#65533;1	4&#65533;&#65533;&#65533;e&#65533;L1(7`&#65533;e$&#65533;h&#65533;&#65533;[&#65533;&#65533;**gl&#65533;&#1281;-&#65533;`&#65533;&#65533;&#65533;&#65533;&#65533;&#65533;T&#65533;&#65533;F9&#65533;#&#65533;X&#65533;K&#65533;k&#65533;&#65533;.R@&#1205;LC&#65533;&#65533;i&#1263;&#65533;&#65533;FC~R}@:Z&#65533;o&#65533;&#65533; &#65533;<&#1537;
BZ&#65533;[&#65533;g&#65533;&#244;M&#65533;&#65533;A&#65533;r&#65533;&#65533;&#65533;&#65533;&#65533;h&#65533;&#65533;&#65533;&#1825;&#65533;<&#65533;&#65533;&#65533;&#65533;&#65533;&#65533;&#65533;&#65533;&#65533;C&#65533;b&#65533;&#65533;&#65533;@ &#65533;&#65533;!PcB\]LHX4B&#65533;e`&#65533;&#65533;Y &#65533;V&#429;&#65533;&#65533;&#65533;F&#65533;3Q}&#65533;&#65533;h;'&#65533;&#1574;&#65533;&#65533;&#65533;&#65533;&#65533;$m&#65533;&#65533;/&#65533; K&#65533;&#1842;&#65533;_O&#65533;&#65533;O`&#65533;/&#65533;&#65533;9xD &#65533;&#65533;&#65533;&#65533;&#65533;&#65533;V7&#65533;&#65533;1&#65533;&#65533;e&#65533;&#65533;&#65533;&#65533;5!&#65533;={&#65533;&#65533;&#65533;&#65533;&#65533;S &#65533;jK&#65533;&#65533;&#65533;X&#65533;&#65533;&#65533;&#65533;&#65533;&#65533;4&#65533;2&#65533;&#65533;d&#65533;&#65533;&#65533;0&#65533;&#65533;u1 &#65533;^Ch- @:5n&#65533;</&#65533;\&#380;eJ~&#65533;&#65533;&#65533;&#65533;&#65533;&#65533;'&#65533;&#65533;&#65533;&#65533;&#65533;Q&#1368;]v
&#65533;&#65533;h;&#65533;&#65533;&#65533;&#65533;&#65533;&#1900;&#65533;&#65533;r&#65533;&#65533;&#65533;>5&#65533;R&#65533;&#65533;\C*=$&#65533;]&#65533;]A&#65533; &#65533;&#65533;&#65533;v7&#65533;R,n&#65533;&#65533;8&#65533;&#65533;&#65533;&#65533;&#65533;&#65533;D&#65533;&#65533;]&#65533;6J&#65533;<]C&#65533;&#65533;-&#65533;i&#65533;&#65533;;&#65533;&#65533;&#65533;&#65533;&#65533;&#65533;&#65533;X&#65533;a&#65533;K&#65533;&#65533;=4'R)&#65533;&#65533;)&#65533;$&#1749;&#65533;&#65533;`a&#65533;(Qb^&#65533;k&#65533;&#65533;"&#65533;&#65533;D&#65533;&#65533;v&#65533;M&#65533;%&#65533;4&#65533;&#65533;&#65533;L*7|8@ 'r&#65533;'^sZ&#65533;}&#65533;&#65533; &#65533;N&#65533;&#65533; &#65533;R}&#1211;k&#65533;<&#65533;&#65533;z&#65533;Q&#65533;Dn^)&#65533;l&#65533;&#65533;&#65533;&#65533;d&#65533; &#65533;eVtp&#65533;vm&#65533;t}Y&#65533;&#65533;&#65533;&#65533;&#65533;k&#65533;Q;&#65533;&#65533;&#228;~&#65533;n&#65533;&#210;&#65533;xc&#65533;
&#65533;r+&#65533;&#65533;&#1749;m&#65533;&#65533;s&#65533;6pN)R&#65533;_&#65533;]&#65533;&#65533;&#65533;&#65533;&#65533; &#65533; &#65533;&#65533;&#65533;)/&#65533;&#65533;`&#65533;L4iZ&#65533;f&#65533;&#65533;&#443;&#65533;{&#65533;A&#65533;r44<|&#65533;&#65533;k&#65533;
h":&#65533;;&#65533;&#65533;O&#65533;Op&#65533;*&#65533;&#65533;64&#65533;>&#65533;&#65533;N)[P&#1752;&#65533;&#65533;-&#65533;<&#65533;.&#65533;&#65533;#&#65533;^G&#65533;&#65533;e&#65533;UA&#65533;#&#65533;&#65533;&#65533;&#19645;&#1287;# &#65533;&#65533;&#65533;Q&#65533;&#225;&#65533;&#65533;4U2&#65533;&#65533;&#65533;i&#65533;&#65533;&#65533;&#65533;eN&#65533;&#65533;&#65533;b&#65533;%&#65533;&#65533;&#65533;C&#65533;&#65533;&#65533;}&#65533;&#65533;&#65533;`n*N&#65533;&#65533;&#65533;h&#65533;&#65533;&#65533;]&#65533;Y&#65533;	m&#65533;1|&#65533;&#65533;&#65533; +&#65533;&#65533;(&#65533;2&#65533;&#65533;2GI7&#448;k&#65533;&#65533;&#65533;^M&#65533;&#65533;g|&#65533;e&#65533;&#1934;&#65533;&#65533;Q&#1770;&#65533;*mL&#65533;?&#65533;H&#65533;&#65533;&#65533;&#65533;=&#2013;&#65533;&#65533;=P&#65533;&#65533;P&#915;&#65533;&#65533;&#65533;&#65533;'&#65533; &#982;&#65533;&#65533;nO&#65533;+&#65533;&#65533;&#65533;&#65533;&#65533;&#65533;b&#65533;&#65533;&#65533;&#65533;&#65533;&#65533;&#65533;qe&#65533;&#65533;C86}&#65533;*&#65533;)D!)&#65533;j&#65533;*F&#65533;%D&#65533;&#65533;q&#65533;	&#65533;&#65533;l&#65533;J&#65533; &#58232;&#65533;}&#65533;&#65533;/&#65533;j&#65533;&#65533;&#2020;&#65533;&#65533;&#65533;&#65533;&#65533;@p8&#65533;&#65533;&#65533;$&#65533;&#65533;h4<&#65533;2&#200;H.]&#65533;&#65533;&#65533;&#65533;3NF&#65533;&#65533;5&#65533;&#65533;aP(&#65533;C&#65533;8$}&#65533;&#65533;"ppP&#65533;&#65533;&#65533;B&#162;&#65533;B&#65533;B&#65533;C2&#65533;"&#65533;Q&#65533;A&#65533;k&#65533;))Th&#65533;&#65533;&#65533;T&#65533;&#65533;a&#65533;4T+5t@&#65533;&#65533;S`+I&#744;&#65533;#&#65533;`&#65533; a&#65533;&#65533;+)llM&#65533;&#65533;&#65533;8m&#65533;&#65533;`&#65533;&#65533;b&#65533;a!!o/o&#65533;&#65533;&#65533;P"&#65533;&#65533;1&#65533;QSR&#65533;&#65533;&#65533;&#1321;	&#65533;&#65533;&#65533;t&#65533;UI&#65533;&#65533;&#65533;H&#65533;/&#65533;&#65533;&#65533;&#65533;&#65533;&#65533;* v&#65533;&#65533;&#65533;1g&#1312;a3&#65533;&#65533;28.&#65533;Y&#65533;`A&#65533;&#65533;&#65533;l&#65533;&#923;8	&#65533;9&#65533;&#65533;H&#65533;#,U&#65533;t&#65533;@'yO&#65533;&#65533;cx&#65533;&#65533;#&#65533;&#65533;&#65533;z&#65533;&#65533;&#65533;x<&#65533;-&#65533;%G&#65533;&#65533;*)h@IFf&#65533;&#65533;tE&#65533;&#5698;&#65533;:^``&#65533;dZ&#65533;}XZda&#65533;K&#65533;&#685;&#65533;)if&#65533;&#65533;&#65533;&#65533;z&#65533;&#65533;V&#65533;P)P&#324;&#65533;'O~&#65533;&#65533;X&#65533;@-]&#65533;!&#65533;r&#65533;J&#65533;fm&#65533;N&#65533;H&#65533;&#65533;|&#65533;&#65533;&#65533;4&#65533;C+)&#65533;u&#65533;&LG &#65533;&#65533;&#65533;&#65533;&#65533;&#65533;Y&#65533;&#65533;&#65533;&#65533;o&#65533;T=&#65533;&#65533;3&#65533;xX&#65533;&#65533;&#65533;&#65533;D&#65533;`&#65533;d&#65533;pQ&#65533;z&#65533;< 8&#65533;&#65533;,&#65533;j%I&#65533;U&#65533;&#65533;KF+'&#65533;&#65533;&#1608;&#65533;&#65533;&#65533;X3`/&#65533;&#379;y3\&#65533;&#65533;(~|&#65533;&#65533;X&#65533;
Z&#65533;I#&#65533;,2h&#65533;&#1136;&#65533;&#1774;&#65533; &#65533;	&#65533;K&#65533;&#65533;&#65533;:&#65533;&#65533;E&#65533;&#65533;&#65533;&#65533;&#65533;&#1185;D&#65533;H2&#65533;&#1150;0&#65533;E'O&#65533;i&#65533;&#65533;&#65533;&#65533;l8_R&#65533;/&#65533;K7&#65533;&#65533;!&#65533;&#65533;&#65533;A&#65533;&#65533;&#65533;&#65533;&#65533;&#65533;&#65533;D&#65533;&#65533;4&#65533;&#65533;&#65533;&#65533;&#65533;&#65533;&#65533;&#65533;`K'&#65533;h&#65533;&#65533;&#65533;&#65533;c`&#65533;&#65533;(&#65533;&#65533;&#65533;&#65533;Q(X&#65533;&#65533;K&#65533;L&#65533;&#384;C(&#65533;^&#65533;a`&#65533;&#65533;\t8&#65533;&#65533;&#65533;&#65533;&#65533;&#65533;&#65533;,&#65533;(/&#65533;2&#65533;d&#65533;50&#65533; &#65533;u&#1289;>&#65533;,88&#65533;&#65533;&#65533;3	}&#65533;&#65533;/&#65533;|t"&#65533;/&#65533;9&#65533;$&#65533;&#65533;&#65533;;&#65533; &#65533;B&#65533;&#65533;&#65533;&#65533;&#65533;zl\&#65533;>G(@DI&#65533;+&#1203;NDD&#65533;2&#7296;LQ&#65533;&#65533;D>1&#65533;l&#1822;&#65533;
&#65533;;c&#65533;I&#65533;&#65533;VaW&#416;&#65533;&#65533;/a|&#65533;&#65533;&#65533;&#1856;z&#65533;R&#65533;&#65533;X&#65533;B&#65533;&#65533;&#65533;&#674;c @&#65533;.&#890;&#65533; &#65533;V&#192;St@&#65533;v>R&#65533;&#65533;&#65533;&#65533;H>&#65533;H&#65533;&#65533;&#65533;&#65533;&#65533;Zq&#65533;U:&#65533;&#65533;&#65533;OO&#65533;&#65533;&#65533;W&#65533;&#65533;&#65533;&#65533;
-l&#223;B1i&#65533;&#65533;&#65533;&#65533;&#65533;C  kD&#65533;$] &#65533;>&#65533;EO&#65533;Am&#65533;[I*&#65533;&#65533;Oo&#65533;&#65533;&#65533;3&#65533;P&#65533;,&#65533;&#65533;&#65533;&#65533;&#65533;&#65533;&#65533;V9&#65533;b&#1894;&#65533;	&#65533;p&#65533;"0&#65533;&#65533;&#65533;*P&#65533;&#65533;&#65533;&#65533;:C>e&#65533;b#&#65533; z&#65533;&#65533;"&#65533;
&#65533;&#65533;~&#65533;&#65533;(&#65533;&#65533;%J&#65533;&#65533;:&#65533;&#65533;x&#65533;&#65533;&#65533;&#65533;&#65533;&#65533;jW&#65533;:)Q\{7&#65533;x&#65533;&#65533;)&#65533;*&#65533;p;&#65533;&#1437;&#65533;&#65533;&#65533;&#1255;lc&#65533;6&#65533;&#65533;&#65533;"&#65533;!&#65533;&#65533;&#65533;&#65533;&#65533;&#65533;&#65533;Chz&#65533;&#65533;&#65533;&#65533;&#65533;&#65533;J.&#65533;d&#65533;&#65533;&&#65533;*_4@&#65533;&#65533;&#65533;@&#65533;@&#65533;&#65533;J&#65533;&#65533;we`&#65533;N&#65533;&#384;5&#65533;"X &#65533;,&#65533;f&#65533;n^2&#65533;[&#65533;|p&#65533;+&#65533;4&#65533;&#65533;&#65533;&#65533;&#65533;S[&#65533;&#65533;&#65533;q&#65533;3X@r&#65533;k&#65533;&#65533;>&#65533;v&#65533;QE&#65533;.W&#65533;|]&#65533;&#65533;&#65533;$&#1457;L}-#N&#65533;08&#65533;	Tee&#801;&#65533;&#65533;&#65533;;+&#65533;&#65533;o&#65533;&#65533;9&#65533;2&#65533;&#65533;HL( &#65533;&#65533;&#65533;&#65533;>Q&#65533;26&#65533;&#65533;&#65533;a&#65533;&#65533;s&#65533;q&#44032;&#65533;i&#65533;A&#65533;P+&&#65533;Di&#65533;e*&#65533;/&#65533;&#65533;E`nk&#65533;&#36869;&#65533;&#65533;L[&#65533;&#65533;  &#65533;&#65533;L&#65533;&#65533;&#65533;TR&?jKq&#41485;&#65533;&#65533;&#65533;2#^gm&#65533;&#65533;:&#65533;)>&#65533; 9&#65533;&#65533;&#65533;i&#65533;IM&#65533; &#65533;(&#65533;B9X&#65533;u&#65533;A#&#65533;\&#28310;&#65533; S&#132;&#65533;l&#65533;DV&#65533;>&#1889;&#65533;D$&#65533;&#65533;&#65533;e5S\ &#65533;&#65533;Bv&#65533;j &#65533;L&#577;&#65533;op&#65533;2!I&#65533;,X1_&#65533;T&#2003;&#65533;V&#65533;&#65533;	&#65533;}ctf&#65533;\&#65533;	&#65533;&#65533;80&#65533;d&#65533;&#65533;&#65533;fX&#65533;&#65533;&#65533;&#65533;&#65533;a:&#65533;D&#65533; &#65533;&#65533;h) [&#65533;[&#65533;&#65533;&#65533;&#65533;UB\<k&#65533;.&#65533;%F6&#65533;
&#764;&#65533;&#65533;&#65533;	I&#65533;&#65533;n&#65533;&#65533;`'=&#65533;k&#65533;}Y&#65533;$IJQ&#65533;&#65533;}u&#1576;
	0&#65533;&#65533;`bC2&#205;&#65533;C&#65533;YCx&#65533;&#65533;&#65533;&#65533;4e<&#65533;` &#65533;M[&#65533;&#65533;&#65533;v&#65533;f&#65533;,&#65533;j<&#65533;&#65533;2&#1249;&#65533;&#65533;&#65533;$&#65533;&#1661;,H&#65533;*&#1076;&#65533;R&#65533;w&#65533;&#65533;&#65533;&#65533;}&#65533;&#65533;q&#65533;x&#400;D&#65533;W&#65533;&#65533;&#65533;}&#65533;	.s.J &#65533;DX&#65533;&#65533;&#65533;D&#65533;?&#65533;ilh5&#65533;E&#65533;&#65533;&#65533;q&#65533;&#65533;>&#65533;&#65533;&#65533;&#65533;x&#65533;Bi&#65533;&#389;&#65533;&#65533;&#65533;R&#65533;&#65533;&#65533;B
&#65533;r0&#65533;.&#65533;*&#65533;&#65533;&#65533;4&#65533;/$ &#65533;fcR#&#303;&#65533;b5&#65533;|&#65533;8&#65533;&#65533;X)&#65533;&#65533;&#65533;aLJ6&#65533;L&#65533;c&#65533;&#1240;w&#65533;u%;&#65533;,C<T&#65533;n&#65533;cI&b&#65533;(&#65533;4^&#65533;}.<&#65533;U&#65533;&#65533;bv&#65533;LlW+;J&#65533;B~.&#65533;HY&#65533;t&#65533;&#65533;&#65533;<&#1032;wO&#65533;&#65533;5&#65533;&#65533;&#65533;&#65533;s&#65533;&#65533;&#65533;@&#762;&#65533;&#65533;2(&#65533;D&#65533;@Q&#65533;&#65533;&#65533;&#65533;OD&#65533;&#65533;%-9&#48518;&#65533;~&#65533;}&#65533;C%	&#65533;&#65533;&#1477;&#65533;pa&#65533;&#65533;X&#65533;5&#65533;&#65533;&#65533;"&#65533;]Rz&#65533;&#65533;`G/&#65533;&#65533;&#65533;l&#65533;Ckm&&#65533;&#65533;k&#65533;X&#65533;&#65533;&#65533;3&#520;2&#65533;Z&#65533;&#65533;&#65533;L&#65533;p&#1243;F&#65533;&#65533;	&#65533;&#65533;&#65533;&#2038;8Zz<&#65533;#9k&#1360;&#65533;tB&#65533;&#65533;&#65533;&#65533;$&#65533;"&#65533;&#65533;&#65533;4&#65533;&#65533;Oq&#65533;j1&#65533;	3oe&#445;&#65533;&#65533;~&#65533;&#65533;t&#65533;&#65533;&#1393;&#65533;&#65533;`&#65533;&#65533;&#65533;uaa&#65533;&#65533;X&#65533;*y&#65533;zT&#65533;&#65533;$&#65533;&#65533;O&#556;&#65533;:&#65533;x&#65533;&#65533;&#65533;&#65533;o#2qC&#65533;8&#65533;U&#65533;qi8;)&#65533;&#48129;&#65533;&#65533;&#65533;&#65533;
&#65533;6&#65533;&#65533;L&#65533;&#65533;p&#65533;&#65533;&#65533;&#65533;&#65533;&#65533;&#65533;>&#65533;h&#65533;&#65533;&#65533;&#49881;)&#65533;(&#65533;)Y8C&#65533;&#65533;Nv&#65533;!Z&#65533;#&#65533;J<
nMslx&lxH3x[C&#65533;)&#65533;6&#65533;&#65533;&#65533;o&#65533;o&#65533;&#65533;
;\&#65533;&#65533;}u&#65533;^&#65533;&#65533;MZ~9&#65533;]&#65533;&#65533;r&#65533;&#65533;
Pba&#65533;Y&#65533;&#65533;&#65533;&#65533;&#65533;&#65533;{&#65533;&#65533;&#65533;&#65533;&#65533;q&#258;&#65533;`1YmTfT&#65533;&#65533;j&#65533;m#&#65533;_8&#65533;&#65533;&#65533;n>&#28335;J(B&#65533; u6.8s&#312;&#65533;c&#65533;y|rI:3&#65533;k&#65533;&#522;&#65533;&#65533;2&#65533;fr&#65533;&#65533;&#65533;&#65533;hyOj&#65533;&#65533;`@%&#65533;&#65533;&#65533;P&#65533;&#65533;L&#65533;}1&#65533;&#65533;&#65533;&#65533;&#65533;0&#65533;&#65533;; &#65533;u#&#65533;l&#65533;&#65533;5B&#65533;&#65533;X&#65533; F2HC&#65533;&#65533;B&#65533;&#65533;&#65533;&#65533;j&#1457;3tV&#65533;%  <&#65533;&#65533;2W+&#65533;g&#65533;Ms&#65533;
&#65533;+&#65533;&#264;W&#65533;&#65533;N&#61469;4~&#65533;&#65533;&#397;L&#65533;~#&#65533;#`&#65533;&#65533;&#65533;&#65533;&#366;&#65533;$&#65533;&#65533;^&#65533;&#65533;&#65533;`&#65533;&#65533;&#65533;&#65533;&#65533;&#625;.&#65533;:F&#65533;&#65533;&#1086;c&#65533;&#65533;PN;&#65533;J&#65533;&#65533;Pi&#65533;&#65533;7&#65533;&#65533;r&#65533;&#65533;&#65533;&#65533;&#2047;&#65533;&#65533;9&#65533;o&#699;l&#65533;&#65533;&#65533;{&#65533;&#65533;Ha(&#65533;h&#65533;`xy&#65533;J&#65533;q&#65533;&#65533;&#65533;&#65533;;C&#65533;&#65533;&#65533;U&#65533;{"U&#65533;&#65533;&#65533;&#65533;H&#65533;^&#65533;&#65533;&#1967;&#65533;&#65533;&#65533;x&#65533;'&#65533;]|&#65533;&#65533;H&#65533;}&#1955;&#65533;&#65533;s&#65533;;&#65533;5K&#65533;K&#948;nD\J&#65533;&#65533;&#65533;xh&#532;&#65533;6@E&#65533;&#65533;&#65533;*&#65533;&#65533;&#65533;p&#65533;&#65533;
&#65533;&#65533;&#65533;&#65533;&#65533;o&#65533;.p&#65533;~o&#65533;&#65533;&#65533;&#65533;v&#65533;&#998;&#65533;BN&#65533;2J&#65533;&#65533;6x&#65533;n&#65533; -&#65533;&#65533;>&#65533;&#65533;m&#65533;&#65533;&#65533;&#65533;
&#65533;&#65533;&#65533;&#65533;X&#65533;&#65533;&#1788;-&#65533;&#1167;&#65533;6`&#1487;&#65533;&#65533;&#65533;F0
&#65533;&#65533;&#65533;"&#65533;&#65533;R&#65533;&#65533;l&#65533;>&#65533;N&#65533;&#24463; &#65533;g&#65533;&#65533;8M&#65533; >vZ.&#65533;&#65533;K&#65533;&#65533;&#65533;T".&#65533;nC&#65533;&#65533;&#65533;2&#65533;&#65533;>@&#65533;/K&#65533;&#65533;&#65533;~/&#65533;&#65533;N&#65533;&#65533;&#65533;&#65533;&#65533;&#65533;P&#65533;&#65533;}:&#65533;#dl@b&#65533;t&#65533;&#65533;&#65533;&#65533;"x&#65533;"&#65533;/K&#65533;&#65533;lA&#65533;N&#65533;&#65533;&#65533;&#65533;.&#714;&#65533;-KD&#864;Jm&#65533;&#65533;&#65533;&#65533;.&#65533;&#65533;L&#65533;&#65533;&#65533;&#65533;,KH&#65533;&#65533;&#920;&#65533;'&#65533;h&#65533;&&#65533;&#65533;&#65533;&#65533;&#65533;&#65533;&#65533;&#65533;^&#65533;&#65533;&#65533;M&#65533;&#65533;E&#65533;&#65533;&#65533;&#65533;&#65533;&#65533;&#65533;&#65533;4&#65533;g
&#65533;&#65533;G,&#65533;	&#65533;&#65533;L&#65533;&#65533;&#65533;&#65533;&#65533;&#65533;J&#65533;&#65533;/&#65533;4&#65533;&#65533;:&#65533;y&#65533;&#65533;~/&#65533;J&#65533;&#969;T&#65533;&#65533;&#65533;&#65533;,K&#65533; o&#65533;6j:&#65533;J.A,&#65533;&#65533;&#65533;@&#65533;&#65533;&#65533;&#65533;0
&#65533;To/ Q.(&#65533;&#258;&#65533;fq&#65533;&#65533; &#205;&#65533;&#65533;to&#65533;&#431;&#65533;&#65533;&#65533;&#65533;h&#65533;&#65533;2&#65533;&#65533;&#65533;&#65533;&#65533;&#65533;:&#65533;&#65533;&#65533;&#65533;)&#65533;&#65533;&#65533;:&#65533;&#65533;&#65533;
z&#65533;D>&#65533;&#65533; &#65533;8&#65533;&#65533;&#65533;&#65533;&#65533;&#65533;&#65533;&#65533;&#65533;&#65533;&#65533;13&#65533;&#65533;> &#65533;@ &#65533;&#17471;&#65533;&#65533;&#65533;z&#65533;&#65533; &#65533;m&#65533;&#65533;&#65533;&#65533;&#65533;&#65533;J&#65533;8&#65533;m&#65533;*&#65533;&#533;&#65533;&#65533;&#65533;gCx&#65533;+&#65533;#&#65533;&#65533;^&#837;&#941;&#1912;'_&#65533;&#65533;N&#65533;&#65533;"&#65533;/Kvk&#65533;&#65533;&#65533;&#65533;f&#65533;&#1732;&#65533;:&#65533;&#65533;F&#65533;Z&#65533;&#65533;&#65533;&#65533; &#65533;>"*0";lgN&#65533;w\R&#65533;b'&#65533;0&#65533;&#65533;&#65533;l&#65533;n,&#1583;&#65533;&#65533;&#65533;	;&#1792;r;.&#65533;&#65533;bQm&#65533;JQ&#65533;&#65533;} &#65533;&#65533;&#65533;&&#65533;(&#65533;(&#65533;^&#65533; &#280;GC&#65533;&#65533;&#65533;4&#65533;+&#65533;q&#1872;I&#65533;&#65533;&#65533;&#65533;"`j&#65533;&#65533;o&#65533;&#65533;n&#65533;&#65533;X&#65533;pL&#65533;JQ&#65533;&#65533;o&#65533;&#65533;&#65533;a&#65533;&#65533;&#65533;41&#65533;~&#65533;&#65533;2&#65533;mg&#65533;&#65533;
&#65533; &#65533;&#65533;&#65533;q&#912;1F&#65533;&#65533;&#65533;&#65533;8&#65533;&#65533;|&#65533;&#65533;n&#65533;'9&#65533;&#65533;S-&#65533;9q&#65533;&#65533;
&#1137;:&#65533;*&#65533;(;&#65533;&#65533;&#65533;:&#65533;#&#65533;i&#65533;&#65533;	&#65533;&#65533;j&#65533;Q&#65533;i&#65533;&#65533;s&#65533;A,L&#65533;&#65533;r&#65533;&#65533;R&#65533;&#65533;&#65533;W13&#65533;&#65533;&#65533;&#65533;*&#65533;*&#65533; T$&#65533;&#65533;&#65533;Q&#65533;&#65533;&#65533;&#65533;&#65533;&#65533;,v&#65533;&#65533;I&#65533;&#65533;&#65533;&#65533;/&#65533;&#65533; o&#65533;~2@=-T 4{&#65533;4&#65533;,&#65533;Vt3&#65533;&#65533;>&#1612;	&#65533;OD&#65533;s&#65533;&#65448;&#65533;&#65533;&#65533;&#65533;&#822;&#65533;Q(&#65533;:&#65533;}&#65533;&#65533;&#65533;@&#65533; 8&#65533;&#65533;&#592;&#65533;&#65533;j%&#65533;&#65533;\&#65533;&#65533;&#65533;B&#65533;&#&#65533;7+&#65533;&#65533;!5&#65533;3&#65533;>;&#65533;	A&#65533;&#65533;&#65533;I&#65533;&#42152;&#65533;&#65533;ao&#65533;&#65533;&#65533;&#65533;&#682;X&#65533;G&#65533;1&#65533;Ip.(&#65533;&#65533;:& /M&#65533;&#65533; 7&#65533;4&#65533;&#65533;&#65533;`&#65533;P&#65533;3&#65533;&#65533;3&#65533;D&#65533;Q&#65533;&#65533;&#65533;:S&#65533;&#65533;O^&#65533;&#65533;&#65533;:&#65533;jCXH&#65533;^MU&#65533;5&#65533;-&#65533;$I6O&#65533;&#65533;*&#65533;&#65533;&#65533;&#65533;&#65533;&#65533;'&#65533;&#65533;&#65533;&#65533;HUU&#65533;/y&#65533;(e&#65533;C&#65533;P{&#65533;3&#65533;&#65533;D&#65533;nQu5B&#65533;Q&#65533;(U&#65533;&#65533;&#65533;}&#762;"&#1259;N&#65533;&#65533;-&#65533;&#400;&#65533;TAr&#65533;&#65533;&#65533;&#65533;ZM&#65533;&#65533;&#65533;=&#65533;&#65533;&#65533;&#65533;-&#461;&#65533;/&#65533;Ds4&#65533;&#65533;T&#65533;&#65533;vF[&#65533;'&#65533;&#65533;*M&#65533;2&#65533;&#65533;&#65533;&#65533;B&#65533;&#65533;\.`&#65533;X,&#65533;1`N&#65533;k/ 4&#65533;4De&#65533;&#65533;P}&#65533;JQ&#65533;l+W/v@!&#65533;*&#65533;&#65533;&#1767;R1+*&#65533;&#65533;&#660;&#65533; &#65533;&#65533;4&#65533;&#65533;&#65533;d9&#65533;HW&#65533;&#65533;(&#65533;e&#65533;JcU3yO&#65533;4&#65533;V&#65533;3)*E=&#65533;E&#65533;l`6c@&#65533;V&#810;^'&#65533;&#65533;&#65533;B&#65533;J&#65533;&#65533;(`.(&#65533;6&#65533;&#65533;&#65533;j&#65533;n&#65533;"M&#65533;&#65533;&#65533;&#65533;-&#65533;6&#65533;d&#65533;i5&#65533;&#65533;Q&#65533;&#65533;&#65533;gco&#65533;&#65533;!X&#65533;vU&#65533;5k&#65533;&#65533;&#65533;!&#65533;m.&#65533;a4 Y0&#65533;o5qK&#65533;&#65533;&#65533; 	O3&#65533;p&#65533;4&#65533;&#65533;O&#65533;H-&#65533;2E&#65533;&#65533;W&#65533;@)&#65533;O&#65533;&#65533;@3`
&#65533;$L;!&#65533;h4&#1902;&#65533;&#65533;n&#65533;&#65533;6&#65533;dYLeK&#65533;&#65533;&#65533;&#65533;&#65533;&#65533;OU&#65533;'&#65533;&#65533;>&#65533;&#65533;j&#65533;&#65533;&#65533;&#65533;&#65533;:&#65533;&#614146;"&#65533;&#65533;Q*&#65533; &#65533;&#65533;&#15274;&#65533;&#65533;&#65533;u&#65533;0c!o&#65533;&#65533;&#65533;
4&#65533;7j&#65533;Wzy&#65533;&#65533;&#65533;&#65533;&#65533;QP&#65533;&#65533;[&#65533;&#65533;&#65533;&#65533;&#65533;J&#1142;&#65533;&#65533;oFf 8&#65533;&#65533;&#65533;$j#&#65533;&#65533;tt&&#65533;&#65533;)&#65533;&#65533;&#65533;Zlj&#65533;&#65533;&#65533;&#65533;u,&#65533;rk&#65533;p&#65533;2&#65533;P&#65533;&#65533;&#65533;:&#65533; -VN&#65533;&#65533;+&#65533;5x)&#65533;&#65533;&#65533;&#65533;D&#65533;0_&#65533;#&#65533;&#65533;.&#65533;0&#65533;*&#65533;&#65533;&#65533;OE&#65533;&#65533;&#65533;o:3a[&#65533;oq&#65533;jCJ0]&#65533;&#65533;/&#1460;pK`&#65533;&#11504;G&#65533;7)&#65533;46&#65533;&#65533;&#1160;&#65533;&#65533;8&#65533;&#65533;&#65533;o&#65533;X#&#65533;VO&#65533;Pi&#65533;&#65533;Db'W'&#65533;&#65533;&#65533;.&#65533;Ds:'&#65533;&#65533;&#65533;&#65533;&#65533;}d&#65533;j&#65533;&#65533;Jg&#65533;&#65533;&#1816;1&#65533;H&#65533;&#65533;3&#65533;&#65533;!%&#65533;&#65533;8=&#65533;l&#65533;n=l&#65533;&#65533;d&#65533;&#65533;&#65533;TH&#65533;&#65533; &#65533;6x;&#65533;&#65533;_Wy&#65533; y=&#65533;&#65533;&#65533;&#65533;&#65533;&#65533;&#65533;a&#65533;&#65533;&#65533;&#65533;&#65533;*&#65533;&#65533;&#65533;g#5&#65533;&#65533;D&#65533;!&#65533;&#65533;H
&#65533;j&#65533;&#65533;j&#65533;,c&#65533;6:&#65533;~&#65533;&#65533;&#65533;`I&#65533;gP&#65533;&#65533;&#65533;&#65533;6.&#65533;)&#65533;&t%&#65533;&#65533;6p&#65533;!N&#65533;1d&#920;&#65533;h,@o&#65533;&#65533;5j&#65533;&#65533;&#65533;&#65533;&#65533; vokaU&#65533;JO&#65533;9&#65533;&#65533;&#65533;~&#65533;&#65533;nk&#65533;/&#65533;&#65533;p&#65533;6&#65533;%&#65533;"&#65533;(&#65533;&#65533;&#65533;&#65533;>X&#492;&#65533;&#65533;U &#65533;&#65533;&#65533;lv3&#65533;&#65533;J&#65533;&#65533;&#855;&#65533;&#1654;&#65533;i&#1238;W&#65533;&#65533;bH&#65533;&#65533;&#65533;&#65533;Zo&#65533;&#65533;&#65533;&#65533;+z=&#65533;y&#65533;Y&#65533;&#65533;&#65533;&#65533;&#65533;&#65533;WE:R&#65533;gWR&#65533;&#65533;02 &#65533;&#65533;&#65533;B+&#65533;"&#65533;&#65533;.&#65533;6g&#65533;G&#65533;&#65533;&#65533;??&#65533;&#65533;&#65533;&#65533;/&#65533;{k|g6&#65533;Yq&#65533;F&#65533;z<&#65533;V&#65533;tV&#65533;^&#65533;&#65533;u&#65533;&#65533;&#65533;<&#65533;61&#65533; &#59546;j!`w&#65533;-&#1871;&#65533;&#65533;&#65533;&#65533;&#65533;Qz&#65533;&#65533;&#65533;Qf&#65533;&#65533;,@eP	+&#65533;8&#65533; &#65533;F&#65533;9(&#65533;W&#65533;K&#65533;&#65533;Ep&#65533;&#65533;&#65533;C&#65533;/.&#65533;&#65533;&#65533;&#65533;.&#65533;&#65533;&#65533;+&#65533;T&#65533;&#65533;&#65533;&#65533;%"&#65533;'&#65533;&#65533;2$&#65533;&#65533;&#65533;7&#65533;&#65533;&#65533; &#65533;O&#65533;&#65533;&#65533;&#65533;&#65533;vw)&#65533;&#65533;&#65533;oB&#65533;T&#65533;&#65533;&#65533;&#65533;&#65533;T>a&#826;&#65533;&#65533;&#65533;&#65533;&#65533;&#516;&#65533;9&#65533;_&#65533;o!@&#65533;&#65533;&#65533;2Yx&#65533;&&#65533;v}W&#65533;[&#65533;Y&#65533;&#65533;&#778;(&#65533;/M&#65533;hX&#2865;&#65533;e&#65533;`&#65533;&#65533;y&#65533;-&#65533;&#65533;;`';Kur.&#65533;&#1206;KP8&#65533;&#1628;&#65533;&#65533;&#65533;&#1280;&#65533;.&#65533;&#65533;b&#65533;^&#65533;&#65533;&#65533;bXZ'&#65533;x&#65533;&#65533;O&#65533;L\&#65533;&#65533;&#65533;   |&#65533;6|&#65533;:E'&#65533;&#65533;&#65533;0&#65533;&#65533;pyh.|i.\&#65533;&#65533;&#65533;&#65533;&#1242;u&#26025;gb&#65533;&#65533;&#65533;&#350;&#65533;&#65533;EX&#65533;k&#65533;K=&#65533;&#65533;).&#65533;(&#65533;w&#65533;&#65533;TxF&#65533;&#65533;&#65533;&#65533;&#65533;&#65533;&#65533;&#65533;I&#65533;$ &#65533;{q&#65533;bN&#65533;&#357;W $<&#65533;&#65533;O&#65533;&#65533;&#65533;&#65533;Zr&#65533;)`&#65533;F`&#65533;d&#65533;z&#65533;TL&#65533;&#65533;&#65533;&#65533;e&#65533;&#65533;8j&#65533;;&#65533;\&#65533;&#65533;E&#65533;&#65533;{&#65533;&#65533;v[&#65533;&#65533;)T&#65533;&#65533;&#65533;&#65533;9@&#65533;&#65533;#J&#65533;&#1558;&#65533;&#65533;$&#65533;A&#65533;&#65533;&#1805; &#65533;&#1142;&#65533;&#65533;.a&#979;&#65533;>&#65533;&#65533;&#65533;&#65533;,&#407;&#65533;
C|&#65533;&#65533;b&#65533; &#65533;&#65533;&#65533;&#65533;c&#65533;&#65533;!&#65533;&#65533;:9&#65533;&#65533;	z&#65533;T&#65533;D&#65533;&#65533;&#65533;g}&#65533;c&#65533;q\&#65533;&#22182;%&#65533;&#65533; &#65533;Z&#65533;A&#65533;&#65533;5&#65533;&#65533;H{\&#65533;f&#1625;{&#65533;?&#65533;s&#65533;&#65533;#&#65533;&#859;!&#65533;$0&#65533;&#65533;&#65533;&#65533;&#65533;i&#65533;&#65533;U<&#65533;9]o-&#65533;&#1053;&#65533;U&#65533;g&#65533;nY&#65533;s&#1390;&#65533;D&#65533;&#65533;&#65533;=&#65533;&#65533;
 &#65533;&#381;&#65533;&#65533;&#65533;&#65533;<&#65533;6&#65533;M&#65533;Z&#65533;N&#65533;&#1873;&#65533; &#65533;&#65533;&#65533;&#65533;yN&#65533;&#65533;&#65533;&#65533;&#65533;;&#65533;&#844;&#65533;&#65533;L&#65533;&#65533;&#65533;&#65533;&#65533;&#65533;&#65533;D&#65533;&#65533;\&#65533;O6(;&#65533;&#65533;&#65533;C&#65533;&#65533;
 &#65533;&#65533;_C&#65533;y&#65533;&#65533;&#65533;E&#65533;&#65533;G&#65533;&#65533;K~&#65533;&#65533;&#65533;&#15843; &#65533;&#65533;&#65533;&#65533;.  ;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323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en.wikipedia.org/wiki/Water" TargetMode="External"/><Relationship Id="rId7" Type="http://schemas.openxmlformats.org/officeDocument/2006/relationships/image" Target="../media/image7.png"/><Relationship Id="rId2" Type="http://schemas.openxmlformats.org/officeDocument/2006/relationships/hyperlink" Target="https://en.wikipedia.org/wiki/Ancient_Greek" TargetMode="External"/><Relationship Id="rId1" Type="http://schemas.openxmlformats.org/officeDocument/2006/relationships/slideLayout" Target="../slideLayouts/slideLayout11.xml"/><Relationship Id="rId6" Type="http://schemas.openxmlformats.org/officeDocument/2006/relationships/hyperlink" Target="https://www.youtube.com/watch?v=48KuPTBuYmE" TargetMode="External"/><Relationship Id="rId5" Type="http://schemas.openxmlformats.org/officeDocument/2006/relationships/image" Target="../media/image6.jpeg"/><Relationship Id="rId10" Type="http://schemas.openxmlformats.org/officeDocument/2006/relationships/image" Target="../media/image4.png"/><Relationship Id="rId4" Type="http://schemas.openxmlformats.org/officeDocument/2006/relationships/hyperlink" Target="https://en.wikipedia.org/wiki/Planet_earth"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6j5iHvYBIcg" TargetMode="External"/><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tx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07274" y="415728"/>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a:solidFill>
                  <a:srgbClr val="FF0000"/>
                </a:solidFill>
                <a:latin typeface="Calibri"/>
                <a:ea typeface="Calibri"/>
                <a:cs typeface="Calibri"/>
                <a:sym typeface="Calibri"/>
              </a:rPr>
              <a:t>WELCOME TO SOCIAL SCIENCE</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967900" y="565553"/>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(GEOGRAPHY)</a:t>
            </a:r>
            <a:endParaRPr b="1" dirty="0"/>
          </a:p>
          <a:p>
            <a:pPr marL="0" lvl="0" indent="0" algn="l" rtl="0">
              <a:spcBef>
                <a:spcPts val="0"/>
              </a:spcBef>
              <a:spcAft>
                <a:spcPts val="0"/>
              </a:spcAft>
              <a:buNone/>
            </a:pPr>
            <a:r>
              <a:rPr lang="en" b="1" dirty="0"/>
              <a:t>CHAPTER NUMBER: 1</a:t>
            </a:r>
            <a:endParaRPr b="1" dirty="0"/>
          </a:p>
          <a:p>
            <a:pPr marL="0" lvl="0" indent="0" algn="l" rtl="0">
              <a:spcBef>
                <a:spcPts val="0"/>
              </a:spcBef>
              <a:spcAft>
                <a:spcPts val="0"/>
              </a:spcAft>
              <a:buNone/>
            </a:pPr>
            <a:r>
              <a:rPr lang="en" b="1" dirty="0"/>
              <a:t>CHAPTER NAME : OUR ENVIRONMENT</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9E93-0577-4C43-9DE3-DB538F51EF11}"/>
              </a:ext>
            </a:extLst>
          </p:cNvPr>
          <p:cNvSpPr>
            <a:spLocks noGrp="1"/>
          </p:cNvSpPr>
          <p:nvPr>
            <p:ph type="title"/>
          </p:nvPr>
        </p:nvSpPr>
        <p:spPr/>
        <p:txBody>
          <a:bodyPr/>
          <a:lstStyle/>
          <a:p>
            <a:r>
              <a:rPr lang="en-IN" b="1" dirty="0">
                <a:solidFill>
                  <a:srgbClr val="FF0000"/>
                </a:solidFill>
              </a:rPr>
              <a:t>WHAT WE WILL LEAR TODAY???</a:t>
            </a:r>
          </a:p>
        </p:txBody>
      </p:sp>
      <p:pic>
        <p:nvPicPr>
          <p:cNvPr id="5" name="Picture 4">
            <a:extLst>
              <a:ext uri="{FF2B5EF4-FFF2-40B4-BE49-F238E27FC236}">
                <a16:creationId xmlns:a16="http://schemas.microsoft.com/office/drawing/2014/main" id="{723C6EAF-FD74-40DE-A2AB-F46E4B9E1A1D}"/>
              </a:ext>
            </a:extLst>
          </p:cNvPr>
          <p:cNvPicPr>
            <a:picLocks noChangeAspect="1"/>
          </p:cNvPicPr>
          <p:nvPr/>
        </p:nvPicPr>
        <p:blipFill>
          <a:blip r:embed="rId2"/>
          <a:stretch>
            <a:fillRect/>
          </a:stretch>
        </p:blipFill>
        <p:spPr>
          <a:xfrm>
            <a:off x="1092994" y="1148987"/>
            <a:ext cx="3407569" cy="18663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AF36A6E6-21E4-4AE9-A7C9-BBD700D9440C}"/>
              </a:ext>
            </a:extLst>
          </p:cNvPr>
          <p:cNvPicPr>
            <a:picLocks noChangeAspect="1"/>
          </p:cNvPicPr>
          <p:nvPr/>
        </p:nvPicPr>
        <p:blipFill rotWithShape="1">
          <a:blip r:embed="rId3"/>
          <a:srcRect t="24560" b="27466"/>
          <a:stretch/>
        </p:blipFill>
        <p:spPr>
          <a:xfrm>
            <a:off x="7508661" y="197389"/>
            <a:ext cx="1572651" cy="754471"/>
          </a:xfrm>
          <a:prstGeom prst="rect">
            <a:avLst/>
          </a:prstGeom>
        </p:spPr>
      </p:pic>
      <p:pic>
        <p:nvPicPr>
          <p:cNvPr id="6" name="Picture 5">
            <a:extLst>
              <a:ext uri="{FF2B5EF4-FFF2-40B4-BE49-F238E27FC236}">
                <a16:creationId xmlns:a16="http://schemas.microsoft.com/office/drawing/2014/main" id="{D4B8C3AD-33C4-4BCD-A9CC-4D216E564379}"/>
              </a:ext>
            </a:extLst>
          </p:cNvPr>
          <p:cNvPicPr>
            <a:picLocks noChangeAspect="1"/>
          </p:cNvPicPr>
          <p:nvPr/>
        </p:nvPicPr>
        <p:blipFill rotWithShape="1">
          <a:blip r:embed="rId4"/>
          <a:srcRect b="12308"/>
          <a:stretch/>
        </p:blipFill>
        <p:spPr>
          <a:xfrm>
            <a:off x="5779294" y="2155533"/>
            <a:ext cx="2888456" cy="1866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844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2" y="205978"/>
            <a:ext cx="6873894" cy="1161018"/>
          </a:xfrm>
        </p:spPr>
        <p:txBody>
          <a:bodyPr>
            <a:normAutofit fontScale="90000"/>
          </a:bodyPr>
          <a:lstStyle/>
          <a:p>
            <a:pPr algn="l"/>
            <a:r>
              <a:rPr lang="en-US" b="1" dirty="0">
                <a:latin typeface="Calibri" panose="020F0502020204030204" pitchFamily="34" charset="0"/>
                <a:cs typeface="Calibri" panose="020F0502020204030204" pitchFamily="34" charset="0"/>
              </a:rPr>
              <a:t>Hydrosphere:- </a:t>
            </a:r>
            <a:r>
              <a:rPr lang="en-US" sz="2100" dirty="0">
                <a:latin typeface="Calibri" panose="020F0502020204030204" pitchFamily="34" charset="0"/>
                <a:cs typeface="Calibri" panose="020F0502020204030204" pitchFamily="34" charset="0"/>
              </a:rPr>
              <a:t>The hydrosphere (from </a:t>
            </a:r>
            <a:r>
              <a:rPr lang="en-US" sz="2100" dirty="0">
                <a:latin typeface="Calibri" panose="020F0502020204030204" pitchFamily="34" charset="0"/>
                <a:cs typeface="Calibri" panose="020F0502020204030204" pitchFamily="34" charset="0"/>
                <a:hlinkClick r:id="rId2" tooltip="Ancient Greek"/>
              </a:rPr>
              <a:t>Greek</a:t>
            </a:r>
            <a:r>
              <a:rPr lang="en-US" sz="2100" dirty="0">
                <a:latin typeface="Calibri" panose="020F0502020204030204" pitchFamily="34" charset="0"/>
                <a:cs typeface="Calibri" panose="020F0502020204030204" pitchFamily="34" charset="0"/>
              </a:rPr>
              <a:t>  hydro, </a:t>
            </a:r>
            <a:r>
              <a:rPr lang="en-US" sz="2100" b="1" dirty="0">
                <a:latin typeface="Calibri" panose="020F0502020204030204" pitchFamily="34" charset="0"/>
                <a:cs typeface="Calibri" panose="020F0502020204030204" pitchFamily="34" charset="0"/>
              </a:rPr>
              <a:t>"water” and  sphaira,</a:t>
            </a:r>
            <a:r>
              <a:rPr lang="en-US" sz="2100" dirty="0">
                <a:latin typeface="Calibri" panose="020F0502020204030204" pitchFamily="34" charset="0"/>
                <a:cs typeface="Calibri" panose="020F0502020204030204" pitchFamily="34" charset="0"/>
              </a:rPr>
              <a:t> "sphere" the combined mass of </a:t>
            </a:r>
            <a:r>
              <a:rPr lang="en-US" sz="2100" dirty="0">
                <a:latin typeface="Calibri" panose="020F0502020204030204" pitchFamily="34" charset="0"/>
                <a:cs typeface="Calibri" panose="020F0502020204030204" pitchFamily="34" charset="0"/>
                <a:hlinkClick r:id="rId3" tooltip="Water"/>
              </a:rPr>
              <a:t>water</a:t>
            </a:r>
            <a:r>
              <a:rPr lang="en-US" sz="2100" dirty="0">
                <a:latin typeface="Calibri" panose="020F0502020204030204" pitchFamily="34" charset="0"/>
                <a:cs typeface="Calibri" panose="020F0502020204030204" pitchFamily="34" charset="0"/>
              </a:rPr>
              <a:t> found on, under, and above the surface of a </a:t>
            </a:r>
            <a:r>
              <a:rPr lang="en-US" sz="2100" dirty="0">
                <a:latin typeface="Calibri" panose="020F0502020204030204" pitchFamily="34" charset="0"/>
                <a:cs typeface="Calibri" panose="020F0502020204030204" pitchFamily="34" charset="0"/>
                <a:hlinkClick r:id="rId4" tooltip="Planet earth"/>
              </a:rPr>
              <a:t>planet earth</a:t>
            </a:r>
            <a:r>
              <a:rPr lang="en-US" sz="2100" dirty="0">
                <a:latin typeface="Calibri" panose="020F0502020204030204" pitchFamily="34" charset="0"/>
                <a:cs typeface="Calibri" panose="020F0502020204030204" pitchFamily="34" charset="0"/>
              </a:rPr>
              <a:t>.</a:t>
            </a:r>
            <a:br>
              <a:rPr lang="en-US" sz="21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pic>
        <p:nvPicPr>
          <p:cNvPr id="4" name="Content Placeholder 3" descr="C:\Users\ACER\Desktop\images (1).jpg"/>
          <p:cNvPicPr>
            <a:picLocks noGrp="1"/>
          </p:cNvPicPr>
          <p:nvPr>
            <p:ph idx="1"/>
          </p:nvPr>
        </p:nvPicPr>
        <p:blipFill>
          <a:blip r:embed="rId5"/>
          <a:srcRect/>
          <a:stretch>
            <a:fillRect/>
          </a:stretch>
        </p:blipFill>
        <p:spPr bwMode="auto">
          <a:xfrm>
            <a:off x="153673" y="1545265"/>
            <a:ext cx="3950494" cy="2743200"/>
          </a:xfrm>
          <a:prstGeom prst="rect">
            <a:avLst/>
          </a:prstGeom>
          <a:noFill/>
          <a:ln w="9525">
            <a:noFill/>
            <a:miter lim="800000"/>
            <a:headEnd/>
            <a:tailEnd/>
          </a:ln>
        </p:spPr>
      </p:pic>
      <p:sp>
        <p:nvSpPr>
          <p:cNvPr id="6" name="TextBox 5">
            <a:extLst>
              <a:ext uri="{FF2B5EF4-FFF2-40B4-BE49-F238E27FC236}">
                <a16:creationId xmlns:a16="http://schemas.microsoft.com/office/drawing/2014/main" id="{1EBF2383-1EE1-4AE1-B322-57DD8F42CB47}"/>
              </a:ext>
            </a:extLst>
          </p:cNvPr>
          <p:cNvSpPr txBox="1"/>
          <p:nvPr/>
        </p:nvSpPr>
        <p:spPr>
          <a:xfrm>
            <a:off x="5390357" y="3501677"/>
            <a:ext cx="3003686" cy="523220"/>
          </a:xfrm>
          <a:prstGeom prst="rect">
            <a:avLst/>
          </a:prstGeom>
          <a:noFill/>
        </p:spPr>
        <p:txBody>
          <a:bodyPr wrap="square">
            <a:spAutoFit/>
          </a:bodyPr>
          <a:lstStyle/>
          <a:p>
            <a:r>
              <a:rPr lang="en-IN" dirty="0">
                <a:hlinkClick r:id="rId6"/>
              </a:rPr>
              <a:t>https://www.youtube.com/watch?v=48KuPTBuYmE</a:t>
            </a:r>
            <a:endParaRPr lang="en-IN" dirty="0"/>
          </a:p>
        </p:txBody>
      </p:sp>
      <p:pic>
        <p:nvPicPr>
          <p:cNvPr id="7" name="Picture 6">
            <a:extLst>
              <a:ext uri="{FF2B5EF4-FFF2-40B4-BE49-F238E27FC236}">
                <a16:creationId xmlns:a16="http://schemas.microsoft.com/office/drawing/2014/main" id="{883D29B5-3F79-420E-B662-3C94450C4CE0}"/>
              </a:ext>
            </a:extLst>
          </p:cNvPr>
          <p:cNvPicPr>
            <a:picLocks noChangeAspect="1"/>
          </p:cNvPicPr>
          <p:nvPr/>
        </p:nvPicPr>
        <p:blipFill>
          <a:blip r:embed="rId7"/>
          <a:stretch>
            <a:fillRect/>
          </a:stretch>
        </p:blipFill>
        <p:spPr>
          <a:xfrm>
            <a:off x="4104167" y="3939071"/>
            <a:ext cx="1686339" cy="1122486"/>
          </a:xfrm>
          <a:prstGeom prst="rect">
            <a:avLst/>
          </a:prstGeom>
        </p:spPr>
      </p:pic>
      <p:pic>
        <p:nvPicPr>
          <p:cNvPr id="8" name="Picture 7">
            <a:extLst>
              <a:ext uri="{FF2B5EF4-FFF2-40B4-BE49-F238E27FC236}">
                <a16:creationId xmlns:a16="http://schemas.microsoft.com/office/drawing/2014/main" id="{17B38F59-E9C0-4D5A-9E0C-F05C079309CD}"/>
              </a:ext>
            </a:extLst>
          </p:cNvPr>
          <p:cNvPicPr>
            <a:picLocks noChangeAspect="1"/>
          </p:cNvPicPr>
          <p:nvPr/>
        </p:nvPicPr>
        <p:blipFill>
          <a:blip r:embed="rId8"/>
          <a:stretch>
            <a:fillRect/>
          </a:stretch>
        </p:blipFill>
        <p:spPr>
          <a:xfrm rot="2800103">
            <a:off x="4837656" y="2651698"/>
            <a:ext cx="1295715" cy="237765"/>
          </a:xfrm>
          <a:prstGeom prst="rect">
            <a:avLst/>
          </a:prstGeom>
        </p:spPr>
      </p:pic>
      <p:pic>
        <p:nvPicPr>
          <p:cNvPr id="5" name="Picture 4">
            <a:extLst>
              <a:ext uri="{FF2B5EF4-FFF2-40B4-BE49-F238E27FC236}">
                <a16:creationId xmlns:a16="http://schemas.microsoft.com/office/drawing/2014/main" id="{394EB1A7-970E-42F0-925A-7F7F8503EF92}"/>
              </a:ext>
            </a:extLst>
          </p:cNvPr>
          <p:cNvPicPr>
            <a:picLocks noChangeAspect="1"/>
          </p:cNvPicPr>
          <p:nvPr/>
        </p:nvPicPr>
        <p:blipFill>
          <a:blip r:embed="rId9"/>
          <a:stretch>
            <a:fillRect/>
          </a:stretch>
        </p:blipFill>
        <p:spPr>
          <a:xfrm>
            <a:off x="2983854" y="1937711"/>
            <a:ext cx="3176291" cy="1268078"/>
          </a:xfrm>
          <a:prstGeom prst="rect">
            <a:avLst/>
          </a:prstGeom>
        </p:spPr>
      </p:pic>
      <p:pic>
        <p:nvPicPr>
          <p:cNvPr id="9" name="Picture 8">
            <a:extLst>
              <a:ext uri="{FF2B5EF4-FFF2-40B4-BE49-F238E27FC236}">
                <a16:creationId xmlns:a16="http://schemas.microsoft.com/office/drawing/2014/main" id="{FF50242C-1794-4163-BDC6-64C4132A8536}"/>
              </a:ext>
            </a:extLst>
          </p:cNvPr>
          <p:cNvPicPr>
            <a:picLocks noChangeAspect="1"/>
          </p:cNvPicPr>
          <p:nvPr/>
        </p:nvPicPr>
        <p:blipFill rotWithShape="1">
          <a:blip r:embed="rId10"/>
          <a:srcRect t="24560" b="27466"/>
          <a:stretch/>
        </p:blipFill>
        <p:spPr>
          <a:xfrm>
            <a:off x="7365786" y="0"/>
            <a:ext cx="1572651" cy="7544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8"/>
            <a:ext cx="5957112" cy="2480072"/>
          </a:xfrm>
        </p:spPr>
        <p:txBody>
          <a:bodyPr>
            <a:normAutofit fontScale="90000"/>
          </a:bodyPr>
          <a:lstStyle/>
          <a:p>
            <a:pPr algn="just"/>
            <a:r>
              <a:rPr lang="en-US" b="1" dirty="0">
                <a:solidFill>
                  <a:srgbClr val="FF0000"/>
                </a:solidFill>
              </a:rPr>
              <a:t>Biological-Environment</a:t>
            </a:r>
            <a:r>
              <a:rPr lang="en-US" dirty="0">
                <a:solidFill>
                  <a:srgbClr val="FF0000"/>
                </a:solidFill>
              </a:rPr>
              <a:t>:</a:t>
            </a:r>
            <a:br>
              <a:rPr lang="en-US" dirty="0">
                <a:solidFill>
                  <a:srgbClr val="FF0000"/>
                </a:solidFill>
              </a:rPr>
            </a:br>
            <a:r>
              <a:rPr lang="en-US" sz="2100" dirty="0">
                <a:solidFill>
                  <a:srgbClr val="FF0000"/>
                </a:solidFill>
                <a:latin typeface="Calibri" panose="020F0502020204030204" pitchFamily="34" charset="0"/>
                <a:cs typeface="Calibri" panose="020F0502020204030204" pitchFamily="34" charset="0"/>
              </a:rPr>
              <a:t>Biosphere </a:t>
            </a:r>
            <a:r>
              <a:rPr lang="en-US" sz="21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biosphere is made up of living organisms and the physical environment. The physical environment comprises the non-living components such as the rocky substance of the Earth's crust, water, light, and atmospheric gas. examples of Biosphere tundra, deserts, prairies, ocean, vegetation</a:t>
            </a:r>
            <a:r>
              <a:rPr lang="en-US" sz="2100" dirty="0">
                <a:latin typeface="Calibri" panose="020F0502020204030204" pitchFamily="34" charset="0"/>
                <a:cs typeface="Calibri" panose="020F0502020204030204" pitchFamily="34" charset="0"/>
              </a:rPr>
              <a:t>. </a:t>
            </a:r>
            <a:br>
              <a:rPr lang="en-US" sz="2100" dirty="0"/>
            </a:br>
            <a:endParaRPr lang="en-US" sz="2100" dirty="0"/>
          </a:p>
        </p:txBody>
      </p:sp>
      <p:graphicFrame>
        <p:nvGraphicFramePr>
          <p:cNvPr id="7" name="Diagram 6"/>
          <p:cNvGraphicFramePr/>
          <p:nvPr>
            <p:extLst>
              <p:ext uri="{D42A27DB-BD31-4B8C-83A1-F6EECF244321}">
                <p14:modId xmlns:p14="http://schemas.microsoft.com/office/powerpoint/2010/main" val="1424290769"/>
              </p:ext>
            </p:extLst>
          </p:nvPr>
        </p:nvGraphicFramePr>
        <p:xfrm>
          <a:off x="-112085" y="3081254"/>
          <a:ext cx="3257550" cy="165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874D50C-D104-490E-BF95-FBD34C73C1DB}"/>
              </a:ext>
            </a:extLst>
          </p:cNvPr>
          <p:cNvPicPr>
            <a:picLocks noChangeAspect="1"/>
          </p:cNvPicPr>
          <p:nvPr/>
        </p:nvPicPr>
        <p:blipFill>
          <a:blip r:embed="rId7"/>
          <a:stretch>
            <a:fillRect/>
          </a:stretch>
        </p:blipFill>
        <p:spPr>
          <a:xfrm rot="20109135">
            <a:off x="2360429" y="3203749"/>
            <a:ext cx="1128870" cy="1180476"/>
          </a:xfrm>
          <a:prstGeom prst="rect">
            <a:avLst/>
          </a:prstGeom>
        </p:spPr>
      </p:pic>
      <p:sp>
        <p:nvSpPr>
          <p:cNvPr id="10" name="TextBox 9">
            <a:extLst>
              <a:ext uri="{FF2B5EF4-FFF2-40B4-BE49-F238E27FC236}">
                <a16:creationId xmlns:a16="http://schemas.microsoft.com/office/drawing/2014/main" id="{E25BC0A4-010B-4FCE-9FE6-6ABD94AB4A86}"/>
              </a:ext>
            </a:extLst>
          </p:cNvPr>
          <p:cNvSpPr txBox="1"/>
          <p:nvPr/>
        </p:nvSpPr>
        <p:spPr>
          <a:xfrm>
            <a:off x="3857847" y="3992461"/>
            <a:ext cx="4137837" cy="310181"/>
          </a:xfrm>
          <a:prstGeom prst="rect">
            <a:avLst/>
          </a:prstGeom>
          <a:noFill/>
        </p:spPr>
        <p:txBody>
          <a:bodyPr wrap="square">
            <a:spAutoFit/>
          </a:bodyPr>
          <a:lstStyle/>
          <a:p>
            <a:r>
              <a:rPr lang="en-IN" dirty="0">
                <a:hlinkClick r:id="rId8"/>
              </a:rPr>
              <a:t>https://www.youtube.com/watch?v=6j5iHvYBIcg</a:t>
            </a:r>
            <a:endParaRPr lang="en-IN" dirty="0"/>
          </a:p>
        </p:txBody>
      </p:sp>
      <p:pic>
        <p:nvPicPr>
          <p:cNvPr id="8" name="Picture 7">
            <a:extLst>
              <a:ext uri="{FF2B5EF4-FFF2-40B4-BE49-F238E27FC236}">
                <a16:creationId xmlns:a16="http://schemas.microsoft.com/office/drawing/2014/main" id="{F4E4C41F-80AA-4FB8-8D67-23C45CAD52D0}"/>
              </a:ext>
            </a:extLst>
          </p:cNvPr>
          <p:cNvPicPr>
            <a:picLocks noChangeAspect="1"/>
          </p:cNvPicPr>
          <p:nvPr/>
        </p:nvPicPr>
        <p:blipFill>
          <a:blip r:embed="rId9"/>
          <a:stretch>
            <a:fillRect/>
          </a:stretch>
        </p:blipFill>
        <p:spPr>
          <a:xfrm>
            <a:off x="6300012" y="840858"/>
            <a:ext cx="1619250" cy="16192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59" y="228600"/>
            <a:ext cx="8243777" cy="4572000"/>
          </a:xfrm>
        </p:spPr>
        <p:txBody>
          <a:bodyPr>
            <a:normAutofit/>
          </a:bodyPr>
          <a:lstStyle/>
          <a:p>
            <a:pPr marL="114300" lvl="0" indent="0">
              <a:buNone/>
            </a:pPr>
            <a:r>
              <a:rPr lang="en-US" b="1" dirty="0">
                <a:solidFill>
                  <a:srgbClr val="FF0000"/>
                </a:solidFill>
              </a:rPr>
              <a:t>Everything in biosphere is interconnected and inter depended:-</a:t>
            </a:r>
          </a:p>
          <a:p>
            <a:pPr lvl="0"/>
            <a:r>
              <a:rPr lang="en-US" sz="1950" b="1" dirty="0">
                <a:solidFill>
                  <a:schemeClr val="tx1"/>
                </a:solidFill>
                <a:latin typeface="Calibri" panose="020F0502020204030204" pitchFamily="34" charset="0"/>
                <a:cs typeface="Calibri" panose="020F0502020204030204" pitchFamily="34" charset="0"/>
              </a:rPr>
              <a:t>For Example:-</a:t>
            </a:r>
            <a:r>
              <a:rPr lang="en-US" sz="1950" dirty="0">
                <a:solidFill>
                  <a:schemeClr val="tx1"/>
                </a:solidFill>
                <a:latin typeface="Calibri" panose="020F0502020204030204" pitchFamily="34" charset="0"/>
                <a:cs typeface="Calibri" panose="020F0502020204030204" pitchFamily="34" charset="0"/>
              </a:rPr>
              <a:t> Forest provide products like timber , fruits , nuts etc.</a:t>
            </a:r>
          </a:p>
          <a:p>
            <a:pPr lvl="0"/>
            <a:r>
              <a:rPr lang="en-US" sz="1950" dirty="0">
                <a:solidFill>
                  <a:schemeClr val="tx1"/>
                </a:solidFill>
                <a:latin typeface="Calibri" panose="020F0502020204030204" pitchFamily="34" charset="0"/>
                <a:cs typeface="Calibri" panose="020F0502020204030204" pitchFamily="34" charset="0"/>
              </a:rPr>
              <a:t>They also provide a natural habitat for various plant and animals.</a:t>
            </a:r>
          </a:p>
          <a:p>
            <a:pPr lvl="0"/>
            <a:r>
              <a:rPr lang="en-US" sz="1950" dirty="0">
                <a:solidFill>
                  <a:schemeClr val="tx1"/>
                </a:solidFill>
                <a:latin typeface="Calibri" panose="020F0502020204030204" pitchFamily="34" charset="0"/>
                <a:cs typeface="Calibri" panose="020F0502020204030204" pitchFamily="34" charset="0"/>
              </a:rPr>
              <a:t>Forest help moderate the atmospheric temperature by absorbing CO2 and adding moisture to the air.</a:t>
            </a:r>
          </a:p>
          <a:p>
            <a:pPr lvl="0"/>
            <a:r>
              <a:rPr lang="en-US" sz="1950" dirty="0">
                <a:solidFill>
                  <a:schemeClr val="tx1"/>
                </a:solidFill>
                <a:latin typeface="Calibri" panose="020F0502020204030204" pitchFamily="34" charset="0"/>
                <a:cs typeface="Calibri" panose="020F0502020204030204" pitchFamily="34" charset="0"/>
              </a:rPr>
              <a:t>Many animals depend on forests and grassland for their food.</a:t>
            </a:r>
          </a:p>
          <a:p>
            <a:pPr marL="114300" lvl="0" indent="0">
              <a:buNone/>
            </a:pPr>
            <a:r>
              <a:rPr lang="en-US" b="1" dirty="0">
                <a:solidFill>
                  <a:srgbClr val="FF0000"/>
                </a:solidFill>
              </a:rPr>
              <a:t>Ecosystem: </a:t>
            </a:r>
            <a:r>
              <a:rPr lang="en-US" sz="1900" dirty="0">
                <a:solidFill>
                  <a:schemeClr val="tx1"/>
                </a:solidFill>
                <a:latin typeface="Calibri" panose="020F0502020204030204" pitchFamily="34" charset="0"/>
                <a:cs typeface="Calibri" panose="020F0502020204030204" pitchFamily="34" charset="0"/>
              </a:rPr>
              <a:t>The system formed by the interaction of all living organisms with each other and with the physical and chemical factors of the environment in which they live, all linked by the transfer of energy and material is called an ecosystem.</a:t>
            </a:r>
          </a:p>
          <a:p>
            <a:pPr lvl="0"/>
            <a:r>
              <a:rPr lang="en-US" sz="1900" dirty="0">
                <a:solidFill>
                  <a:schemeClr val="tx1"/>
                </a:solidFill>
                <a:latin typeface="Calibri" panose="020F0502020204030204" pitchFamily="34" charset="0"/>
                <a:cs typeface="Calibri" panose="020F0502020204030204" pitchFamily="34" charset="0"/>
              </a:rPr>
              <a:t>The system formed by the interaction of all living organisms with each other and with the physical and chemical factors of the environment in which they live, all linked by the transfer of energy and material is called an </a:t>
            </a:r>
            <a:r>
              <a:rPr lang="en-US" sz="1900" b="1" dirty="0">
                <a:solidFill>
                  <a:schemeClr val="tx1"/>
                </a:solidFill>
                <a:latin typeface="Calibri" panose="020F0502020204030204" pitchFamily="34" charset="0"/>
                <a:cs typeface="Calibri" panose="020F0502020204030204" pitchFamily="34" charset="0"/>
              </a:rPr>
              <a:t>ecosystem.</a:t>
            </a:r>
            <a:endParaRPr lang="en-US" sz="1900" dirty="0">
              <a:solidFill>
                <a:schemeClr val="tx1"/>
              </a:solidFill>
              <a:latin typeface="Calibri" panose="020F0502020204030204" pitchFamily="34" charset="0"/>
              <a:cs typeface="Calibri" panose="020F0502020204030204" pitchFamily="34"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598446-21B4-4D32-BF5A-99B4C4056308}"/>
              </a:ext>
            </a:extLst>
          </p:cNvPr>
          <p:cNvPicPr>
            <a:picLocks noChangeAspect="1"/>
          </p:cNvPicPr>
          <p:nvPr/>
        </p:nvPicPr>
        <p:blipFill rotWithShape="1">
          <a:blip r:embed="rId2"/>
          <a:srcRect t="24560" b="27466"/>
          <a:stretch/>
        </p:blipFill>
        <p:spPr>
          <a:xfrm>
            <a:off x="7259649" y="197389"/>
            <a:ext cx="1572651" cy="754471"/>
          </a:xfrm>
          <a:prstGeom prst="rect">
            <a:avLst/>
          </a:prstGeom>
        </p:spPr>
      </p:pic>
      <p:sp>
        <p:nvSpPr>
          <p:cNvPr id="6" name="TextBox 5">
            <a:extLst>
              <a:ext uri="{FF2B5EF4-FFF2-40B4-BE49-F238E27FC236}">
                <a16:creationId xmlns:a16="http://schemas.microsoft.com/office/drawing/2014/main" id="{AE4A2054-3465-48B5-BB13-94B2F4BD9BA3}"/>
              </a:ext>
            </a:extLst>
          </p:cNvPr>
          <p:cNvSpPr txBox="1"/>
          <p:nvPr/>
        </p:nvSpPr>
        <p:spPr>
          <a:xfrm>
            <a:off x="657224" y="2310140"/>
            <a:ext cx="7729539" cy="1449628"/>
          </a:xfrm>
          <a:prstGeom prst="rect">
            <a:avLst/>
          </a:prstGeom>
          <a:noFill/>
        </p:spPr>
        <p:txBody>
          <a:bodyPr wrap="square">
            <a:spAutoFit/>
          </a:bodyPr>
          <a:lstStyle/>
          <a:p>
            <a:r>
              <a:rPr lang="en-US" dirty="0"/>
              <a:t>1.” water is essential for all living organism maintain their biological water balance.”  Justify the statement with example. </a:t>
            </a:r>
          </a:p>
          <a:p>
            <a:r>
              <a:rPr lang="en-US" dirty="0"/>
              <a:t>2. What do animals and humans adapt to their environments?(close-ended question)</a:t>
            </a:r>
            <a:endParaRPr lang="en-IN" dirty="0"/>
          </a:p>
          <a:p>
            <a:pPr lvl="0">
              <a:lnSpc>
                <a:spcPct val="115000"/>
              </a:lnSpc>
            </a:pPr>
            <a:r>
              <a:rPr lang="en-US" dirty="0"/>
              <a:t>3. What would happen if an animal was not able to adapt to its environment?(open-ended question)</a:t>
            </a:r>
            <a:endParaRPr lang="en-IN" dirty="0"/>
          </a:p>
          <a:p>
            <a:endParaRPr lang="en-IN" dirty="0"/>
          </a:p>
        </p:txBody>
      </p:sp>
      <p:pic>
        <p:nvPicPr>
          <p:cNvPr id="7" name="Picture 6">
            <a:extLst>
              <a:ext uri="{FF2B5EF4-FFF2-40B4-BE49-F238E27FC236}">
                <a16:creationId xmlns:a16="http://schemas.microsoft.com/office/drawing/2014/main" id="{08DB5205-9E9C-4077-9CA3-B75222E6A21C}"/>
              </a:ext>
            </a:extLst>
          </p:cNvPr>
          <p:cNvPicPr>
            <a:picLocks noChangeAspect="1"/>
          </p:cNvPicPr>
          <p:nvPr/>
        </p:nvPicPr>
        <p:blipFill>
          <a:blip r:embed="rId3"/>
          <a:stretch>
            <a:fillRect/>
          </a:stretch>
        </p:blipFill>
        <p:spPr>
          <a:xfrm>
            <a:off x="456800" y="367668"/>
            <a:ext cx="2615411" cy="1743607"/>
          </a:xfrm>
          <a:prstGeom prst="rect">
            <a:avLst/>
          </a:prstGeom>
        </p:spPr>
      </p:pic>
    </p:spTree>
    <p:extLst>
      <p:ext uri="{BB962C8B-B14F-4D97-AF65-F5344CB8AC3E}">
        <p14:creationId xmlns:p14="http://schemas.microsoft.com/office/powerpoint/2010/main" val="356366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358</Words>
  <Application>Microsoft Office PowerPoint</Application>
  <PresentationFormat>On-screen Show (16:9)</PresentationFormat>
  <Paragraphs>25</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Simple Light</vt:lpstr>
      <vt:lpstr>PowerPoint Presentation</vt:lpstr>
      <vt:lpstr>WHAT WE WILL LEAR TODAY???</vt:lpstr>
      <vt:lpstr>Hydrosphere:- The hydrosphere (from Greek  hydro, "water” and  sphaira, "sphere" the combined mass of water found on, under, and above the surface of a planet earth. </vt:lpstr>
      <vt:lpstr>Biological-Environment: Biosphere :- The biosphere is made up of living organisms and the physical environment. The physical environment comprises the non-living components such as the rocky substance of the Earth's crust, water, light, and atmospheric gas. examples of Biosphere tundra, deserts, prairies, ocean, vegetation.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Sanghamitra Mishra</dc:creator>
  <cp:lastModifiedBy>Sanghamitra Mishra</cp:lastModifiedBy>
  <cp:revision>22</cp:revision>
  <dcterms:modified xsi:type="dcterms:W3CDTF">2021-12-18T10:45:16Z</dcterms:modified>
</cp:coreProperties>
</file>